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sldIdLst>
    <p:sldId id="300" r:id="rId2"/>
    <p:sldId id="257" r:id="rId3"/>
    <p:sldId id="258" r:id="rId4"/>
    <p:sldId id="261" r:id="rId5"/>
    <p:sldId id="259" r:id="rId6"/>
    <p:sldId id="260" r:id="rId7"/>
    <p:sldId id="307" r:id="rId8"/>
    <p:sldId id="263" r:id="rId9"/>
    <p:sldId id="264" r:id="rId10"/>
    <p:sldId id="265" r:id="rId11"/>
    <p:sldId id="268" r:id="rId12"/>
    <p:sldId id="266" r:id="rId13"/>
    <p:sldId id="267" r:id="rId14"/>
    <p:sldId id="269" r:id="rId15"/>
    <p:sldId id="310" r:id="rId16"/>
    <p:sldId id="311" r:id="rId17"/>
    <p:sldId id="312" r:id="rId18"/>
    <p:sldId id="270" r:id="rId19"/>
    <p:sldId id="271" r:id="rId20"/>
    <p:sldId id="308" r:id="rId21"/>
    <p:sldId id="309" r:id="rId22"/>
    <p:sldId id="272" r:id="rId23"/>
    <p:sldId id="273" r:id="rId24"/>
    <p:sldId id="275" r:id="rId25"/>
    <p:sldId id="276" r:id="rId26"/>
    <p:sldId id="278" r:id="rId27"/>
    <p:sldId id="279" r:id="rId28"/>
    <p:sldId id="280" r:id="rId29"/>
    <p:sldId id="285" r:id="rId30"/>
    <p:sldId id="282" r:id="rId31"/>
    <p:sldId id="283" r:id="rId32"/>
    <p:sldId id="286" r:id="rId33"/>
    <p:sldId id="287" r:id="rId34"/>
    <p:sldId id="288" r:id="rId35"/>
    <p:sldId id="289" r:id="rId36"/>
    <p:sldId id="301" r:id="rId37"/>
    <p:sldId id="291" r:id="rId38"/>
    <p:sldId id="292" r:id="rId39"/>
    <p:sldId id="293" r:id="rId40"/>
    <p:sldId id="305" r:id="rId41"/>
    <p:sldId id="306" r:id="rId42"/>
    <p:sldId id="304" r:id="rId43"/>
    <p:sldId id="295" r:id="rId44"/>
    <p:sldId id="294" r:id="rId45"/>
    <p:sldId id="297" r:id="rId46"/>
    <p:sldId id="298" r:id="rId47"/>
    <p:sldId id="303" r:id="rId48"/>
    <p:sldId id="26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77"/>
    <p:restoredTop sz="94662"/>
  </p:normalViewPr>
  <p:slideViewPr>
    <p:cSldViewPr snapToGrid="0" snapToObjects="1">
      <p:cViewPr varScale="1">
        <p:scale>
          <a:sx n="81" d="100"/>
          <a:sy n="81" d="100"/>
        </p:scale>
        <p:origin x="13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ata19.xml.rels><?xml version="1.0" encoding="UTF-8" standalone="yes"?>
<Relationships xmlns="http://schemas.openxmlformats.org/package/2006/relationships"><Relationship Id="rId1" Type="http://schemas.openxmlformats.org/officeDocument/2006/relationships/hyperlink" Target="https://www.epa.gov/pesticide-registration/list-n-disinfectants-use-against-sars-cov-2"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70.svg"/></Relationships>
</file>

<file path=ppt/diagrams/_rels/data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ata25.xml.rels><?xml version="1.0" encoding="UTF-8" standalone="yes"?>
<Relationships xmlns="http://schemas.openxmlformats.org/package/2006/relationships"><Relationship Id="rId1" Type="http://schemas.openxmlformats.org/officeDocument/2006/relationships/hyperlink" Target="https://www.epa.gov/pesticide-registration/selected-epa-registered-disinfectants" TargetMode="External"/></Relationships>
</file>

<file path=ppt/diagrams/_rels/data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4" Type="http://schemas.openxmlformats.org/officeDocument/2006/relationships/image" Target="../media/image80.svg"/></Relationships>
</file>

<file path=ppt/diagrams/_rels/data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svg"/><Relationship Id="rId1" Type="http://schemas.openxmlformats.org/officeDocument/2006/relationships/image" Target="../media/image81.png"/><Relationship Id="rId4" Type="http://schemas.openxmlformats.org/officeDocument/2006/relationships/image" Target="../media/image84.sv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rawing19.xml.rels><?xml version="1.0" encoding="UTF-8" standalone="yes"?>
<Relationships xmlns="http://schemas.openxmlformats.org/package/2006/relationships"><Relationship Id="rId1" Type="http://schemas.openxmlformats.org/officeDocument/2006/relationships/hyperlink" Target="https://www.epa.gov/pesticide-registration/list-n-disinfectants-use-against-sars-cov-2"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70.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rawing25.xml.rels><?xml version="1.0" encoding="UTF-8" standalone="yes"?>
<Relationships xmlns="http://schemas.openxmlformats.org/package/2006/relationships"><Relationship Id="rId1" Type="http://schemas.openxmlformats.org/officeDocument/2006/relationships/hyperlink" Target="https://www.epa.gov/pesticide-registration/selected-epa-registered-disinfectants" TargetMode="External"/></Relationships>
</file>

<file path=ppt/diagrams/_rels/drawing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4" Type="http://schemas.openxmlformats.org/officeDocument/2006/relationships/image" Target="../media/image80.svg"/></Relationships>
</file>

<file path=ppt/diagrams/_rels/drawing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svg"/><Relationship Id="rId1" Type="http://schemas.openxmlformats.org/officeDocument/2006/relationships/image" Target="../media/image81.png"/><Relationship Id="rId4" Type="http://schemas.openxmlformats.org/officeDocument/2006/relationships/image" Target="../media/image8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21EC8-71A3-43B4-9373-E4495992013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8ED7626-A104-4549-88ED-3BC143A1552B}">
      <dgm:prSet/>
      <dgm:spPr>
        <a:solidFill>
          <a:srgbClr val="C00000"/>
        </a:solidFill>
        <a:ln>
          <a:solidFill>
            <a:srgbClr val="C00000"/>
          </a:solidFill>
        </a:ln>
      </dgm:spPr>
      <dgm:t>
        <a:bodyPr/>
        <a:lstStyle/>
        <a:p>
          <a:r>
            <a:rPr lang="en-US" dirty="0">
              <a:latin typeface="Optima" panose="02000503060000020004" pitchFamily="2" charset="0"/>
            </a:rPr>
            <a:t>Plan</a:t>
          </a:r>
        </a:p>
      </dgm:t>
    </dgm:pt>
    <dgm:pt modelId="{B144432A-CFB4-4AAB-9187-42B8DBAE93A2}" type="parTrans" cxnId="{4529ED3C-56B7-4FC3-B86F-F10A452AC96B}">
      <dgm:prSet/>
      <dgm:spPr/>
      <dgm:t>
        <a:bodyPr/>
        <a:lstStyle/>
        <a:p>
          <a:endParaRPr lang="en-US"/>
        </a:p>
      </dgm:t>
    </dgm:pt>
    <dgm:pt modelId="{88ABC1ED-11AE-4B88-9A68-3129511412D6}" type="sibTrans" cxnId="{4529ED3C-56B7-4FC3-B86F-F10A452AC96B}">
      <dgm:prSet/>
      <dgm:spPr/>
      <dgm:t>
        <a:bodyPr/>
        <a:lstStyle/>
        <a:p>
          <a:endParaRPr lang="en-US"/>
        </a:p>
      </dgm:t>
    </dgm:pt>
    <dgm:pt modelId="{DB1654C4-9CFD-4178-973D-5B1CF8495498}">
      <dgm:prSet/>
      <dgm:spPr/>
      <dgm:t>
        <a:bodyPr/>
        <a:lstStyle/>
        <a:p>
          <a:r>
            <a:rPr lang="en-US" dirty="0">
              <a:latin typeface="Optima" panose="02000503060000020004" pitchFamily="2" charset="0"/>
            </a:rPr>
            <a:t>Checklist </a:t>
          </a:r>
        </a:p>
      </dgm:t>
    </dgm:pt>
    <dgm:pt modelId="{737CAA0F-C9BA-4EC7-AD02-1AF546926490}" type="parTrans" cxnId="{1560205B-BFBB-4048-866A-8EAC9C768944}">
      <dgm:prSet/>
      <dgm:spPr/>
      <dgm:t>
        <a:bodyPr/>
        <a:lstStyle/>
        <a:p>
          <a:endParaRPr lang="en-US"/>
        </a:p>
      </dgm:t>
    </dgm:pt>
    <dgm:pt modelId="{43D252FB-94E5-445A-8387-A60A2069F626}" type="sibTrans" cxnId="{1560205B-BFBB-4048-866A-8EAC9C768944}">
      <dgm:prSet/>
      <dgm:spPr/>
      <dgm:t>
        <a:bodyPr/>
        <a:lstStyle/>
        <a:p>
          <a:endParaRPr lang="en-US"/>
        </a:p>
      </dgm:t>
    </dgm:pt>
    <dgm:pt modelId="{33BEAF71-6A50-D64D-8988-E6EF7DF3C936}" type="pres">
      <dgm:prSet presAssocID="{4CD21EC8-71A3-43B4-9373-E44959920133}" presName="linear" presStyleCnt="0">
        <dgm:presLayoutVars>
          <dgm:dir/>
          <dgm:animLvl val="lvl"/>
          <dgm:resizeHandles val="exact"/>
        </dgm:presLayoutVars>
      </dgm:prSet>
      <dgm:spPr/>
    </dgm:pt>
    <dgm:pt modelId="{02F738C3-136E-AB4D-9C1F-BBAFF8025F6C}" type="pres">
      <dgm:prSet presAssocID="{88ED7626-A104-4549-88ED-3BC143A1552B}" presName="parentLin" presStyleCnt="0"/>
      <dgm:spPr/>
    </dgm:pt>
    <dgm:pt modelId="{6E5A1FBF-CEA5-6C43-A3D5-C7D65BF17FCB}" type="pres">
      <dgm:prSet presAssocID="{88ED7626-A104-4549-88ED-3BC143A1552B}" presName="parentLeftMargin" presStyleLbl="node1" presStyleIdx="0" presStyleCnt="2"/>
      <dgm:spPr/>
    </dgm:pt>
    <dgm:pt modelId="{D47F6EC7-83DB-A248-ABF0-02985E781C80}" type="pres">
      <dgm:prSet presAssocID="{88ED7626-A104-4549-88ED-3BC143A1552B}" presName="parentText" presStyleLbl="node1" presStyleIdx="0" presStyleCnt="2">
        <dgm:presLayoutVars>
          <dgm:chMax val="0"/>
          <dgm:bulletEnabled val="1"/>
        </dgm:presLayoutVars>
      </dgm:prSet>
      <dgm:spPr/>
    </dgm:pt>
    <dgm:pt modelId="{124BFC6B-630F-404A-A801-3CA4D7FB269D}" type="pres">
      <dgm:prSet presAssocID="{88ED7626-A104-4549-88ED-3BC143A1552B}" presName="negativeSpace" presStyleCnt="0"/>
      <dgm:spPr/>
    </dgm:pt>
    <dgm:pt modelId="{A47CBD34-68F0-5E43-B500-704ED8F195BC}" type="pres">
      <dgm:prSet presAssocID="{88ED7626-A104-4549-88ED-3BC143A1552B}" presName="childText" presStyleLbl="conFgAcc1" presStyleIdx="0" presStyleCnt="2">
        <dgm:presLayoutVars>
          <dgm:bulletEnabled val="1"/>
        </dgm:presLayoutVars>
      </dgm:prSet>
      <dgm:spPr>
        <a:ln>
          <a:solidFill>
            <a:srgbClr val="C00000"/>
          </a:solidFill>
        </a:ln>
      </dgm:spPr>
    </dgm:pt>
    <dgm:pt modelId="{766E2B56-C0BC-3D4B-85AA-685C6A433AE3}" type="pres">
      <dgm:prSet presAssocID="{88ABC1ED-11AE-4B88-9A68-3129511412D6}" presName="spaceBetweenRectangles" presStyleCnt="0"/>
      <dgm:spPr/>
    </dgm:pt>
    <dgm:pt modelId="{DEDC3B0F-3B21-BF45-A13A-3CDF2BCCDF5A}" type="pres">
      <dgm:prSet presAssocID="{DB1654C4-9CFD-4178-973D-5B1CF8495498}" presName="parentLin" presStyleCnt="0"/>
      <dgm:spPr/>
    </dgm:pt>
    <dgm:pt modelId="{7D2579CA-A03F-604E-AF01-F5177CF04F8E}" type="pres">
      <dgm:prSet presAssocID="{DB1654C4-9CFD-4178-973D-5B1CF8495498}" presName="parentLeftMargin" presStyleLbl="node1" presStyleIdx="0" presStyleCnt="2"/>
      <dgm:spPr/>
    </dgm:pt>
    <dgm:pt modelId="{50E3AB24-4CBD-4546-BF9A-AC9332E1CE4B}" type="pres">
      <dgm:prSet presAssocID="{DB1654C4-9CFD-4178-973D-5B1CF8495498}" presName="parentText" presStyleLbl="node1" presStyleIdx="1" presStyleCnt="2">
        <dgm:presLayoutVars>
          <dgm:chMax val="0"/>
          <dgm:bulletEnabled val="1"/>
        </dgm:presLayoutVars>
      </dgm:prSet>
      <dgm:spPr/>
    </dgm:pt>
    <dgm:pt modelId="{32DAC653-62DF-8C42-8225-E6EEC033EA2B}" type="pres">
      <dgm:prSet presAssocID="{DB1654C4-9CFD-4178-973D-5B1CF8495498}" presName="negativeSpace" presStyleCnt="0"/>
      <dgm:spPr/>
    </dgm:pt>
    <dgm:pt modelId="{4F41252A-CF1F-C64C-A107-4A13AF67ED2C}" type="pres">
      <dgm:prSet presAssocID="{DB1654C4-9CFD-4178-973D-5B1CF8495498}" presName="childText" presStyleLbl="conFgAcc1" presStyleIdx="1" presStyleCnt="2">
        <dgm:presLayoutVars>
          <dgm:bulletEnabled val="1"/>
        </dgm:presLayoutVars>
      </dgm:prSet>
      <dgm:spPr/>
    </dgm:pt>
  </dgm:ptLst>
  <dgm:cxnLst>
    <dgm:cxn modelId="{D849F905-50CF-5B4A-B446-789DE31F45C1}" type="presOf" srcId="{4CD21EC8-71A3-43B4-9373-E44959920133}" destId="{33BEAF71-6A50-D64D-8988-E6EF7DF3C936}" srcOrd="0" destOrd="0" presId="urn:microsoft.com/office/officeart/2005/8/layout/list1"/>
    <dgm:cxn modelId="{25AE8F20-3257-134E-9A9E-1D2DBA9D5763}" type="presOf" srcId="{88ED7626-A104-4549-88ED-3BC143A1552B}" destId="{D47F6EC7-83DB-A248-ABF0-02985E781C80}" srcOrd="1" destOrd="0" presId="urn:microsoft.com/office/officeart/2005/8/layout/list1"/>
    <dgm:cxn modelId="{7FD07F34-1C37-8041-AE56-22F532DA0F8B}" type="presOf" srcId="{DB1654C4-9CFD-4178-973D-5B1CF8495498}" destId="{50E3AB24-4CBD-4546-BF9A-AC9332E1CE4B}" srcOrd="1" destOrd="0" presId="urn:microsoft.com/office/officeart/2005/8/layout/list1"/>
    <dgm:cxn modelId="{4529ED3C-56B7-4FC3-B86F-F10A452AC96B}" srcId="{4CD21EC8-71A3-43B4-9373-E44959920133}" destId="{88ED7626-A104-4549-88ED-3BC143A1552B}" srcOrd="0" destOrd="0" parTransId="{B144432A-CFB4-4AAB-9187-42B8DBAE93A2}" sibTransId="{88ABC1ED-11AE-4B88-9A68-3129511412D6}"/>
    <dgm:cxn modelId="{1560205B-BFBB-4048-866A-8EAC9C768944}" srcId="{4CD21EC8-71A3-43B4-9373-E44959920133}" destId="{DB1654C4-9CFD-4178-973D-5B1CF8495498}" srcOrd="1" destOrd="0" parTransId="{737CAA0F-C9BA-4EC7-AD02-1AF546926490}" sibTransId="{43D252FB-94E5-445A-8387-A60A2069F626}"/>
    <dgm:cxn modelId="{2D808070-4009-2C4A-B850-554362BD13E4}" type="presOf" srcId="{DB1654C4-9CFD-4178-973D-5B1CF8495498}" destId="{7D2579CA-A03F-604E-AF01-F5177CF04F8E}" srcOrd="0" destOrd="0" presId="urn:microsoft.com/office/officeart/2005/8/layout/list1"/>
    <dgm:cxn modelId="{11BC287F-CFD5-1044-B8C7-60560F81A70C}" type="presOf" srcId="{88ED7626-A104-4549-88ED-3BC143A1552B}" destId="{6E5A1FBF-CEA5-6C43-A3D5-C7D65BF17FCB}" srcOrd="0" destOrd="0" presId="urn:microsoft.com/office/officeart/2005/8/layout/list1"/>
    <dgm:cxn modelId="{FC5AC651-3193-1C40-AFB2-8D698507381D}" type="presParOf" srcId="{33BEAF71-6A50-D64D-8988-E6EF7DF3C936}" destId="{02F738C3-136E-AB4D-9C1F-BBAFF8025F6C}" srcOrd="0" destOrd="0" presId="urn:microsoft.com/office/officeart/2005/8/layout/list1"/>
    <dgm:cxn modelId="{DA5DF0B2-DB25-B447-9397-C08325A52171}" type="presParOf" srcId="{02F738C3-136E-AB4D-9C1F-BBAFF8025F6C}" destId="{6E5A1FBF-CEA5-6C43-A3D5-C7D65BF17FCB}" srcOrd="0" destOrd="0" presId="urn:microsoft.com/office/officeart/2005/8/layout/list1"/>
    <dgm:cxn modelId="{1F1E4F42-A95C-CC4C-B611-47491781DFC3}" type="presParOf" srcId="{02F738C3-136E-AB4D-9C1F-BBAFF8025F6C}" destId="{D47F6EC7-83DB-A248-ABF0-02985E781C80}" srcOrd="1" destOrd="0" presId="urn:microsoft.com/office/officeart/2005/8/layout/list1"/>
    <dgm:cxn modelId="{C36C2E68-0540-7C4A-AC65-6C6FEECA8B5B}" type="presParOf" srcId="{33BEAF71-6A50-D64D-8988-E6EF7DF3C936}" destId="{124BFC6B-630F-404A-A801-3CA4D7FB269D}" srcOrd="1" destOrd="0" presId="urn:microsoft.com/office/officeart/2005/8/layout/list1"/>
    <dgm:cxn modelId="{1D5432E6-4527-544A-A5A1-9FFB63717C04}" type="presParOf" srcId="{33BEAF71-6A50-D64D-8988-E6EF7DF3C936}" destId="{A47CBD34-68F0-5E43-B500-704ED8F195BC}" srcOrd="2" destOrd="0" presId="urn:microsoft.com/office/officeart/2005/8/layout/list1"/>
    <dgm:cxn modelId="{9895AFD3-E55E-874C-9F32-2D45670592D8}" type="presParOf" srcId="{33BEAF71-6A50-D64D-8988-E6EF7DF3C936}" destId="{766E2B56-C0BC-3D4B-85AA-685C6A433AE3}" srcOrd="3" destOrd="0" presId="urn:microsoft.com/office/officeart/2005/8/layout/list1"/>
    <dgm:cxn modelId="{D09F063C-80FD-D24A-9122-2C13DD97780A}" type="presParOf" srcId="{33BEAF71-6A50-D64D-8988-E6EF7DF3C936}" destId="{DEDC3B0F-3B21-BF45-A13A-3CDF2BCCDF5A}" srcOrd="4" destOrd="0" presId="urn:microsoft.com/office/officeart/2005/8/layout/list1"/>
    <dgm:cxn modelId="{4CC95BFE-424B-8D4C-AF11-2CDF04C1BE86}" type="presParOf" srcId="{DEDC3B0F-3B21-BF45-A13A-3CDF2BCCDF5A}" destId="{7D2579CA-A03F-604E-AF01-F5177CF04F8E}" srcOrd="0" destOrd="0" presId="urn:microsoft.com/office/officeart/2005/8/layout/list1"/>
    <dgm:cxn modelId="{A4044FB1-9DB2-3043-B13B-B5992148818D}" type="presParOf" srcId="{DEDC3B0F-3B21-BF45-A13A-3CDF2BCCDF5A}" destId="{50E3AB24-4CBD-4546-BF9A-AC9332E1CE4B}" srcOrd="1" destOrd="0" presId="urn:microsoft.com/office/officeart/2005/8/layout/list1"/>
    <dgm:cxn modelId="{D5F96BEB-874D-9E4B-80BE-108D09BD8E05}" type="presParOf" srcId="{33BEAF71-6A50-D64D-8988-E6EF7DF3C936}" destId="{32DAC653-62DF-8C42-8225-E6EEC033EA2B}" srcOrd="5" destOrd="0" presId="urn:microsoft.com/office/officeart/2005/8/layout/list1"/>
    <dgm:cxn modelId="{AA6977D9-3253-E847-8BBB-F12D44D0C27B}" type="presParOf" srcId="{33BEAF71-6A50-D64D-8988-E6EF7DF3C936}" destId="{4F41252A-CF1F-C64C-A107-4A13AF67ED2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D536D7-C338-4D14-810F-FBD032B76FFD}" type="doc">
      <dgm:prSet loTypeId="urn:microsoft.com/office/officeart/2016/7/layout/LinearBlockProcessNumbered" loCatId="process" qsTypeId="urn:microsoft.com/office/officeart/2005/8/quickstyle/simple1" qsCatId="simple" csTypeId="urn:microsoft.com/office/officeart/2005/8/colors/colorful3" csCatId="colorful" phldr="1"/>
      <dgm:spPr/>
      <dgm:t>
        <a:bodyPr/>
        <a:lstStyle/>
        <a:p>
          <a:endParaRPr lang="en-US"/>
        </a:p>
      </dgm:t>
    </dgm:pt>
    <dgm:pt modelId="{F5DD5AF3-8AB9-CB47-922A-90CC55600670}">
      <dgm:prSet/>
      <dgm:spPr/>
      <dgm:t>
        <a:bodyPr/>
        <a:lstStyle/>
        <a:p>
          <a:r>
            <a:rPr lang="en-US" b="0" i="0" u="none" dirty="0">
              <a:latin typeface="Optima" panose="02000503060000020004" pitchFamily="2" charset="0"/>
            </a:rPr>
            <a:t>Maintain relative humidity at 40-60%. </a:t>
          </a:r>
          <a:endParaRPr lang="en-US" dirty="0">
            <a:latin typeface="Optima" panose="02000503060000020004" pitchFamily="2" charset="0"/>
          </a:endParaRPr>
        </a:p>
      </dgm:t>
    </dgm:pt>
    <dgm:pt modelId="{4B2E2CA1-0B0C-3640-B28B-B97DF653C7BF}" type="parTrans" cxnId="{6E7CB04D-ACE7-0C42-8F4B-A7A334B510BE}">
      <dgm:prSet/>
      <dgm:spPr/>
      <dgm:t>
        <a:bodyPr/>
        <a:lstStyle/>
        <a:p>
          <a:endParaRPr lang="en-US"/>
        </a:p>
      </dgm:t>
    </dgm:pt>
    <dgm:pt modelId="{85A9DB96-D8EC-2F4F-A954-238D4BB6F22E}" type="sibTrans" cxnId="{6E7CB04D-ACE7-0C42-8F4B-A7A334B510BE}">
      <dgm:prSet phldrT="02"/>
      <dgm:spPr/>
      <dgm:t>
        <a:bodyPr/>
        <a:lstStyle/>
        <a:p>
          <a:r>
            <a:rPr lang="en-US" dirty="0">
              <a:latin typeface="Optima" panose="02000503060000020004" pitchFamily="2" charset="0"/>
            </a:rPr>
            <a:t>02</a:t>
          </a:r>
        </a:p>
        <a:p>
          <a:endParaRPr lang="en-US" dirty="0"/>
        </a:p>
      </dgm:t>
    </dgm:pt>
    <dgm:pt modelId="{2FBBFE76-D9EC-904C-BC1C-311C5938E0BE}">
      <dgm:prSet/>
      <dgm:spPr/>
      <dgm:t>
        <a:bodyPr/>
        <a:lstStyle/>
        <a:p>
          <a:r>
            <a:rPr lang="en-US" b="0" i="0" u="none" dirty="0">
              <a:latin typeface="Optima" panose="02000503060000020004" pitchFamily="2" charset="0"/>
            </a:rPr>
            <a:t>Ensure restroom is under negative pressure</a:t>
          </a:r>
          <a:r>
            <a:rPr lang="en-US" b="0" i="0" u="none" dirty="0"/>
            <a:t>.</a:t>
          </a:r>
          <a:endParaRPr lang="en-US" dirty="0"/>
        </a:p>
      </dgm:t>
    </dgm:pt>
    <dgm:pt modelId="{DE5AC9C8-0D26-944F-8502-87F66A726B9A}" type="parTrans" cxnId="{112E9BFF-31BF-1B42-B7B0-2BD7CCDB58B5}">
      <dgm:prSet/>
      <dgm:spPr/>
      <dgm:t>
        <a:bodyPr/>
        <a:lstStyle/>
        <a:p>
          <a:endParaRPr lang="en-US"/>
        </a:p>
      </dgm:t>
    </dgm:pt>
    <dgm:pt modelId="{279ECDED-A3FE-0743-8A53-895062CB5433}" type="sibTrans" cxnId="{112E9BFF-31BF-1B42-B7B0-2BD7CCDB58B5}">
      <dgm:prSet phldrT="03"/>
      <dgm:spPr/>
      <dgm:t>
        <a:bodyPr/>
        <a:lstStyle/>
        <a:p>
          <a:r>
            <a:rPr lang="en-US" dirty="0">
              <a:latin typeface="Optima" panose="02000503060000020004" pitchFamily="2" charset="0"/>
            </a:rPr>
            <a:t>03</a:t>
          </a:r>
        </a:p>
        <a:p>
          <a:endParaRPr lang="en-US" dirty="0"/>
        </a:p>
      </dgm:t>
    </dgm:pt>
    <dgm:pt modelId="{C9FC8C7E-19DB-0C4C-A774-74FB429BAB61}">
      <dgm:prSet/>
      <dgm:spPr/>
      <dgm:t>
        <a:bodyPr/>
        <a:lstStyle/>
        <a:p>
          <a:r>
            <a:rPr lang="en-US" b="0" i="0" u="none" dirty="0">
              <a:latin typeface="Optima" panose="02000503060000020004" pitchFamily="2" charset="0"/>
            </a:rPr>
            <a:t>Maximize fresh air through your ventilation system</a:t>
          </a:r>
          <a:r>
            <a:rPr lang="en-US" b="0" i="0" u="none">
              <a:latin typeface="Optima" panose="02000503060000020004" pitchFamily="2" charset="0"/>
            </a:rPr>
            <a:t>. </a:t>
          </a:r>
          <a:endParaRPr lang="en-US" dirty="0">
            <a:latin typeface="Optima" panose="02000503060000020004" pitchFamily="2" charset="0"/>
          </a:endParaRPr>
        </a:p>
      </dgm:t>
    </dgm:pt>
    <dgm:pt modelId="{B64CC631-643C-3B48-B58A-8A61809C4DDB}" type="parTrans" cxnId="{2F0F66A7-F2F3-FE40-B139-5093FEF0C6CB}">
      <dgm:prSet/>
      <dgm:spPr/>
      <dgm:t>
        <a:bodyPr/>
        <a:lstStyle/>
        <a:p>
          <a:endParaRPr lang="en-US"/>
        </a:p>
      </dgm:t>
    </dgm:pt>
    <dgm:pt modelId="{E09AF56F-0E02-9C44-9FDB-1A071D65F334}" type="sibTrans" cxnId="{2F0F66A7-F2F3-FE40-B139-5093FEF0C6CB}">
      <dgm:prSet phldrT="01"/>
      <dgm:spPr/>
      <dgm:t>
        <a:bodyPr/>
        <a:lstStyle/>
        <a:p>
          <a:r>
            <a:rPr lang="en-US" dirty="0">
              <a:latin typeface="Optima" panose="02000503060000020004" pitchFamily="2" charset="0"/>
            </a:rPr>
            <a:t>01</a:t>
          </a:r>
        </a:p>
        <a:p>
          <a:endParaRPr lang="en-US" dirty="0"/>
        </a:p>
      </dgm:t>
    </dgm:pt>
    <dgm:pt modelId="{6B30D735-5795-1442-AE62-C69587F56B2F}" type="pres">
      <dgm:prSet presAssocID="{71D536D7-C338-4D14-810F-FBD032B76FFD}" presName="Name0" presStyleCnt="0">
        <dgm:presLayoutVars>
          <dgm:animLvl val="lvl"/>
          <dgm:resizeHandles val="exact"/>
        </dgm:presLayoutVars>
      </dgm:prSet>
      <dgm:spPr/>
    </dgm:pt>
    <dgm:pt modelId="{48690A0E-C82F-3A42-A169-28A0094DC314}" type="pres">
      <dgm:prSet presAssocID="{C9FC8C7E-19DB-0C4C-A774-74FB429BAB61}" presName="compositeNode" presStyleCnt="0">
        <dgm:presLayoutVars>
          <dgm:bulletEnabled val="1"/>
        </dgm:presLayoutVars>
      </dgm:prSet>
      <dgm:spPr/>
    </dgm:pt>
    <dgm:pt modelId="{6D6A425E-67EE-C142-907E-7FE883CB7204}" type="pres">
      <dgm:prSet presAssocID="{C9FC8C7E-19DB-0C4C-A774-74FB429BAB61}" presName="bgRect" presStyleLbl="alignNode1" presStyleIdx="0" presStyleCnt="3"/>
      <dgm:spPr/>
    </dgm:pt>
    <dgm:pt modelId="{E7BE7A73-3088-4242-8E80-F43686961DD3}" type="pres">
      <dgm:prSet presAssocID="{E09AF56F-0E02-9C44-9FDB-1A071D65F334}" presName="sibTransNodeRect" presStyleLbl="alignNode1" presStyleIdx="0" presStyleCnt="3">
        <dgm:presLayoutVars>
          <dgm:chMax val="0"/>
          <dgm:bulletEnabled val="1"/>
        </dgm:presLayoutVars>
      </dgm:prSet>
      <dgm:spPr/>
    </dgm:pt>
    <dgm:pt modelId="{E0B0DF8B-FB41-D84C-9A4C-E2245E39ECD1}" type="pres">
      <dgm:prSet presAssocID="{C9FC8C7E-19DB-0C4C-A774-74FB429BAB61}" presName="nodeRect" presStyleLbl="alignNode1" presStyleIdx="0" presStyleCnt="3">
        <dgm:presLayoutVars>
          <dgm:bulletEnabled val="1"/>
        </dgm:presLayoutVars>
      </dgm:prSet>
      <dgm:spPr/>
    </dgm:pt>
    <dgm:pt modelId="{A51269E3-F605-284F-B180-50F05937E057}" type="pres">
      <dgm:prSet presAssocID="{E09AF56F-0E02-9C44-9FDB-1A071D65F334}" presName="sibTrans" presStyleCnt="0"/>
      <dgm:spPr/>
    </dgm:pt>
    <dgm:pt modelId="{512E6432-6D25-EE41-9D4B-4950D22499CE}" type="pres">
      <dgm:prSet presAssocID="{F5DD5AF3-8AB9-CB47-922A-90CC55600670}" presName="compositeNode" presStyleCnt="0">
        <dgm:presLayoutVars>
          <dgm:bulletEnabled val="1"/>
        </dgm:presLayoutVars>
      </dgm:prSet>
      <dgm:spPr/>
    </dgm:pt>
    <dgm:pt modelId="{ABC03C3C-1448-AD45-A2A5-E389E275F8F1}" type="pres">
      <dgm:prSet presAssocID="{F5DD5AF3-8AB9-CB47-922A-90CC55600670}" presName="bgRect" presStyleLbl="alignNode1" presStyleIdx="1" presStyleCnt="3"/>
      <dgm:spPr/>
    </dgm:pt>
    <dgm:pt modelId="{308E7E4C-6BF2-E342-8A24-AECAF58BA1BF}" type="pres">
      <dgm:prSet presAssocID="{85A9DB96-D8EC-2F4F-A954-238D4BB6F22E}" presName="sibTransNodeRect" presStyleLbl="alignNode1" presStyleIdx="1" presStyleCnt="3">
        <dgm:presLayoutVars>
          <dgm:chMax val="0"/>
          <dgm:bulletEnabled val="1"/>
        </dgm:presLayoutVars>
      </dgm:prSet>
      <dgm:spPr/>
    </dgm:pt>
    <dgm:pt modelId="{B8637FD0-D750-4549-B684-8A2607D3AC17}" type="pres">
      <dgm:prSet presAssocID="{F5DD5AF3-8AB9-CB47-922A-90CC55600670}" presName="nodeRect" presStyleLbl="alignNode1" presStyleIdx="1" presStyleCnt="3">
        <dgm:presLayoutVars>
          <dgm:bulletEnabled val="1"/>
        </dgm:presLayoutVars>
      </dgm:prSet>
      <dgm:spPr/>
    </dgm:pt>
    <dgm:pt modelId="{652152F5-5977-BB4D-9291-760DA7B23523}" type="pres">
      <dgm:prSet presAssocID="{85A9DB96-D8EC-2F4F-A954-238D4BB6F22E}" presName="sibTrans" presStyleCnt="0"/>
      <dgm:spPr/>
    </dgm:pt>
    <dgm:pt modelId="{B4D66DB2-8EF8-C44D-ACFE-642DB40205EB}" type="pres">
      <dgm:prSet presAssocID="{2FBBFE76-D9EC-904C-BC1C-311C5938E0BE}" presName="compositeNode" presStyleCnt="0">
        <dgm:presLayoutVars>
          <dgm:bulletEnabled val="1"/>
        </dgm:presLayoutVars>
      </dgm:prSet>
      <dgm:spPr/>
    </dgm:pt>
    <dgm:pt modelId="{A3458007-275C-674F-9A9B-664A51AB42D6}" type="pres">
      <dgm:prSet presAssocID="{2FBBFE76-D9EC-904C-BC1C-311C5938E0BE}" presName="bgRect" presStyleLbl="alignNode1" presStyleIdx="2" presStyleCnt="3"/>
      <dgm:spPr/>
    </dgm:pt>
    <dgm:pt modelId="{2401C6F1-11A0-EB48-BABC-CFAC581B8362}" type="pres">
      <dgm:prSet presAssocID="{279ECDED-A3FE-0743-8A53-895062CB5433}" presName="sibTransNodeRect" presStyleLbl="alignNode1" presStyleIdx="2" presStyleCnt="3">
        <dgm:presLayoutVars>
          <dgm:chMax val="0"/>
          <dgm:bulletEnabled val="1"/>
        </dgm:presLayoutVars>
      </dgm:prSet>
      <dgm:spPr/>
    </dgm:pt>
    <dgm:pt modelId="{3FB8AD67-1026-7948-A863-D779A6DD078A}" type="pres">
      <dgm:prSet presAssocID="{2FBBFE76-D9EC-904C-BC1C-311C5938E0BE}" presName="nodeRect" presStyleLbl="alignNode1" presStyleIdx="2" presStyleCnt="3">
        <dgm:presLayoutVars>
          <dgm:bulletEnabled val="1"/>
        </dgm:presLayoutVars>
      </dgm:prSet>
      <dgm:spPr/>
    </dgm:pt>
  </dgm:ptLst>
  <dgm:cxnLst>
    <dgm:cxn modelId="{1EF50503-AE58-9C48-B9AA-7DF3ABF8CB3B}" type="presOf" srcId="{F5DD5AF3-8AB9-CB47-922A-90CC55600670}" destId="{ABC03C3C-1448-AD45-A2A5-E389E275F8F1}" srcOrd="0" destOrd="0" presId="urn:microsoft.com/office/officeart/2016/7/layout/LinearBlockProcessNumbered"/>
    <dgm:cxn modelId="{ACF85828-E417-604B-83F0-E2C76B338327}" type="presOf" srcId="{C9FC8C7E-19DB-0C4C-A774-74FB429BAB61}" destId="{E0B0DF8B-FB41-D84C-9A4C-E2245E39ECD1}" srcOrd="1" destOrd="0" presId="urn:microsoft.com/office/officeart/2016/7/layout/LinearBlockProcessNumbered"/>
    <dgm:cxn modelId="{EE97BA2B-668C-C740-9B46-224910CC2D20}" type="presOf" srcId="{F5DD5AF3-8AB9-CB47-922A-90CC55600670}" destId="{B8637FD0-D750-4549-B684-8A2607D3AC17}" srcOrd="1" destOrd="0" presId="urn:microsoft.com/office/officeart/2016/7/layout/LinearBlockProcessNumbered"/>
    <dgm:cxn modelId="{78B7BD67-06C6-C543-AB8C-66CBE9A1EC1D}" type="presOf" srcId="{2FBBFE76-D9EC-904C-BC1C-311C5938E0BE}" destId="{A3458007-275C-674F-9A9B-664A51AB42D6}" srcOrd="0" destOrd="0" presId="urn:microsoft.com/office/officeart/2016/7/layout/LinearBlockProcessNumbered"/>
    <dgm:cxn modelId="{6E7CB04D-ACE7-0C42-8F4B-A7A334B510BE}" srcId="{71D536D7-C338-4D14-810F-FBD032B76FFD}" destId="{F5DD5AF3-8AB9-CB47-922A-90CC55600670}" srcOrd="1" destOrd="0" parTransId="{4B2E2CA1-0B0C-3640-B28B-B97DF653C7BF}" sibTransId="{85A9DB96-D8EC-2F4F-A954-238D4BB6F22E}"/>
    <dgm:cxn modelId="{1A78184E-FCC8-404D-AEF9-7EA13EE12371}" type="presOf" srcId="{2FBBFE76-D9EC-904C-BC1C-311C5938E0BE}" destId="{3FB8AD67-1026-7948-A863-D779A6DD078A}" srcOrd="1" destOrd="0" presId="urn:microsoft.com/office/officeart/2016/7/layout/LinearBlockProcessNumbered"/>
    <dgm:cxn modelId="{78C3B799-CC81-3D4B-AD4D-841B6B1FD7BA}" type="presOf" srcId="{85A9DB96-D8EC-2F4F-A954-238D4BB6F22E}" destId="{308E7E4C-6BF2-E342-8A24-AECAF58BA1BF}" srcOrd="0" destOrd="0" presId="urn:microsoft.com/office/officeart/2016/7/layout/LinearBlockProcessNumbered"/>
    <dgm:cxn modelId="{2F0F66A7-F2F3-FE40-B139-5093FEF0C6CB}" srcId="{71D536D7-C338-4D14-810F-FBD032B76FFD}" destId="{C9FC8C7E-19DB-0C4C-A774-74FB429BAB61}" srcOrd="0" destOrd="0" parTransId="{B64CC631-643C-3B48-B58A-8A61809C4DDB}" sibTransId="{E09AF56F-0E02-9C44-9FDB-1A071D65F334}"/>
    <dgm:cxn modelId="{473895AE-D5EF-3841-89B9-951B31754CF2}" type="presOf" srcId="{279ECDED-A3FE-0743-8A53-895062CB5433}" destId="{2401C6F1-11A0-EB48-BABC-CFAC581B8362}" srcOrd="0" destOrd="0" presId="urn:microsoft.com/office/officeart/2016/7/layout/LinearBlockProcessNumbered"/>
    <dgm:cxn modelId="{C27558C5-56B3-9A48-8B6B-0F31D3E6CA58}" type="presOf" srcId="{C9FC8C7E-19DB-0C4C-A774-74FB429BAB61}" destId="{6D6A425E-67EE-C142-907E-7FE883CB7204}" srcOrd="0" destOrd="0" presId="urn:microsoft.com/office/officeart/2016/7/layout/LinearBlockProcessNumbered"/>
    <dgm:cxn modelId="{6F111FD6-42B1-0147-83A0-D2AEA8814F6F}" type="presOf" srcId="{71D536D7-C338-4D14-810F-FBD032B76FFD}" destId="{6B30D735-5795-1442-AE62-C69587F56B2F}" srcOrd="0" destOrd="0" presId="urn:microsoft.com/office/officeart/2016/7/layout/LinearBlockProcessNumbered"/>
    <dgm:cxn modelId="{A78C20FC-6C5F-BE43-A809-5295A23CA832}" type="presOf" srcId="{E09AF56F-0E02-9C44-9FDB-1A071D65F334}" destId="{E7BE7A73-3088-4242-8E80-F43686961DD3}" srcOrd="0" destOrd="0" presId="urn:microsoft.com/office/officeart/2016/7/layout/LinearBlockProcessNumbered"/>
    <dgm:cxn modelId="{112E9BFF-31BF-1B42-B7B0-2BD7CCDB58B5}" srcId="{71D536D7-C338-4D14-810F-FBD032B76FFD}" destId="{2FBBFE76-D9EC-904C-BC1C-311C5938E0BE}" srcOrd="2" destOrd="0" parTransId="{DE5AC9C8-0D26-944F-8502-87F66A726B9A}" sibTransId="{279ECDED-A3FE-0743-8A53-895062CB5433}"/>
    <dgm:cxn modelId="{83901FAA-1FD7-9148-BDE8-3F00EF49CD22}" type="presParOf" srcId="{6B30D735-5795-1442-AE62-C69587F56B2F}" destId="{48690A0E-C82F-3A42-A169-28A0094DC314}" srcOrd="0" destOrd="0" presId="urn:microsoft.com/office/officeart/2016/7/layout/LinearBlockProcessNumbered"/>
    <dgm:cxn modelId="{602CA178-B056-6F4D-B2A9-4B85C3E1486E}" type="presParOf" srcId="{48690A0E-C82F-3A42-A169-28A0094DC314}" destId="{6D6A425E-67EE-C142-907E-7FE883CB7204}" srcOrd="0" destOrd="0" presId="urn:microsoft.com/office/officeart/2016/7/layout/LinearBlockProcessNumbered"/>
    <dgm:cxn modelId="{137277BD-7B0B-004C-822F-810C8A06FA4A}" type="presParOf" srcId="{48690A0E-C82F-3A42-A169-28A0094DC314}" destId="{E7BE7A73-3088-4242-8E80-F43686961DD3}" srcOrd="1" destOrd="0" presId="urn:microsoft.com/office/officeart/2016/7/layout/LinearBlockProcessNumbered"/>
    <dgm:cxn modelId="{5FDBE1A2-7759-8343-85B5-3E9F0796B992}" type="presParOf" srcId="{48690A0E-C82F-3A42-A169-28A0094DC314}" destId="{E0B0DF8B-FB41-D84C-9A4C-E2245E39ECD1}" srcOrd="2" destOrd="0" presId="urn:microsoft.com/office/officeart/2016/7/layout/LinearBlockProcessNumbered"/>
    <dgm:cxn modelId="{C7923709-70E6-7C4D-A1CB-A22022C29B68}" type="presParOf" srcId="{6B30D735-5795-1442-AE62-C69587F56B2F}" destId="{A51269E3-F605-284F-B180-50F05937E057}" srcOrd="1" destOrd="0" presId="urn:microsoft.com/office/officeart/2016/7/layout/LinearBlockProcessNumbered"/>
    <dgm:cxn modelId="{8D6042F4-1931-1247-9B92-987D91CD1433}" type="presParOf" srcId="{6B30D735-5795-1442-AE62-C69587F56B2F}" destId="{512E6432-6D25-EE41-9D4B-4950D22499CE}" srcOrd="2" destOrd="0" presId="urn:microsoft.com/office/officeart/2016/7/layout/LinearBlockProcessNumbered"/>
    <dgm:cxn modelId="{FA04B532-A11D-144C-A8DC-4B2D30BE0F1E}" type="presParOf" srcId="{512E6432-6D25-EE41-9D4B-4950D22499CE}" destId="{ABC03C3C-1448-AD45-A2A5-E389E275F8F1}" srcOrd="0" destOrd="0" presId="urn:microsoft.com/office/officeart/2016/7/layout/LinearBlockProcessNumbered"/>
    <dgm:cxn modelId="{59C39DAF-7AEE-5548-A3A9-3FF03E28D3DD}" type="presParOf" srcId="{512E6432-6D25-EE41-9D4B-4950D22499CE}" destId="{308E7E4C-6BF2-E342-8A24-AECAF58BA1BF}" srcOrd="1" destOrd="0" presId="urn:microsoft.com/office/officeart/2016/7/layout/LinearBlockProcessNumbered"/>
    <dgm:cxn modelId="{D67130DC-5F4C-A142-8343-47901A285F2C}" type="presParOf" srcId="{512E6432-6D25-EE41-9D4B-4950D22499CE}" destId="{B8637FD0-D750-4549-B684-8A2607D3AC17}" srcOrd="2" destOrd="0" presId="urn:microsoft.com/office/officeart/2016/7/layout/LinearBlockProcessNumbered"/>
    <dgm:cxn modelId="{A7C14CC5-BCE6-3F48-9103-CEEEE3996927}" type="presParOf" srcId="{6B30D735-5795-1442-AE62-C69587F56B2F}" destId="{652152F5-5977-BB4D-9291-760DA7B23523}" srcOrd="3" destOrd="0" presId="urn:microsoft.com/office/officeart/2016/7/layout/LinearBlockProcessNumbered"/>
    <dgm:cxn modelId="{D75E45D9-6EF1-FC4B-AC83-9E0E44C0FF22}" type="presParOf" srcId="{6B30D735-5795-1442-AE62-C69587F56B2F}" destId="{B4D66DB2-8EF8-C44D-ACFE-642DB40205EB}" srcOrd="4" destOrd="0" presId="urn:microsoft.com/office/officeart/2016/7/layout/LinearBlockProcessNumbered"/>
    <dgm:cxn modelId="{B18B4A67-14FB-084A-9DD1-BF0A8FA39A35}" type="presParOf" srcId="{B4D66DB2-8EF8-C44D-ACFE-642DB40205EB}" destId="{A3458007-275C-674F-9A9B-664A51AB42D6}" srcOrd="0" destOrd="0" presId="urn:microsoft.com/office/officeart/2016/7/layout/LinearBlockProcessNumbered"/>
    <dgm:cxn modelId="{8D40ADC9-B0B4-8749-90DF-02FEFA6173F3}" type="presParOf" srcId="{B4D66DB2-8EF8-C44D-ACFE-642DB40205EB}" destId="{2401C6F1-11A0-EB48-BABC-CFAC581B8362}" srcOrd="1" destOrd="0" presId="urn:microsoft.com/office/officeart/2016/7/layout/LinearBlockProcessNumbered"/>
    <dgm:cxn modelId="{6A44C4DB-4321-494A-8F56-DB0FCAC27E46}" type="presParOf" srcId="{B4D66DB2-8EF8-C44D-ACFE-642DB40205EB}" destId="{3FB8AD67-1026-7948-A863-D779A6DD078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D536D7-C338-4D14-810F-FBD032B76FF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FC8C7E-19DB-0C4C-A774-74FB429BAB61}">
      <dgm:prSet/>
      <dgm:spPr/>
      <dgm:t>
        <a:bodyPr/>
        <a:lstStyle/>
        <a:p>
          <a:pPr>
            <a:lnSpc>
              <a:spcPct val="100000"/>
            </a:lnSpc>
          </a:pPr>
          <a:r>
            <a:rPr lang="en-US" b="0" i="0" u="none" dirty="0">
              <a:latin typeface="Optima" panose="02000503060000020004" pitchFamily="2" charset="0"/>
            </a:rPr>
            <a:t>Doors to multi-stall restrooms should be able to be opened and closed without touching handles if possible.</a:t>
          </a:r>
          <a:endParaRPr lang="en-US" dirty="0">
            <a:latin typeface="Optima" panose="02000503060000020004" pitchFamily="2" charset="0"/>
          </a:endParaRPr>
        </a:p>
      </dgm:t>
    </dgm:pt>
    <dgm:pt modelId="{B64CC631-643C-3B48-B58A-8A61809C4DDB}" type="parTrans" cxnId="{2F0F66A7-F2F3-FE40-B139-5093FEF0C6CB}">
      <dgm:prSet/>
      <dgm:spPr/>
      <dgm:t>
        <a:bodyPr/>
        <a:lstStyle/>
        <a:p>
          <a:endParaRPr lang="en-US"/>
        </a:p>
      </dgm:t>
    </dgm:pt>
    <dgm:pt modelId="{E09AF56F-0E02-9C44-9FDB-1A071D65F334}" type="sibTrans" cxnId="{2F0F66A7-F2F3-FE40-B139-5093FEF0C6CB}">
      <dgm:prSet phldrT="01"/>
      <dgm:spPr/>
      <dgm:t>
        <a:bodyPr/>
        <a:lstStyle/>
        <a:p>
          <a:endParaRPr lang="en-US" dirty="0"/>
        </a:p>
      </dgm:t>
    </dgm:pt>
    <dgm:pt modelId="{225B7C41-8FD5-6D4A-9A51-DE6BA2C1552D}">
      <dgm:prSet/>
      <dgm:spPr/>
      <dgm:t>
        <a:bodyPr/>
        <a:lstStyle/>
        <a:p>
          <a:pPr>
            <a:lnSpc>
              <a:spcPct val="100000"/>
            </a:lnSpc>
          </a:pPr>
          <a:r>
            <a:rPr lang="en-US" b="0" i="0" u="none" dirty="0">
              <a:latin typeface="Optima" panose="02000503060000020004" pitchFamily="2" charset="0"/>
            </a:rPr>
            <a:t>For single restrooms, provide signage and materials (paper towels and trash cans) for individuals to use without touching the handles. </a:t>
          </a:r>
          <a:endParaRPr lang="en-US" dirty="0">
            <a:latin typeface="Optima" panose="02000503060000020004" pitchFamily="2" charset="0"/>
          </a:endParaRPr>
        </a:p>
      </dgm:t>
    </dgm:pt>
    <dgm:pt modelId="{FCD84A83-81D7-9845-8BF5-A195CFC5AAC2}" type="parTrans" cxnId="{56328170-A988-4544-AC8D-DCDD0BA970FC}">
      <dgm:prSet/>
      <dgm:spPr/>
      <dgm:t>
        <a:bodyPr/>
        <a:lstStyle/>
        <a:p>
          <a:endParaRPr lang="en-US"/>
        </a:p>
      </dgm:t>
    </dgm:pt>
    <dgm:pt modelId="{522FAF11-744D-804E-8484-7560ED65B3F6}" type="sibTrans" cxnId="{56328170-A988-4544-AC8D-DCDD0BA970FC}">
      <dgm:prSet/>
      <dgm:spPr/>
      <dgm:t>
        <a:bodyPr/>
        <a:lstStyle/>
        <a:p>
          <a:endParaRPr lang="en-US"/>
        </a:p>
      </dgm:t>
    </dgm:pt>
    <dgm:pt modelId="{139FC636-1857-E246-A95E-2B683121DC6B}">
      <dgm:prSet/>
      <dgm:spPr/>
      <dgm:t>
        <a:bodyPr/>
        <a:lstStyle/>
        <a:p>
          <a:pPr>
            <a:lnSpc>
              <a:spcPct val="100000"/>
            </a:lnSpc>
          </a:pPr>
          <a:r>
            <a:rPr lang="en-US" b="0" i="0" u="none" dirty="0">
              <a:latin typeface="Optima" panose="02000503060000020004" pitchFamily="2" charset="0"/>
            </a:rPr>
            <a:t>Place signs indicating that toilet lids (if present) should be closed before flushing. </a:t>
          </a:r>
          <a:endParaRPr lang="en-US" dirty="0">
            <a:latin typeface="Optima" panose="02000503060000020004" pitchFamily="2" charset="0"/>
          </a:endParaRPr>
        </a:p>
      </dgm:t>
    </dgm:pt>
    <dgm:pt modelId="{14164EE9-309C-8545-8CBF-FB4EF91D6167}" type="parTrans" cxnId="{60F96ADF-87B9-2647-9F61-E1E3280540B3}">
      <dgm:prSet/>
      <dgm:spPr/>
      <dgm:t>
        <a:bodyPr/>
        <a:lstStyle/>
        <a:p>
          <a:endParaRPr lang="en-US"/>
        </a:p>
      </dgm:t>
    </dgm:pt>
    <dgm:pt modelId="{2004E5B2-B405-0944-B53A-2EBA0AACD1CC}" type="sibTrans" cxnId="{60F96ADF-87B9-2647-9F61-E1E3280540B3}">
      <dgm:prSet/>
      <dgm:spPr/>
      <dgm:t>
        <a:bodyPr/>
        <a:lstStyle/>
        <a:p>
          <a:endParaRPr lang="en-US"/>
        </a:p>
      </dgm:t>
    </dgm:pt>
    <dgm:pt modelId="{3BF45DAF-EE92-9841-B941-ECAB66757128}">
      <dgm:prSet/>
      <dgm:spPr/>
      <dgm:t>
        <a:bodyPr/>
        <a:lstStyle/>
        <a:p>
          <a:pPr>
            <a:lnSpc>
              <a:spcPct val="100000"/>
            </a:lnSpc>
          </a:pPr>
          <a:r>
            <a:rPr lang="en-US" b="0" i="0" u="none" dirty="0">
              <a:latin typeface="Optima" panose="02000503060000020004" pitchFamily="2" charset="0"/>
            </a:rPr>
            <a:t>Place signs asking employees to wash hands before and after using the restroom. </a:t>
          </a:r>
          <a:endParaRPr lang="en-US" dirty="0">
            <a:latin typeface="Optima" panose="02000503060000020004" pitchFamily="2" charset="0"/>
          </a:endParaRPr>
        </a:p>
      </dgm:t>
    </dgm:pt>
    <dgm:pt modelId="{1E2E7A23-0B5E-7342-BB10-6D51782BE9D5}" type="parTrans" cxnId="{0E0C92D4-73E6-1A4C-A5E2-9CF6BE65E1F0}">
      <dgm:prSet/>
      <dgm:spPr/>
      <dgm:t>
        <a:bodyPr/>
        <a:lstStyle/>
        <a:p>
          <a:endParaRPr lang="en-US"/>
        </a:p>
      </dgm:t>
    </dgm:pt>
    <dgm:pt modelId="{5955CEAA-A463-7C44-AEE6-97ADE108F9E1}" type="sibTrans" cxnId="{0E0C92D4-73E6-1A4C-A5E2-9CF6BE65E1F0}">
      <dgm:prSet/>
      <dgm:spPr/>
      <dgm:t>
        <a:bodyPr/>
        <a:lstStyle/>
        <a:p>
          <a:endParaRPr lang="en-US"/>
        </a:p>
      </dgm:t>
    </dgm:pt>
    <dgm:pt modelId="{37EF0FBC-07BD-4602-B336-FAC0FAE000FD}" type="pres">
      <dgm:prSet presAssocID="{71D536D7-C338-4D14-810F-FBD032B76FFD}" presName="root" presStyleCnt="0">
        <dgm:presLayoutVars>
          <dgm:dir/>
          <dgm:resizeHandles val="exact"/>
        </dgm:presLayoutVars>
      </dgm:prSet>
      <dgm:spPr/>
    </dgm:pt>
    <dgm:pt modelId="{D3691C3A-0C48-4894-B217-A06DA8213316}" type="pres">
      <dgm:prSet presAssocID="{C9FC8C7E-19DB-0C4C-A774-74FB429BAB61}" presName="compNode" presStyleCnt="0"/>
      <dgm:spPr/>
    </dgm:pt>
    <dgm:pt modelId="{0A5022D4-6408-4471-9991-0C5912D5EB95}" type="pres">
      <dgm:prSet presAssocID="{C9FC8C7E-19DB-0C4C-A774-74FB429BAB61}" presName="bgRect" presStyleLbl="bgShp" presStyleIdx="0" presStyleCnt="4"/>
      <dgm:spPr/>
    </dgm:pt>
    <dgm:pt modelId="{B9A0286C-1B0E-432F-A617-A4162D8CE372}" type="pres">
      <dgm:prSet presAssocID="{C9FC8C7E-19DB-0C4C-A774-74FB429BAB6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or"/>
        </a:ext>
      </dgm:extLst>
    </dgm:pt>
    <dgm:pt modelId="{DCC6EE0E-9649-4EE4-9ED7-8D4E8F65CBBC}" type="pres">
      <dgm:prSet presAssocID="{C9FC8C7E-19DB-0C4C-A774-74FB429BAB61}" presName="spaceRect" presStyleCnt="0"/>
      <dgm:spPr/>
    </dgm:pt>
    <dgm:pt modelId="{7D954017-B7C9-409A-BD9E-B3DC86D56B2E}" type="pres">
      <dgm:prSet presAssocID="{C9FC8C7E-19DB-0C4C-A774-74FB429BAB61}" presName="parTx" presStyleLbl="revTx" presStyleIdx="0" presStyleCnt="4">
        <dgm:presLayoutVars>
          <dgm:chMax val="0"/>
          <dgm:chPref val="0"/>
        </dgm:presLayoutVars>
      </dgm:prSet>
      <dgm:spPr/>
    </dgm:pt>
    <dgm:pt modelId="{47A55A44-954C-466D-B664-31F3290E5EB5}" type="pres">
      <dgm:prSet presAssocID="{E09AF56F-0E02-9C44-9FDB-1A071D65F334}" presName="sibTrans" presStyleCnt="0"/>
      <dgm:spPr/>
    </dgm:pt>
    <dgm:pt modelId="{2980B3EA-7CC3-4C49-9CA3-4874B43442C2}" type="pres">
      <dgm:prSet presAssocID="{225B7C41-8FD5-6D4A-9A51-DE6BA2C1552D}" presName="compNode" presStyleCnt="0"/>
      <dgm:spPr/>
    </dgm:pt>
    <dgm:pt modelId="{42074456-A651-439A-B5D7-5A2131FC8A29}" type="pres">
      <dgm:prSet presAssocID="{225B7C41-8FD5-6D4A-9A51-DE6BA2C1552D}" presName="bgRect" presStyleLbl="bgShp" presStyleIdx="1" presStyleCnt="4"/>
      <dgm:spPr/>
    </dgm:pt>
    <dgm:pt modelId="{5A7F2BF7-4071-4A24-B4A1-8AE77485D893}" type="pres">
      <dgm:prSet presAssocID="{225B7C41-8FD5-6D4A-9A51-DE6BA2C155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ycle Bin"/>
        </a:ext>
      </dgm:extLst>
    </dgm:pt>
    <dgm:pt modelId="{6B35AAFF-DEDE-4C5E-BE6A-A37BDC4649B8}" type="pres">
      <dgm:prSet presAssocID="{225B7C41-8FD5-6D4A-9A51-DE6BA2C1552D}" presName="spaceRect" presStyleCnt="0"/>
      <dgm:spPr/>
    </dgm:pt>
    <dgm:pt modelId="{11D3F4C8-1CCA-46D5-B7FE-4318F86AB2B0}" type="pres">
      <dgm:prSet presAssocID="{225B7C41-8FD5-6D4A-9A51-DE6BA2C1552D}" presName="parTx" presStyleLbl="revTx" presStyleIdx="1" presStyleCnt="4">
        <dgm:presLayoutVars>
          <dgm:chMax val="0"/>
          <dgm:chPref val="0"/>
        </dgm:presLayoutVars>
      </dgm:prSet>
      <dgm:spPr/>
    </dgm:pt>
    <dgm:pt modelId="{3034120A-46C5-4DCD-A1F6-EF1295E7F748}" type="pres">
      <dgm:prSet presAssocID="{522FAF11-744D-804E-8484-7560ED65B3F6}" presName="sibTrans" presStyleCnt="0"/>
      <dgm:spPr/>
    </dgm:pt>
    <dgm:pt modelId="{693680C1-B742-4CC6-892A-B41154E1AEF2}" type="pres">
      <dgm:prSet presAssocID="{139FC636-1857-E246-A95E-2B683121DC6B}" presName="compNode" presStyleCnt="0"/>
      <dgm:spPr/>
    </dgm:pt>
    <dgm:pt modelId="{DEA6EEBF-8A38-4547-BC2E-AFF4C1F6DF7A}" type="pres">
      <dgm:prSet presAssocID="{139FC636-1857-E246-A95E-2B683121DC6B}" presName="bgRect" presStyleLbl="bgShp" presStyleIdx="2" presStyleCnt="4"/>
      <dgm:spPr/>
    </dgm:pt>
    <dgm:pt modelId="{3BE3E78D-B9E6-4DE7-9B71-875D77A86D05}" type="pres">
      <dgm:prSet presAssocID="{139FC636-1857-E246-A95E-2B683121DC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E827F755-7385-4829-A974-858D08765A7D}" type="pres">
      <dgm:prSet presAssocID="{139FC636-1857-E246-A95E-2B683121DC6B}" presName="spaceRect" presStyleCnt="0"/>
      <dgm:spPr/>
    </dgm:pt>
    <dgm:pt modelId="{DAFA46AE-8B61-411B-8845-481A4DEF3CE9}" type="pres">
      <dgm:prSet presAssocID="{139FC636-1857-E246-A95E-2B683121DC6B}" presName="parTx" presStyleLbl="revTx" presStyleIdx="2" presStyleCnt="4">
        <dgm:presLayoutVars>
          <dgm:chMax val="0"/>
          <dgm:chPref val="0"/>
        </dgm:presLayoutVars>
      </dgm:prSet>
      <dgm:spPr/>
    </dgm:pt>
    <dgm:pt modelId="{3EC516F6-7633-4301-93B4-11BA81D3EEF0}" type="pres">
      <dgm:prSet presAssocID="{2004E5B2-B405-0944-B53A-2EBA0AACD1CC}" presName="sibTrans" presStyleCnt="0"/>
      <dgm:spPr/>
    </dgm:pt>
    <dgm:pt modelId="{ED46EA7D-00CB-D64B-A1F3-1882B207E786}" type="pres">
      <dgm:prSet presAssocID="{3BF45DAF-EE92-9841-B941-ECAB66757128}" presName="compNode" presStyleCnt="0"/>
      <dgm:spPr/>
    </dgm:pt>
    <dgm:pt modelId="{6C337089-2E61-CB4E-9F58-D01019F1BF94}" type="pres">
      <dgm:prSet presAssocID="{3BF45DAF-EE92-9841-B941-ECAB66757128}" presName="bgRect" presStyleLbl="bgShp" presStyleIdx="3" presStyleCnt="4"/>
      <dgm:spPr/>
    </dgm:pt>
    <dgm:pt modelId="{30DCDFE9-B75F-944B-AAE1-69F48824574A}" type="pres">
      <dgm:prSet presAssocID="{3BF45DAF-EE92-9841-B941-ECAB66757128}" presName="iconRect" presStyleLbl="node1" presStyleIdx="3" presStyleCnt="4" custFlipVert="1" custFlipHor="1" custScaleX="75966" custScaleY="92582" custLinFactNeighborX="-24693" custLinFactNeighborY="13234"/>
      <dgm:spPr>
        <a:prstGeom prst="cloud">
          <a:avLst/>
        </a:prstGeom>
        <a:solidFill>
          <a:schemeClr val="accent5">
            <a:hueOff val="0"/>
            <a:satOff val="0"/>
            <a:lumOff val="0"/>
            <a:alpha val="0"/>
          </a:schemeClr>
        </a:solidFill>
      </dgm:spPr>
    </dgm:pt>
    <dgm:pt modelId="{DBB0211C-AB88-6B48-9CDE-4E8B857C7C96}" type="pres">
      <dgm:prSet presAssocID="{3BF45DAF-EE92-9841-B941-ECAB66757128}" presName="spaceRect" presStyleCnt="0"/>
      <dgm:spPr/>
    </dgm:pt>
    <dgm:pt modelId="{0085DD62-7AB0-A947-95D1-10C283A3A522}" type="pres">
      <dgm:prSet presAssocID="{3BF45DAF-EE92-9841-B941-ECAB66757128}" presName="parTx" presStyleLbl="revTx" presStyleIdx="3" presStyleCnt="4">
        <dgm:presLayoutVars>
          <dgm:chMax val="0"/>
          <dgm:chPref val="0"/>
        </dgm:presLayoutVars>
      </dgm:prSet>
      <dgm:spPr/>
    </dgm:pt>
  </dgm:ptLst>
  <dgm:cxnLst>
    <dgm:cxn modelId="{7AAC252D-098E-234A-A083-AF65056672A9}" type="presOf" srcId="{3BF45DAF-EE92-9841-B941-ECAB66757128}" destId="{0085DD62-7AB0-A947-95D1-10C283A3A522}" srcOrd="0" destOrd="0" presId="urn:microsoft.com/office/officeart/2018/2/layout/IconVerticalSolidList"/>
    <dgm:cxn modelId="{56328170-A988-4544-AC8D-DCDD0BA970FC}" srcId="{71D536D7-C338-4D14-810F-FBD032B76FFD}" destId="{225B7C41-8FD5-6D4A-9A51-DE6BA2C1552D}" srcOrd="1" destOrd="0" parTransId="{FCD84A83-81D7-9845-8BF5-A195CFC5AAC2}" sibTransId="{522FAF11-744D-804E-8484-7560ED65B3F6}"/>
    <dgm:cxn modelId="{2A0D557D-4CF5-974D-81B5-4E911337D739}" type="presOf" srcId="{225B7C41-8FD5-6D4A-9A51-DE6BA2C1552D}" destId="{11D3F4C8-1CCA-46D5-B7FE-4318F86AB2B0}" srcOrd="0" destOrd="0" presId="urn:microsoft.com/office/officeart/2018/2/layout/IconVerticalSolidList"/>
    <dgm:cxn modelId="{2F0F66A7-F2F3-FE40-B139-5093FEF0C6CB}" srcId="{71D536D7-C338-4D14-810F-FBD032B76FFD}" destId="{C9FC8C7E-19DB-0C4C-A774-74FB429BAB61}" srcOrd="0" destOrd="0" parTransId="{B64CC631-643C-3B48-B58A-8A61809C4DDB}" sibTransId="{E09AF56F-0E02-9C44-9FDB-1A071D65F334}"/>
    <dgm:cxn modelId="{3D23B4B6-BF03-454C-9892-0D766028E1B0}" type="presOf" srcId="{C9FC8C7E-19DB-0C4C-A774-74FB429BAB61}" destId="{7D954017-B7C9-409A-BD9E-B3DC86D56B2E}" srcOrd="0" destOrd="0" presId="urn:microsoft.com/office/officeart/2018/2/layout/IconVerticalSolidList"/>
    <dgm:cxn modelId="{8DF08BBF-C405-EE4B-A9F2-7F9793D9892B}" type="presOf" srcId="{139FC636-1857-E246-A95E-2B683121DC6B}" destId="{DAFA46AE-8B61-411B-8845-481A4DEF3CE9}" srcOrd="0" destOrd="0" presId="urn:microsoft.com/office/officeart/2018/2/layout/IconVerticalSolidList"/>
    <dgm:cxn modelId="{0E0C92D4-73E6-1A4C-A5E2-9CF6BE65E1F0}" srcId="{71D536D7-C338-4D14-810F-FBD032B76FFD}" destId="{3BF45DAF-EE92-9841-B941-ECAB66757128}" srcOrd="3" destOrd="0" parTransId="{1E2E7A23-0B5E-7342-BB10-6D51782BE9D5}" sibTransId="{5955CEAA-A463-7C44-AEE6-97ADE108F9E1}"/>
    <dgm:cxn modelId="{60F96ADF-87B9-2647-9F61-E1E3280540B3}" srcId="{71D536D7-C338-4D14-810F-FBD032B76FFD}" destId="{139FC636-1857-E246-A95E-2B683121DC6B}" srcOrd="2" destOrd="0" parTransId="{14164EE9-309C-8545-8CBF-FB4EF91D6167}" sibTransId="{2004E5B2-B405-0944-B53A-2EBA0AACD1CC}"/>
    <dgm:cxn modelId="{45B0A5FD-76BE-F54C-B98A-303EC82CBF11}" type="presOf" srcId="{71D536D7-C338-4D14-810F-FBD032B76FFD}" destId="{37EF0FBC-07BD-4602-B336-FAC0FAE000FD}" srcOrd="0" destOrd="0" presId="urn:microsoft.com/office/officeart/2018/2/layout/IconVerticalSolidList"/>
    <dgm:cxn modelId="{825E2FFE-B577-E94D-AE72-DDD07AD5E564}" type="presParOf" srcId="{37EF0FBC-07BD-4602-B336-FAC0FAE000FD}" destId="{D3691C3A-0C48-4894-B217-A06DA8213316}" srcOrd="0" destOrd="0" presId="urn:microsoft.com/office/officeart/2018/2/layout/IconVerticalSolidList"/>
    <dgm:cxn modelId="{970A02E6-A895-3948-B1F2-10E0B86544C1}" type="presParOf" srcId="{D3691C3A-0C48-4894-B217-A06DA8213316}" destId="{0A5022D4-6408-4471-9991-0C5912D5EB95}" srcOrd="0" destOrd="0" presId="urn:microsoft.com/office/officeart/2018/2/layout/IconVerticalSolidList"/>
    <dgm:cxn modelId="{EAA6433F-7F43-3748-88FA-0B05BA298694}" type="presParOf" srcId="{D3691C3A-0C48-4894-B217-A06DA8213316}" destId="{B9A0286C-1B0E-432F-A617-A4162D8CE372}" srcOrd="1" destOrd="0" presId="urn:microsoft.com/office/officeart/2018/2/layout/IconVerticalSolidList"/>
    <dgm:cxn modelId="{2E3AD8B7-AECB-D54C-A5D8-7EE1B114EA05}" type="presParOf" srcId="{D3691C3A-0C48-4894-B217-A06DA8213316}" destId="{DCC6EE0E-9649-4EE4-9ED7-8D4E8F65CBBC}" srcOrd="2" destOrd="0" presId="urn:microsoft.com/office/officeart/2018/2/layout/IconVerticalSolidList"/>
    <dgm:cxn modelId="{8FA3CD3F-33FA-AF4C-A516-3CB4E59DA623}" type="presParOf" srcId="{D3691C3A-0C48-4894-B217-A06DA8213316}" destId="{7D954017-B7C9-409A-BD9E-B3DC86D56B2E}" srcOrd="3" destOrd="0" presId="urn:microsoft.com/office/officeart/2018/2/layout/IconVerticalSolidList"/>
    <dgm:cxn modelId="{39FDA694-188E-1844-8052-2473D6BBB2F3}" type="presParOf" srcId="{37EF0FBC-07BD-4602-B336-FAC0FAE000FD}" destId="{47A55A44-954C-466D-B664-31F3290E5EB5}" srcOrd="1" destOrd="0" presId="urn:microsoft.com/office/officeart/2018/2/layout/IconVerticalSolidList"/>
    <dgm:cxn modelId="{53C5E115-4D56-3B44-8DF2-FC166F307CCA}" type="presParOf" srcId="{37EF0FBC-07BD-4602-B336-FAC0FAE000FD}" destId="{2980B3EA-7CC3-4C49-9CA3-4874B43442C2}" srcOrd="2" destOrd="0" presId="urn:microsoft.com/office/officeart/2018/2/layout/IconVerticalSolidList"/>
    <dgm:cxn modelId="{E135AB57-4EFD-4F4C-BA53-320EE1059E23}" type="presParOf" srcId="{2980B3EA-7CC3-4C49-9CA3-4874B43442C2}" destId="{42074456-A651-439A-B5D7-5A2131FC8A29}" srcOrd="0" destOrd="0" presId="urn:microsoft.com/office/officeart/2018/2/layout/IconVerticalSolidList"/>
    <dgm:cxn modelId="{1F77E759-6112-F840-BE5B-ECBD9B1A69C2}" type="presParOf" srcId="{2980B3EA-7CC3-4C49-9CA3-4874B43442C2}" destId="{5A7F2BF7-4071-4A24-B4A1-8AE77485D893}" srcOrd="1" destOrd="0" presId="urn:microsoft.com/office/officeart/2018/2/layout/IconVerticalSolidList"/>
    <dgm:cxn modelId="{5C0AF72F-33FB-D843-AC8A-27EFC8F86143}" type="presParOf" srcId="{2980B3EA-7CC3-4C49-9CA3-4874B43442C2}" destId="{6B35AAFF-DEDE-4C5E-BE6A-A37BDC4649B8}" srcOrd="2" destOrd="0" presId="urn:microsoft.com/office/officeart/2018/2/layout/IconVerticalSolidList"/>
    <dgm:cxn modelId="{F68BC282-A068-5647-92EA-C6AE1FADFDD1}" type="presParOf" srcId="{2980B3EA-7CC3-4C49-9CA3-4874B43442C2}" destId="{11D3F4C8-1CCA-46D5-B7FE-4318F86AB2B0}" srcOrd="3" destOrd="0" presId="urn:microsoft.com/office/officeart/2018/2/layout/IconVerticalSolidList"/>
    <dgm:cxn modelId="{ADDD59CE-CECA-6D4D-A7EE-7E86C77D169C}" type="presParOf" srcId="{37EF0FBC-07BD-4602-B336-FAC0FAE000FD}" destId="{3034120A-46C5-4DCD-A1F6-EF1295E7F748}" srcOrd="3" destOrd="0" presId="urn:microsoft.com/office/officeart/2018/2/layout/IconVerticalSolidList"/>
    <dgm:cxn modelId="{2FC2EC00-BC57-9944-84FE-6130A6B0B359}" type="presParOf" srcId="{37EF0FBC-07BD-4602-B336-FAC0FAE000FD}" destId="{693680C1-B742-4CC6-892A-B41154E1AEF2}" srcOrd="4" destOrd="0" presId="urn:microsoft.com/office/officeart/2018/2/layout/IconVerticalSolidList"/>
    <dgm:cxn modelId="{93565B38-8CF0-E44B-9B65-2C5C2EE45AB9}" type="presParOf" srcId="{693680C1-B742-4CC6-892A-B41154E1AEF2}" destId="{DEA6EEBF-8A38-4547-BC2E-AFF4C1F6DF7A}" srcOrd="0" destOrd="0" presId="urn:microsoft.com/office/officeart/2018/2/layout/IconVerticalSolidList"/>
    <dgm:cxn modelId="{F240D548-0875-BE4D-84AC-917FD0C49414}" type="presParOf" srcId="{693680C1-B742-4CC6-892A-B41154E1AEF2}" destId="{3BE3E78D-B9E6-4DE7-9B71-875D77A86D05}" srcOrd="1" destOrd="0" presId="urn:microsoft.com/office/officeart/2018/2/layout/IconVerticalSolidList"/>
    <dgm:cxn modelId="{10131B2A-8731-D94F-8630-0A6500401961}" type="presParOf" srcId="{693680C1-B742-4CC6-892A-B41154E1AEF2}" destId="{E827F755-7385-4829-A974-858D08765A7D}" srcOrd="2" destOrd="0" presId="urn:microsoft.com/office/officeart/2018/2/layout/IconVerticalSolidList"/>
    <dgm:cxn modelId="{9DAF4298-42BA-8342-8A59-BA7AB95B76C4}" type="presParOf" srcId="{693680C1-B742-4CC6-892A-B41154E1AEF2}" destId="{DAFA46AE-8B61-411B-8845-481A4DEF3CE9}" srcOrd="3" destOrd="0" presId="urn:microsoft.com/office/officeart/2018/2/layout/IconVerticalSolidList"/>
    <dgm:cxn modelId="{8564B849-2A88-5C40-B4F5-25461C3FC5E8}" type="presParOf" srcId="{37EF0FBC-07BD-4602-B336-FAC0FAE000FD}" destId="{3EC516F6-7633-4301-93B4-11BA81D3EEF0}" srcOrd="5" destOrd="0" presId="urn:microsoft.com/office/officeart/2018/2/layout/IconVerticalSolidList"/>
    <dgm:cxn modelId="{606493CA-2D16-8049-8A25-599C7713846A}" type="presParOf" srcId="{37EF0FBC-07BD-4602-B336-FAC0FAE000FD}" destId="{ED46EA7D-00CB-D64B-A1F3-1882B207E786}" srcOrd="6" destOrd="0" presId="urn:microsoft.com/office/officeart/2018/2/layout/IconVerticalSolidList"/>
    <dgm:cxn modelId="{FD358FB9-E0BD-D341-B095-29CEC10D6961}" type="presParOf" srcId="{ED46EA7D-00CB-D64B-A1F3-1882B207E786}" destId="{6C337089-2E61-CB4E-9F58-D01019F1BF94}" srcOrd="0" destOrd="0" presId="urn:microsoft.com/office/officeart/2018/2/layout/IconVerticalSolidList"/>
    <dgm:cxn modelId="{5E16247A-D7DF-634A-8D11-246C9066E8B5}" type="presParOf" srcId="{ED46EA7D-00CB-D64B-A1F3-1882B207E786}" destId="{30DCDFE9-B75F-944B-AAE1-69F48824574A}" srcOrd="1" destOrd="0" presId="urn:microsoft.com/office/officeart/2018/2/layout/IconVerticalSolidList"/>
    <dgm:cxn modelId="{E88406D7-3A63-9A43-998B-8BC6145066E7}" type="presParOf" srcId="{ED46EA7D-00CB-D64B-A1F3-1882B207E786}" destId="{DBB0211C-AB88-6B48-9CDE-4E8B857C7C96}" srcOrd="2" destOrd="0" presId="urn:microsoft.com/office/officeart/2018/2/layout/IconVerticalSolidList"/>
    <dgm:cxn modelId="{E442CF7A-4913-9745-B77C-5F4F0B694A37}" type="presParOf" srcId="{ED46EA7D-00CB-D64B-A1F3-1882B207E786}" destId="{0085DD62-7AB0-A947-95D1-10C283A3A5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D536D7-C338-4D14-810F-FBD032B76FF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EA45BC-956C-3145-9FF2-41900550B2AF}">
      <dgm:prSet/>
      <dgm:spPr/>
      <dgm:t>
        <a:bodyPr/>
        <a:lstStyle/>
        <a:p>
          <a:pPr>
            <a:lnSpc>
              <a:spcPct val="100000"/>
            </a:lnSpc>
          </a:pPr>
          <a:r>
            <a:rPr lang="en-US" b="0" i="0" u="none" dirty="0">
              <a:latin typeface="Optima" panose="02000503060000020004" pitchFamily="2" charset="0"/>
            </a:rPr>
            <a:t>Provide paper towels in restrooms and disconnect or tape-off hand air dryers.</a:t>
          </a:r>
          <a:endParaRPr lang="en-US" dirty="0">
            <a:latin typeface="Optima" panose="02000503060000020004" pitchFamily="2" charset="0"/>
          </a:endParaRPr>
        </a:p>
      </dgm:t>
    </dgm:pt>
    <dgm:pt modelId="{33512067-9352-7D4F-8A59-2AD08921D685}" type="parTrans" cxnId="{22C94922-1671-654A-9345-8EC81D8E275C}">
      <dgm:prSet/>
      <dgm:spPr/>
      <dgm:t>
        <a:bodyPr/>
        <a:lstStyle/>
        <a:p>
          <a:endParaRPr lang="en-US"/>
        </a:p>
      </dgm:t>
    </dgm:pt>
    <dgm:pt modelId="{27FBFDDD-C5A4-1D44-A29D-42BAAC63806C}" type="sibTrans" cxnId="{22C94922-1671-654A-9345-8EC81D8E275C}">
      <dgm:prSet/>
      <dgm:spPr/>
      <dgm:t>
        <a:bodyPr/>
        <a:lstStyle/>
        <a:p>
          <a:endParaRPr lang="en-US"/>
        </a:p>
      </dgm:t>
    </dgm:pt>
    <dgm:pt modelId="{B78299C0-7FBE-1646-AE17-F22F1D3ED734}">
      <dgm:prSet/>
      <dgm:spPr/>
      <dgm:t>
        <a:bodyPr/>
        <a:lstStyle/>
        <a:p>
          <a:pPr>
            <a:lnSpc>
              <a:spcPct val="100000"/>
            </a:lnSpc>
          </a:pPr>
          <a:r>
            <a:rPr lang="en-US" b="0" i="0" u="none" dirty="0">
              <a:latin typeface="Optima" panose="02000503060000020004" pitchFamily="2" charset="0"/>
            </a:rPr>
            <a:t>Double efforts to keep bathrooms clean and properly disinfected. </a:t>
          </a:r>
          <a:endParaRPr lang="en-US" dirty="0">
            <a:latin typeface="Optima" panose="02000503060000020004" pitchFamily="2" charset="0"/>
          </a:endParaRPr>
        </a:p>
      </dgm:t>
    </dgm:pt>
    <dgm:pt modelId="{BA58DAC4-FEBC-8E4D-A2BD-0391EE0927E1}" type="parTrans" cxnId="{8B0360F9-4FA9-7842-A64E-A94FE3F83A8F}">
      <dgm:prSet/>
      <dgm:spPr/>
      <dgm:t>
        <a:bodyPr/>
        <a:lstStyle/>
        <a:p>
          <a:endParaRPr lang="en-US"/>
        </a:p>
      </dgm:t>
    </dgm:pt>
    <dgm:pt modelId="{DE9FA57D-181C-9E41-BFCF-7E699479216A}" type="sibTrans" cxnId="{8B0360F9-4FA9-7842-A64E-A94FE3F83A8F}">
      <dgm:prSet/>
      <dgm:spPr/>
      <dgm:t>
        <a:bodyPr/>
        <a:lstStyle/>
        <a:p>
          <a:endParaRPr lang="en-US"/>
        </a:p>
      </dgm:t>
    </dgm:pt>
    <dgm:pt modelId="{A7E56A43-932E-BE49-806C-A44E517326F2}">
      <dgm:prSet/>
      <dgm:spPr/>
      <dgm:t>
        <a:bodyPr/>
        <a:lstStyle/>
        <a:p>
          <a:pPr>
            <a:lnSpc>
              <a:spcPct val="100000"/>
            </a:lnSpc>
          </a:pPr>
          <a:r>
            <a:rPr lang="en-US" b="0" i="0" u="none" dirty="0">
              <a:latin typeface="Optima" panose="02000503060000020004" pitchFamily="2" charset="0"/>
            </a:rPr>
            <a:t>Provide for additional hand washing stations with soap and water in common areas and throughout the site. – Also provide hand sanitizer</a:t>
          </a:r>
          <a:endParaRPr lang="en-US" dirty="0">
            <a:latin typeface="Optima" panose="02000503060000020004" pitchFamily="2" charset="0"/>
          </a:endParaRPr>
        </a:p>
      </dgm:t>
    </dgm:pt>
    <dgm:pt modelId="{EEFB1046-F258-6349-8FB8-E82FC458148F}" type="parTrans" cxnId="{370AE897-3FF7-2A4C-9B99-44B47785DFA3}">
      <dgm:prSet/>
      <dgm:spPr/>
      <dgm:t>
        <a:bodyPr/>
        <a:lstStyle/>
        <a:p>
          <a:endParaRPr lang="en-US"/>
        </a:p>
      </dgm:t>
    </dgm:pt>
    <dgm:pt modelId="{BCA32E2F-53F0-EE4B-B4BD-5ECE7A51D53D}" type="sibTrans" cxnId="{370AE897-3FF7-2A4C-9B99-44B47785DFA3}">
      <dgm:prSet/>
      <dgm:spPr/>
      <dgm:t>
        <a:bodyPr/>
        <a:lstStyle/>
        <a:p>
          <a:endParaRPr lang="en-US"/>
        </a:p>
      </dgm:t>
    </dgm:pt>
    <dgm:pt modelId="{37EF0FBC-07BD-4602-B336-FAC0FAE000FD}" type="pres">
      <dgm:prSet presAssocID="{71D536D7-C338-4D14-810F-FBD032B76FFD}" presName="root" presStyleCnt="0">
        <dgm:presLayoutVars>
          <dgm:dir/>
          <dgm:resizeHandles val="exact"/>
        </dgm:presLayoutVars>
      </dgm:prSet>
      <dgm:spPr/>
    </dgm:pt>
    <dgm:pt modelId="{DD6E6E13-0774-4198-A56C-ADB8646E55BE}" type="pres">
      <dgm:prSet presAssocID="{00EA45BC-956C-3145-9FF2-41900550B2AF}" presName="compNode" presStyleCnt="0"/>
      <dgm:spPr/>
    </dgm:pt>
    <dgm:pt modelId="{8672F1BB-4FF8-4A2D-9AE1-EE5353577759}" type="pres">
      <dgm:prSet presAssocID="{00EA45BC-956C-3145-9FF2-41900550B2AF}" presName="bgRect" presStyleLbl="bgShp" presStyleIdx="0" presStyleCnt="3"/>
      <dgm:spPr/>
    </dgm:pt>
    <dgm:pt modelId="{11B3A760-A71B-43BE-92E6-6B4ABD728A2B}" type="pres">
      <dgm:prSet presAssocID="{00EA45BC-956C-3145-9FF2-41900550B2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ur"/>
        </a:ext>
      </dgm:extLst>
    </dgm:pt>
    <dgm:pt modelId="{D22CA56B-6500-44AE-BBC5-4BDE5723FC43}" type="pres">
      <dgm:prSet presAssocID="{00EA45BC-956C-3145-9FF2-41900550B2AF}" presName="spaceRect" presStyleCnt="0"/>
      <dgm:spPr/>
    </dgm:pt>
    <dgm:pt modelId="{1998141F-150E-4F1B-8E46-ECBD43A2DA87}" type="pres">
      <dgm:prSet presAssocID="{00EA45BC-956C-3145-9FF2-41900550B2AF}" presName="parTx" presStyleLbl="revTx" presStyleIdx="0" presStyleCnt="3">
        <dgm:presLayoutVars>
          <dgm:chMax val="0"/>
          <dgm:chPref val="0"/>
        </dgm:presLayoutVars>
      </dgm:prSet>
      <dgm:spPr/>
    </dgm:pt>
    <dgm:pt modelId="{36F47D70-CA12-4CFB-B644-81DB3A368B9D}" type="pres">
      <dgm:prSet presAssocID="{27FBFDDD-C5A4-1D44-A29D-42BAAC63806C}" presName="sibTrans" presStyleCnt="0"/>
      <dgm:spPr/>
    </dgm:pt>
    <dgm:pt modelId="{D1C4231E-23FE-4690-AE7F-8D7757C7F951}" type="pres">
      <dgm:prSet presAssocID="{B78299C0-7FBE-1646-AE17-F22F1D3ED734}" presName="compNode" presStyleCnt="0"/>
      <dgm:spPr/>
    </dgm:pt>
    <dgm:pt modelId="{31BF6A70-C57F-4744-B7B5-2C60FE5949DA}" type="pres">
      <dgm:prSet presAssocID="{B78299C0-7FBE-1646-AE17-F22F1D3ED734}" presName="bgRect" presStyleLbl="bgShp" presStyleIdx="1" presStyleCnt="3"/>
      <dgm:spPr/>
    </dgm:pt>
    <dgm:pt modelId="{C691050D-AB8F-4A55-9295-25C27B75F5AA}" type="pres">
      <dgm:prSet presAssocID="{B78299C0-7FBE-1646-AE17-F22F1D3ED7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5CBD2C66-6EEA-4AB5-9C32-62ACAF5DEC82}" type="pres">
      <dgm:prSet presAssocID="{B78299C0-7FBE-1646-AE17-F22F1D3ED734}" presName="spaceRect" presStyleCnt="0"/>
      <dgm:spPr/>
    </dgm:pt>
    <dgm:pt modelId="{D4EAE128-D7E2-4C78-8BFD-84681801119D}" type="pres">
      <dgm:prSet presAssocID="{B78299C0-7FBE-1646-AE17-F22F1D3ED734}" presName="parTx" presStyleLbl="revTx" presStyleIdx="1" presStyleCnt="3">
        <dgm:presLayoutVars>
          <dgm:chMax val="0"/>
          <dgm:chPref val="0"/>
        </dgm:presLayoutVars>
      </dgm:prSet>
      <dgm:spPr/>
    </dgm:pt>
    <dgm:pt modelId="{1ADBC4F6-29DB-43E7-8F89-AC8109BE5540}" type="pres">
      <dgm:prSet presAssocID="{DE9FA57D-181C-9E41-BFCF-7E699479216A}" presName="sibTrans" presStyleCnt="0"/>
      <dgm:spPr/>
    </dgm:pt>
    <dgm:pt modelId="{60BCDF17-6D31-48E7-AA3C-90D418F36233}" type="pres">
      <dgm:prSet presAssocID="{A7E56A43-932E-BE49-806C-A44E517326F2}" presName="compNode" presStyleCnt="0"/>
      <dgm:spPr/>
    </dgm:pt>
    <dgm:pt modelId="{62121A6A-4CEC-4EEB-9421-EB0720F87703}" type="pres">
      <dgm:prSet presAssocID="{A7E56A43-932E-BE49-806C-A44E517326F2}" presName="bgRect" presStyleLbl="bgShp" presStyleIdx="2" presStyleCnt="3"/>
      <dgm:spPr/>
    </dgm:pt>
    <dgm:pt modelId="{BDF80E36-D453-4652-9737-7C5B23033F83}" type="pres">
      <dgm:prSet presAssocID="{A7E56A43-932E-BE49-806C-A44E517326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tel"/>
        </a:ext>
      </dgm:extLst>
    </dgm:pt>
    <dgm:pt modelId="{67087973-2C7B-4568-B74B-CE79D7F73597}" type="pres">
      <dgm:prSet presAssocID="{A7E56A43-932E-BE49-806C-A44E517326F2}" presName="spaceRect" presStyleCnt="0"/>
      <dgm:spPr/>
    </dgm:pt>
    <dgm:pt modelId="{D8211E47-EEC7-46A1-B6F2-E9B5D7751833}" type="pres">
      <dgm:prSet presAssocID="{A7E56A43-932E-BE49-806C-A44E517326F2}" presName="parTx" presStyleLbl="revTx" presStyleIdx="2" presStyleCnt="3">
        <dgm:presLayoutVars>
          <dgm:chMax val="0"/>
          <dgm:chPref val="0"/>
        </dgm:presLayoutVars>
      </dgm:prSet>
      <dgm:spPr/>
    </dgm:pt>
  </dgm:ptLst>
  <dgm:cxnLst>
    <dgm:cxn modelId="{22C94922-1671-654A-9345-8EC81D8E275C}" srcId="{71D536D7-C338-4D14-810F-FBD032B76FFD}" destId="{00EA45BC-956C-3145-9FF2-41900550B2AF}" srcOrd="0" destOrd="0" parTransId="{33512067-9352-7D4F-8A59-2AD08921D685}" sibTransId="{27FBFDDD-C5A4-1D44-A29D-42BAAC63806C}"/>
    <dgm:cxn modelId="{63D5E052-8514-4F40-BACE-95DCD95716DE}" type="presOf" srcId="{A7E56A43-932E-BE49-806C-A44E517326F2}" destId="{D8211E47-EEC7-46A1-B6F2-E9B5D7751833}" srcOrd="0" destOrd="0" presId="urn:microsoft.com/office/officeart/2018/2/layout/IconVerticalSolidList"/>
    <dgm:cxn modelId="{370AE897-3FF7-2A4C-9B99-44B47785DFA3}" srcId="{71D536D7-C338-4D14-810F-FBD032B76FFD}" destId="{A7E56A43-932E-BE49-806C-A44E517326F2}" srcOrd="2" destOrd="0" parTransId="{EEFB1046-F258-6349-8FB8-E82FC458148F}" sibTransId="{BCA32E2F-53F0-EE4B-B4BD-5ECE7A51D53D}"/>
    <dgm:cxn modelId="{31F0879E-A43B-4F4E-93DF-FE0595B8BCD3}" type="presOf" srcId="{00EA45BC-956C-3145-9FF2-41900550B2AF}" destId="{1998141F-150E-4F1B-8E46-ECBD43A2DA87}" srcOrd="0" destOrd="0" presId="urn:microsoft.com/office/officeart/2018/2/layout/IconVerticalSolidList"/>
    <dgm:cxn modelId="{55B01AA3-5C97-E648-90CF-2BA734733A23}" type="presOf" srcId="{B78299C0-7FBE-1646-AE17-F22F1D3ED734}" destId="{D4EAE128-D7E2-4C78-8BFD-84681801119D}" srcOrd="0" destOrd="0" presId="urn:microsoft.com/office/officeart/2018/2/layout/IconVerticalSolidList"/>
    <dgm:cxn modelId="{8B0360F9-4FA9-7842-A64E-A94FE3F83A8F}" srcId="{71D536D7-C338-4D14-810F-FBD032B76FFD}" destId="{B78299C0-7FBE-1646-AE17-F22F1D3ED734}" srcOrd="1" destOrd="0" parTransId="{BA58DAC4-FEBC-8E4D-A2BD-0391EE0927E1}" sibTransId="{DE9FA57D-181C-9E41-BFCF-7E699479216A}"/>
    <dgm:cxn modelId="{45B0A5FD-76BE-F54C-B98A-303EC82CBF11}" type="presOf" srcId="{71D536D7-C338-4D14-810F-FBD032B76FFD}" destId="{37EF0FBC-07BD-4602-B336-FAC0FAE000FD}" srcOrd="0" destOrd="0" presId="urn:microsoft.com/office/officeart/2018/2/layout/IconVerticalSolidList"/>
    <dgm:cxn modelId="{8AF61B36-B974-E64B-BDEC-EE51536CA44A}" type="presParOf" srcId="{37EF0FBC-07BD-4602-B336-FAC0FAE000FD}" destId="{DD6E6E13-0774-4198-A56C-ADB8646E55BE}" srcOrd="0" destOrd="0" presId="urn:microsoft.com/office/officeart/2018/2/layout/IconVerticalSolidList"/>
    <dgm:cxn modelId="{30635F01-DA9C-9A43-A252-E61DA51BE6BA}" type="presParOf" srcId="{DD6E6E13-0774-4198-A56C-ADB8646E55BE}" destId="{8672F1BB-4FF8-4A2D-9AE1-EE5353577759}" srcOrd="0" destOrd="0" presId="urn:microsoft.com/office/officeart/2018/2/layout/IconVerticalSolidList"/>
    <dgm:cxn modelId="{9F385356-BFC0-1D42-9584-07FEC83AC09D}" type="presParOf" srcId="{DD6E6E13-0774-4198-A56C-ADB8646E55BE}" destId="{11B3A760-A71B-43BE-92E6-6B4ABD728A2B}" srcOrd="1" destOrd="0" presId="urn:microsoft.com/office/officeart/2018/2/layout/IconVerticalSolidList"/>
    <dgm:cxn modelId="{5328CBCB-9A16-384F-B648-66AA2CCA0333}" type="presParOf" srcId="{DD6E6E13-0774-4198-A56C-ADB8646E55BE}" destId="{D22CA56B-6500-44AE-BBC5-4BDE5723FC43}" srcOrd="2" destOrd="0" presId="urn:microsoft.com/office/officeart/2018/2/layout/IconVerticalSolidList"/>
    <dgm:cxn modelId="{0A8F7FFC-BAEA-3144-B8C2-9E522B56231D}" type="presParOf" srcId="{DD6E6E13-0774-4198-A56C-ADB8646E55BE}" destId="{1998141F-150E-4F1B-8E46-ECBD43A2DA87}" srcOrd="3" destOrd="0" presId="urn:microsoft.com/office/officeart/2018/2/layout/IconVerticalSolidList"/>
    <dgm:cxn modelId="{9207C05D-0714-3643-9874-6CCDC7F11565}" type="presParOf" srcId="{37EF0FBC-07BD-4602-B336-FAC0FAE000FD}" destId="{36F47D70-CA12-4CFB-B644-81DB3A368B9D}" srcOrd="1" destOrd="0" presId="urn:microsoft.com/office/officeart/2018/2/layout/IconVerticalSolidList"/>
    <dgm:cxn modelId="{5FA4787C-B263-0D4B-8094-55EC0A371CE5}" type="presParOf" srcId="{37EF0FBC-07BD-4602-B336-FAC0FAE000FD}" destId="{D1C4231E-23FE-4690-AE7F-8D7757C7F951}" srcOrd="2" destOrd="0" presId="urn:microsoft.com/office/officeart/2018/2/layout/IconVerticalSolidList"/>
    <dgm:cxn modelId="{4E9A544D-DED3-C545-A3BA-FA1C4F78F1CE}" type="presParOf" srcId="{D1C4231E-23FE-4690-AE7F-8D7757C7F951}" destId="{31BF6A70-C57F-4744-B7B5-2C60FE5949DA}" srcOrd="0" destOrd="0" presId="urn:microsoft.com/office/officeart/2018/2/layout/IconVerticalSolidList"/>
    <dgm:cxn modelId="{49A9D231-36AE-2547-8E7D-6D0380750D1D}" type="presParOf" srcId="{D1C4231E-23FE-4690-AE7F-8D7757C7F951}" destId="{C691050D-AB8F-4A55-9295-25C27B75F5AA}" srcOrd="1" destOrd="0" presId="urn:microsoft.com/office/officeart/2018/2/layout/IconVerticalSolidList"/>
    <dgm:cxn modelId="{E3BC3490-9BC6-4E4B-A92E-9B6B26AED035}" type="presParOf" srcId="{D1C4231E-23FE-4690-AE7F-8D7757C7F951}" destId="{5CBD2C66-6EEA-4AB5-9C32-62ACAF5DEC82}" srcOrd="2" destOrd="0" presId="urn:microsoft.com/office/officeart/2018/2/layout/IconVerticalSolidList"/>
    <dgm:cxn modelId="{F1214007-5C42-544A-BE48-6845B11E91E3}" type="presParOf" srcId="{D1C4231E-23FE-4690-AE7F-8D7757C7F951}" destId="{D4EAE128-D7E2-4C78-8BFD-84681801119D}" srcOrd="3" destOrd="0" presId="urn:microsoft.com/office/officeart/2018/2/layout/IconVerticalSolidList"/>
    <dgm:cxn modelId="{2B2DF9E8-3CCC-2849-A729-692B4140C697}" type="presParOf" srcId="{37EF0FBC-07BD-4602-B336-FAC0FAE000FD}" destId="{1ADBC4F6-29DB-43E7-8F89-AC8109BE5540}" srcOrd="3" destOrd="0" presId="urn:microsoft.com/office/officeart/2018/2/layout/IconVerticalSolidList"/>
    <dgm:cxn modelId="{D8497ED5-AEAB-BC49-A342-B3FFD38F157D}" type="presParOf" srcId="{37EF0FBC-07BD-4602-B336-FAC0FAE000FD}" destId="{60BCDF17-6D31-48E7-AA3C-90D418F36233}" srcOrd="4" destOrd="0" presId="urn:microsoft.com/office/officeart/2018/2/layout/IconVerticalSolidList"/>
    <dgm:cxn modelId="{E6CE8847-3F29-E24E-A7C1-7CDE998D30C9}" type="presParOf" srcId="{60BCDF17-6D31-48E7-AA3C-90D418F36233}" destId="{62121A6A-4CEC-4EEB-9421-EB0720F87703}" srcOrd="0" destOrd="0" presId="urn:microsoft.com/office/officeart/2018/2/layout/IconVerticalSolidList"/>
    <dgm:cxn modelId="{8367D64A-83E2-7E4A-95F3-88FCE498294B}" type="presParOf" srcId="{60BCDF17-6D31-48E7-AA3C-90D418F36233}" destId="{BDF80E36-D453-4652-9737-7C5B23033F83}" srcOrd="1" destOrd="0" presId="urn:microsoft.com/office/officeart/2018/2/layout/IconVerticalSolidList"/>
    <dgm:cxn modelId="{59177904-0D0A-0049-8AAF-79C03A48DBF4}" type="presParOf" srcId="{60BCDF17-6D31-48E7-AA3C-90D418F36233}" destId="{67087973-2C7B-4568-B74B-CE79D7F73597}" srcOrd="2" destOrd="0" presId="urn:microsoft.com/office/officeart/2018/2/layout/IconVerticalSolidList"/>
    <dgm:cxn modelId="{75D0C72A-460C-EB43-A650-97E72FC86286}" type="presParOf" srcId="{60BCDF17-6D31-48E7-AA3C-90D418F36233}" destId="{D8211E47-EEC7-46A1-B6F2-E9B5D77518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FC4458-4EBA-4721-A157-1FC3C5ECC3D4}" type="doc">
      <dgm:prSet loTypeId="urn:microsoft.com/office/officeart/2016/7/layout/VerticalDownArrowProcess" loCatId="process" qsTypeId="urn:microsoft.com/office/officeart/2005/8/quickstyle/simple1" qsCatId="simple" csTypeId="urn:microsoft.com/office/officeart/2005/8/colors/colorful3" csCatId="colorful" phldr="1"/>
      <dgm:spPr/>
      <dgm:t>
        <a:bodyPr/>
        <a:lstStyle/>
        <a:p>
          <a:endParaRPr lang="en-US"/>
        </a:p>
      </dgm:t>
    </dgm:pt>
    <dgm:pt modelId="{C78617F9-0666-4C12-8BF9-D96BA00B2248}">
      <dgm:prSet/>
      <dgm:spPr/>
      <dgm:t>
        <a:bodyPr/>
        <a:lstStyle/>
        <a:p>
          <a:r>
            <a:rPr lang="en-US" dirty="0">
              <a:latin typeface="Optima" panose="02000503060000020004" pitchFamily="2" charset="0"/>
            </a:rPr>
            <a:t>Train</a:t>
          </a:r>
        </a:p>
      </dgm:t>
    </dgm:pt>
    <dgm:pt modelId="{7D71D07A-C444-49D5-9D5E-F8C1B2C036A3}" type="parTrans" cxnId="{CD919ACA-3F17-460A-A0E9-77BF4670955D}">
      <dgm:prSet/>
      <dgm:spPr/>
      <dgm:t>
        <a:bodyPr/>
        <a:lstStyle/>
        <a:p>
          <a:endParaRPr lang="en-US"/>
        </a:p>
      </dgm:t>
    </dgm:pt>
    <dgm:pt modelId="{FDB60FA7-912F-4A38-B241-7A8A0AC24602}" type="sibTrans" cxnId="{CD919ACA-3F17-460A-A0E9-77BF4670955D}">
      <dgm:prSet/>
      <dgm:spPr/>
      <dgm:t>
        <a:bodyPr/>
        <a:lstStyle/>
        <a:p>
          <a:endParaRPr lang="en-US"/>
        </a:p>
      </dgm:t>
    </dgm:pt>
    <dgm:pt modelId="{8084E897-62E1-437D-8B0E-3492FB144272}">
      <dgm:prSet/>
      <dgm:spPr/>
      <dgm:t>
        <a:bodyPr/>
        <a:lstStyle/>
        <a:p>
          <a:r>
            <a:rPr lang="en-US" dirty="0">
              <a:latin typeface="Optima" panose="02000503060000020004" pitchFamily="2" charset="0"/>
            </a:rPr>
            <a:t>&amp; Communicate with employees regarding developing circumstances</a:t>
          </a:r>
        </a:p>
      </dgm:t>
    </dgm:pt>
    <dgm:pt modelId="{F9A0D6C0-AF78-4193-83E3-C8B23CE276B0}" type="parTrans" cxnId="{B5373DED-467A-41CF-95F2-D66590E4574C}">
      <dgm:prSet/>
      <dgm:spPr/>
      <dgm:t>
        <a:bodyPr/>
        <a:lstStyle/>
        <a:p>
          <a:endParaRPr lang="en-US"/>
        </a:p>
      </dgm:t>
    </dgm:pt>
    <dgm:pt modelId="{68EC5C95-0370-4F0A-A66E-A7446F8F0319}" type="sibTrans" cxnId="{B5373DED-467A-41CF-95F2-D66590E4574C}">
      <dgm:prSet/>
      <dgm:spPr/>
      <dgm:t>
        <a:bodyPr/>
        <a:lstStyle/>
        <a:p>
          <a:endParaRPr lang="en-US"/>
        </a:p>
      </dgm:t>
    </dgm:pt>
    <dgm:pt modelId="{7FE4C6A1-6DCB-40A8-BE67-B244DC34F1E0}">
      <dgm:prSet/>
      <dgm:spPr/>
      <dgm:t>
        <a:bodyPr/>
        <a:lstStyle/>
        <a:p>
          <a:r>
            <a:rPr lang="en-US" dirty="0">
              <a:latin typeface="Optima" panose="02000503060000020004" pitchFamily="2" charset="0"/>
            </a:rPr>
            <a:t>Evaluate</a:t>
          </a:r>
        </a:p>
      </dgm:t>
    </dgm:pt>
    <dgm:pt modelId="{B0019645-EA18-4194-9374-6B36F6437139}" type="parTrans" cxnId="{B24CFD92-CB1C-470A-A0E1-9DADC8FFC314}">
      <dgm:prSet/>
      <dgm:spPr/>
      <dgm:t>
        <a:bodyPr/>
        <a:lstStyle/>
        <a:p>
          <a:endParaRPr lang="en-US"/>
        </a:p>
      </dgm:t>
    </dgm:pt>
    <dgm:pt modelId="{23ED3CB8-E800-45DB-91CC-DDAB3D70AB89}" type="sibTrans" cxnId="{B24CFD92-CB1C-470A-A0E1-9DADC8FFC314}">
      <dgm:prSet/>
      <dgm:spPr/>
      <dgm:t>
        <a:bodyPr/>
        <a:lstStyle/>
        <a:p>
          <a:endParaRPr lang="en-US"/>
        </a:p>
      </dgm:t>
    </dgm:pt>
    <dgm:pt modelId="{EA8C558A-65BA-4A7C-9E6F-4100585B16E3}">
      <dgm:prSet/>
      <dgm:spPr/>
      <dgm:t>
        <a:bodyPr/>
        <a:lstStyle/>
        <a:p>
          <a:r>
            <a:rPr lang="en-US" dirty="0">
              <a:latin typeface="Optima" panose="02000503060000020004" pitchFamily="2" charset="0"/>
            </a:rPr>
            <a:t>The workplace for compliance; document + correct deficiencies</a:t>
          </a:r>
        </a:p>
      </dgm:t>
    </dgm:pt>
    <dgm:pt modelId="{E7C13036-68BA-4CA9-8B29-D39AB9038DD1}" type="parTrans" cxnId="{E72C258C-F6B2-4860-8C0E-CFB950EECE7E}">
      <dgm:prSet/>
      <dgm:spPr/>
      <dgm:t>
        <a:bodyPr/>
        <a:lstStyle/>
        <a:p>
          <a:endParaRPr lang="en-US"/>
        </a:p>
      </dgm:t>
    </dgm:pt>
    <dgm:pt modelId="{DBF9C35A-12E0-4C37-8A3C-D07CD465FDE5}" type="sibTrans" cxnId="{E72C258C-F6B2-4860-8C0E-CFB950EECE7E}">
      <dgm:prSet/>
      <dgm:spPr/>
      <dgm:t>
        <a:bodyPr/>
        <a:lstStyle/>
        <a:p>
          <a:endParaRPr lang="en-US"/>
        </a:p>
      </dgm:t>
    </dgm:pt>
    <dgm:pt modelId="{A28C8A60-BD41-4ABF-9842-0C5A0A8E0DB5}">
      <dgm:prSet/>
      <dgm:spPr/>
      <dgm:t>
        <a:bodyPr/>
        <a:lstStyle/>
        <a:p>
          <a:r>
            <a:rPr lang="en-US" dirty="0">
              <a:latin typeface="Optima" panose="02000503060000020004" pitchFamily="2" charset="0"/>
            </a:rPr>
            <a:t>Identify</a:t>
          </a:r>
        </a:p>
      </dgm:t>
    </dgm:pt>
    <dgm:pt modelId="{EDB53966-48CD-4028-834F-6E8746B0A614}" type="parTrans" cxnId="{0A5C367B-D501-4040-8DAE-8B2EF604B082}">
      <dgm:prSet/>
      <dgm:spPr/>
      <dgm:t>
        <a:bodyPr/>
        <a:lstStyle/>
        <a:p>
          <a:endParaRPr lang="en-US"/>
        </a:p>
      </dgm:t>
    </dgm:pt>
    <dgm:pt modelId="{ECB5EC00-FD19-4E99-BD5C-EFDD1D921A67}" type="sibTrans" cxnId="{0A5C367B-D501-4040-8DAE-8B2EF604B082}">
      <dgm:prSet/>
      <dgm:spPr/>
      <dgm:t>
        <a:bodyPr/>
        <a:lstStyle/>
        <a:p>
          <a:endParaRPr lang="en-US"/>
        </a:p>
      </dgm:t>
    </dgm:pt>
    <dgm:pt modelId="{11D43055-2799-4E41-A4A7-A54AF534D239}">
      <dgm:prSet/>
      <dgm:spPr/>
      <dgm:t>
        <a:bodyPr/>
        <a:lstStyle/>
        <a:p>
          <a:r>
            <a:rPr lang="en-US" dirty="0">
              <a:latin typeface="Optima" panose="02000503060000020004" pitchFamily="2" charset="0"/>
            </a:rPr>
            <a:t>Close contacts to an infected employee or visitor </a:t>
          </a:r>
        </a:p>
      </dgm:t>
    </dgm:pt>
    <dgm:pt modelId="{D8F97C7B-3903-4750-BD0F-67CEC4B3C785}" type="parTrans" cxnId="{ADC5C20E-BECF-4314-90D8-C5EC5DD87D09}">
      <dgm:prSet/>
      <dgm:spPr/>
      <dgm:t>
        <a:bodyPr/>
        <a:lstStyle/>
        <a:p>
          <a:endParaRPr lang="en-US"/>
        </a:p>
      </dgm:t>
    </dgm:pt>
    <dgm:pt modelId="{5FEFB5C0-10FE-4F05-B698-4DFA11655F5C}" type="sibTrans" cxnId="{ADC5C20E-BECF-4314-90D8-C5EC5DD87D09}">
      <dgm:prSet/>
      <dgm:spPr/>
      <dgm:t>
        <a:bodyPr/>
        <a:lstStyle/>
        <a:p>
          <a:endParaRPr lang="en-US"/>
        </a:p>
      </dgm:t>
    </dgm:pt>
    <dgm:pt modelId="{B7AEDB31-9C64-469D-A583-D3E19EB72105}">
      <dgm:prSet/>
      <dgm:spPr/>
      <dgm:t>
        <a:bodyPr/>
        <a:lstStyle/>
        <a:p>
          <a:r>
            <a:rPr lang="en-US" dirty="0">
              <a:latin typeface="Optima" panose="02000503060000020004" pitchFamily="2" charset="0"/>
            </a:rPr>
            <a:t>Follow</a:t>
          </a:r>
        </a:p>
      </dgm:t>
    </dgm:pt>
    <dgm:pt modelId="{103B00A6-4713-40D8-B398-5EC49C582B74}" type="parTrans" cxnId="{DB95761F-BCF3-4480-99FB-418668EC33DF}">
      <dgm:prSet/>
      <dgm:spPr/>
      <dgm:t>
        <a:bodyPr/>
        <a:lstStyle/>
        <a:p>
          <a:endParaRPr lang="en-US"/>
        </a:p>
      </dgm:t>
    </dgm:pt>
    <dgm:pt modelId="{77C0E912-8E2F-4FC3-BAC2-0643C3E9C87F}" type="sibTrans" cxnId="{DB95761F-BCF3-4480-99FB-418668EC33DF}">
      <dgm:prSet/>
      <dgm:spPr/>
      <dgm:t>
        <a:bodyPr/>
        <a:lstStyle/>
        <a:p>
          <a:endParaRPr lang="en-US"/>
        </a:p>
      </dgm:t>
    </dgm:pt>
    <dgm:pt modelId="{8040BDC8-65DD-4946-961E-2B5E980EA43F}">
      <dgm:prSet/>
      <dgm:spPr/>
      <dgm:t>
        <a:bodyPr/>
        <a:lstStyle/>
        <a:p>
          <a:r>
            <a:rPr lang="en-US" dirty="0">
              <a:latin typeface="Optima" panose="02000503060000020004" pitchFamily="2" charset="0"/>
            </a:rPr>
            <a:t>Guidelines provided to prevent spread of coronavirus and isolate employees</a:t>
          </a:r>
        </a:p>
      </dgm:t>
    </dgm:pt>
    <dgm:pt modelId="{E0F22BE4-4AAD-43CA-A8A5-05C197ADCD9D}" type="parTrans" cxnId="{932CD644-4863-45C8-906D-367ECD3598D6}">
      <dgm:prSet/>
      <dgm:spPr/>
      <dgm:t>
        <a:bodyPr/>
        <a:lstStyle/>
        <a:p>
          <a:endParaRPr lang="en-US"/>
        </a:p>
      </dgm:t>
    </dgm:pt>
    <dgm:pt modelId="{C91CFCA5-1271-40D3-9240-973F67B7E261}" type="sibTrans" cxnId="{932CD644-4863-45C8-906D-367ECD3598D6}">
      <dgm:prSet/>
      <dgm:spPr/>
      <dgm:t>
        <a:bodyPr/>
        <a:lstStyle/>
        <a:p>
          <a:endParaRPr lang="en-US"/>
        </a:p>
      </dgm:t>
    </dgm:pt>
    <dgm:pt modelId="{6936AD06-F6C0-CE49-82BD-45D8F16C71D8}" type="pres">
      <dgm:prSet presAssocID="{68FC4458-4EBA-4721-A157-1FC3C5ECC3D4}" presName="Name0" presStyleCnt="0">
        <dgm:presLayoutVars>
          <dgm:dir/>
          <dgm:animLvl val="lvl"/>
          <dgm:resizeHandles val="exact"/>
        </dgm:presLayoutVars>
      </dgm:prSet>
      <dgm:spPr/>
    </dgm:pt>
    <dgm:pt modelId="{867DF8BB-3156-BC4A-AD6A-E1A4E14D2C84}" type="pres">
      <dgm:prSet presAssocID="{B7AEDB31-9C64-469D-A583-D3E19EB72105}" presName="boxAndChildren" presStyleCnt="0"/>
      <dgm:spPr/>
    </dgm:pt>
    <dgm:pt modelId="{B2EEFEEF-C364-FA4D-8302-8524FF48B8FE}" type="pres">
      <dgm:prSet presAssocID="{B7AEDB31-9C64-469D-A583-D3E19EB72105}" presName="parentTextBox" presStyleLbl="alignNode1" presStyleIdx="0" presStyleCnt="4"/>
      <dgm:spPr/>
    </dgm:pt>
    <dgm:pt modelId="{CA7B6AA6-3370-7A41-8B44-F9FE1254530E}" type="pres">
      <dgm:prSet presAssocID="{B7AEDB31-9C64-469D-A583-D3E19EB72105}" presName="descendantBox" presStyleLbl="bgAccFollowNode1" presStyleIdx="0" presStyleCnt="4"/>
      <dgm:spPr/>
    </dgm:pt>
    <dgm:pt modelId="{C16CE596-153F-E04D-9453-B199AD388313}" type="pres">
      <dgm:prSet presAssocID="{ECB5EC00-FD19-4E99-BD5C-EFDD1D921A67}" presName="sp" presStyleCnt="0"/>
      <dgm:spPr/>
    </dgm:pt>
    <dgm:pt modelId="{50130A7A-868E-ED46-A94D-75AB0DA409CF}" type="pres">
      <dgm:prSet presAssocID="{A28C8A60-BD41-4ABF-9842-0C5A0A8E0DB5}" presName="arrowAndChildren" presStyleCnt="0"/>
      <dgm:spPr/>
    </dgm:pt>
    <dgm:pt modelId="{439AAC78-1D30-3943-82E9-1F0113C6F0D7}" type="pres">
      <dgm:prSet presAssocID="{A28C8A60-BD41-4ABF-9842-0C5A0A8E0DB5}" presName="parentTextArrow" presStyleLbl="node1" presStyleIdx="0" presStyleCnt="0"/>
      <dgm:spPr/>
    </dgm:pt>
    <dgm:pt modelId="{B3119FA2-B1D9-F045-8E95-DF5CC27D95CB}" type="pres">
      <dgm:prSet presAssocID="{A28C8A60-BD41-4ABF-9842-0C5A0A8E0DB5}" presName="arrow" presStyleLbl="alignNode1" presStyleIdx="1" presStyleCnt="4"/>
      <dgm:spPr/>
    </dgm:pt>
    <dgm:pt modelId="{E254934C-4FBD-BB4C-ADB7-C35E5CA23F0D}" type="pres">
      <dgm:prSet presAssocID="{A28C8A60-BD41-4ABF-9842-0C5A0A8E0DB5}" presName="descendantArrow" presStyleLbl="bgAccFollowNode1" presStyleIdx="1" presStyleCnt="4"/>
      <dgm:spPr/>
    </dgm:pt>
    <dgm:pt modelId="{6F9C215C-2B9A-5E4D-8A17-8CEEFA485051}" type="pres">
      <dgm:prSet presAssocID="{23ED3CB8-E800-45DB-91CC-DDAB3D70AB89}" presName="sp" presStyleCnt="0"/>
      <dgm:spPr/>
    </dgm:pt>
    <dgm:pt modelId="{C6DC0AC0-ADFF-E84A-8302-294A381EB712}" type="pres">
      <dgm:prSet presAssocID="{7FE4C6A1-6DCB-40A8-BE67-B244DC34F1E0}" presName="arrowAndChildren" presStyleCnt="0"/>
      <dgm:spPr/>
    </dgm:pt>
    <dgm:pt modelId="{DA8FF612-998C-4A40-AB5F-9D8D8C28CAC8}" type="pres">
      <dgm:prSet presAssocID="{7FE4C6A1-6DCB-40A8-BE67-B244DC34F1E0}" presName="parentTextArrow" presStyleLbl="node1" presStyleIdx="0" presStyleCnt="0"/>
      <dgm:spPr/>
    </dgm:pt>
    <dgm:pt modelId="{36D21210-D58F-9F44-A27D-BC5CC6C21236}" type="pres">
      <dgm:prSet presAssocID="{7FE4C6A1-6DCB-40A8-BE67-B244DC34F1E0}" presName="arrow" presStyleLbl="alignNode1" presStyleIdx="2" presStyleCnt="4"/>
      <dgm:spPr/>
    </dgm:pt>
    <dgm:pt modelId="{EA9D163E-F0EB-1C43-A030-0D0FA91B9D3D}" type="pres">
      <dgm:prSet presAssocID="{7FE4C6A1-6DCB-40A8-BE67-B244DC34F1E0}" presName="descendantArrow" presStyleLbl="bgAccFollowNode1" presStyleIdx="2" presStyleCnt="4"/>
      <dgm:spPr/>
    </dgm:pt>
    <dgm:pt modelId="{47EAF9AB-66E1-824F-A3E0-4ABB09F9A860}" type="pres">
      <dgm:prSet presAssocID="{FDB60FA7-912F-4A38-B241-7A8A0AC24602}" presName="sp" presStyleCnt="0"/>
      <dgm:spPr/>
    </dgm:pt>
    <dgm:pt modelId="{0CF5AA72-1630-4D4D-8872-CADAA7A5C5CE}" type="pres">
      <dgm:prSet presAssocID="{C78617F9-0666-4C12-8BF9-D96BA00B2248}" presName="arrowAndChildren" presStyleCnt="0"/>
      <dgm:spPr/>
    </dgm:pt>
    <dgm:pt modelId="{09AB1158-2B80-4941-A1D6-0CD78E71896D}" type="pres">
      <dgm:prSet presAssocID="{C78617F9-0666-4C12-8BF9-D96BA00B2248}" presName="parentTextArrow" presStyleLbl="node1" presStyleIdx="0" presStyleCnt="0"/>
      <dgm:spPr/>
    </dgm:pt>
    <dgm:pt modelId="{BCCC5AAC-0D98-6846-803A-D402DB6C24CE}" type="pres">
      <dgm:prSet presAssocID="{C78617F9-0666-4C12-8BF9-D96BA00B2248}" presName="arrow" presStyleLbl="alignNode1" presStyleIdx="3" presStyleCnt="4"/>
      <dgm:spPr/>
    </dgm:pt>
    <dgm:pt modelId="{4F5E4E34-737E-2F4C-AA06-8147B734DE50}" type="pres">
      <dgm:prSet presAssocID="{C78617F9-0666-4C12-8BF9-D96BA00B2248}" presName="descendantArrow" presStyleLbl="bgAccFollowNode1" presStyleIdx="3" presStyleCnt="4"/>
      <dgm:spPr/>
    </dgm:pt>
  </dgm:ptLst>
  <dgm:cxnLst>
    <dgm:cxn modelId="{ADC5C20E-BECF-4314-90D8-C5EC5DD87D09}" srcId="{A28C8A60-BD41-4ABF-9842-0C5A0A8E0DB5}" destId="{11D43055-2799-4E41-A4A7-A54AF534D239}" srcOrd="0" destOrd="0" parTransId="{D8F97C7B-3903-4750-BD0F-67CEC4B3C785}" sibTransId="{5FEFB5C0-10FE-4F05-B698-4DFA11655F5C}"/>
    <dgm:cxn modelId="{366A4017-61F2-DF4A-B04A-3C0BB5DC533B}" type="presOf" srcId="{C78617F9-0666-4C12-8BF9-D96BA00B2248}" destId="{09AB1158-2B80-4941-A1D6-0CD78E71896D}" srcOrd="0" destOrd="0" presId="urn:microsoft.com/office/officeart/2016/7/layout/VerticalDownArrowProcess"/>
    <dgm:cxn modelId="{DB95761F-BCF3-4480-99FB-418668EC33DF}" srcId="{68FC4458-4EBA-4721-A157-1FC3C5ECC3D4}" destId="{B7AEDB31-9C64-469D-A583-D3E19EB72105}" srcOrd="3" destOrd="0" parTransId="{103B00A6-4713-40D8-B398-5EC49C582B74}" sibTransId="{77C0E912-8E2F-4FC3-BAC2-0643C3E9C87F}"/>
    <dgm:cxn modelId="{BA03FF2A-308E-4445-B5E6-D20C6432FFC9}" type="presOf" srcId="{C78617F9-0666-4C12-8BF9-D96BA00B2248}" destId="{BCCC5AAC-0D98-6846-803A-D402DB6C24CE}" srcOrd="1" destOrd="0" presId="urn:microsoft.com/office/officeart/2016/7/layout/VerticalDownArrowProcess"/>
    <dgm:cxn modelId="{84907D62-0CC7-5041-ACA6-9E50C35C04E6}" type="presOf" srcId="{7FE4C6A1-6DCB-40A8-BE67-B244DC34F1E0}" destId="{36D21210-D58F-9F44-A27D-BC5CC6C21236}" srcOrd="1" destOrd="0" presId="urn:microsoft.com/office/officeart/2016/7/layout/VerticalDownArrowProcess"/>
    <dgm:cxn modelId="{932CD644-4863-45C8-906D-367ECD3598D6}" srcId="{B7AEDB31-9C64-469D-A583-D3E19EB72105}" destId="{8040BDC8-65DD-4946-961E-2B5E980EA43F}" srcOrd="0" destOrd="0" parTransId="{E0F22BE4-4AAD-43CA-A8A5-05C197ADCD9D}" sibTransId="{C91CFCA5-1271-40D3-9240-973F67B7E261}"/>
    <dgm:cxn modelId="{481DF56C-8B53-0743-BCBA-83A7CB1A8C47}" type="presOf" srcId="{7FE4C6A1-6DCB-40A8-BE67-B244DC34F1E0}" destId="{DA8FF612-998C-4A40-AB5F-9D8D8C28CAC8}" srcOrd="0" destOrd="0" presId="urn:microsoft.com/office/officeart/2016/7/layout/VerticalDownArrowProcess"/>
    <dgm:cxn modelId="{0A5C367B-D501-4040-8DAE-8B2EF604B082}" srcId="{68FC4458-4EBA-4721-A157-1FC3C5ECC3D4}" destId="{A28C8A60-BD41-4ABF-9842-0C5A0A8E0DB5}" srcOrd="2" destOrd="0" parTransId="{EDB53966-48CD-4028-834F-6E8746B0A614}" sibTransId="{ECB5EC00-FD19-4E99-BD5C-EFDD1D921A67}"/>
    <dgm:cxn modelId="{E72C258C-F6B2-4860-8C0E-CFB950EECE7E}" srcId="{7FE4C6A1-6DCB-40A8-BE67-B244DC34F1E0}" destId="{EA8C558A-65BA-4A7C-9E6F-4100585B16E3}" srcOrd="0" destOrd="0" parTransId="{E7C13036-68BA-4CA9-8B29-D39AB9038DD1}" sibTransId="{DBF9C35A-12E0-4C37-8A3C-D07CD465FDE5}"/>
    <dgm:cxn modelId="{B24CFD92-CB1C-470A-A0E1-9DADC8FFC314}" srcId="{68FC4458-4EBA-4721-A157-1FC3C5ECC3D4}" destId="{7FE4C6A1-6DCB-40A8-BE67-B244DC34F1E0}" srcOrd="1" destOrd="0" parTransId="{B0019645-EA18-4194-9374-6B36F6437139}" sibTransId="{23ED3CB8-E800-45DB-91CC-DDAB3D70AB89}"/>
    <dgm:cxn modelId="{25B95EA4-30E5-744C-B2ED-73C246067374}" type="presOf" srcId="{A28C8A60-BD41-4ABF-9842-0C5A0A8E0DB5}" destId="{439AAC78-1D30-3943-82E9-1F0113C6F0D7}" srcOrd="0" destOrd="0" presId="urn:microsoft.com/office/officeart/2016/7/layout/VerticalDownArrowProcess"/>
    <dgm:cxn modelId="{20A2F7A5-F223-BC4C-BBE0-8DB5C226CB15}" type="presOf" srcId="{8040BDC8-65DD-4946-961E-2B5E980EA43F}" destId="{CA7B6AA6-3370-7A41-8B44-F9FE1254530E}" srcOrd="0" destOrd="0" presId="urn:microsoft.com/office/officeart/2016/7/layout/VerticalDownArrowProcess"/>
    <dgm:cxn modelId="{499265B4-0F11-EA4A-BFDE-F7F27E71C6E9}" type="presOf" srcId="{8084E897-62E1-437D-8B0E-3492FB144272}" destId="{4F5E4E34-737E-2F4C-AA06-8147B734DE50}" srcOrd="0" destOrd="0" presId="urn:microsoft.com/office/officeart/2016/7/layout/VerticalDownArrowProcess"/>
    <dgm:cxn modelId="{5CC249BC-6F1A-0D4F-92D8-AA962A2C0E96}" type="presOf" srcId="{EA8C558A-65BA-4A7C-9E6F-4100585B16E3}" destId="{EA9D163E-F0EB-1C43-A030-0D0FA91B9D3D}" srcOrd="0" destOrd="0" presId="urn:microsoft.com/office/officeart/2016/7/layout/VerticalDownArrowProcess"/>
    <dgm:cxn modelId="{CD919ACA-3F17-460A-A0E9-77BF4670955D}" srcId="{68FC4458-4EBA-4721-A157-1FC3C5ECC3D4}" destId="{C78617F9-0666-4C12-8BF9-D96BA00B2248}" srcOrd="0" destOrd="0" parTransId="{7D71D07A-C444-49D5-9D5E-F8C1B2C036A3}" sibTransId="{FDB60FA7-912F-4A38-B241-7A8A0AC24602}"/>
    <dgm:cxn modelId="{5C66C5DC-EEFD-ED4D-948D-AC81147C1648}" type="presOf" srcId="{B7AEDB31-9C64-469D-A583-D3E19EB72105}" destId="{B2EEFEEF-C364-FA4D-8302-8524FF48B8FE}" srcOrd="0" destOrd="0" presId="urn:microsoft.com/office/officeart/2016/7/layout/VerticalDownArrowProcess"/>
    <dgm:cxn modelId="{B5373DED-467A-41CF-95F2-D66590E4574C}" srcId="{C78617F9-0666-4C12-8BF9-D96BA00B2248}" destId="{8084E897-62E1-437D-8B0E-3492FB144272}" srcOrd="0" destOrd="0" parTransId="{F9A0D6C0-AF78-4193-83E3-C8B23CE276B0}" sibTransId="{68EC5C95-0370-4F0A-A66E-A7446F8F0319}"/>
    <dgm:cxn modelId="{FFFDD5F7-0268-1442-A3CD-ABB121193D77}" type="presOf" srcId="{11D43055-2799-4E41-A4A7-A54AF534D239}" destId="{E254934C-4FBD-BB4C-ADB7-C35E5CA23F0D}" srcOrd="0" destOrd="0" presId="urn:microsoft.com/office/officeart/2016/7/layout/VerticalDownArrowProcess"/>
    <dgm:cxn modelId="{A52F04FC-F948-BE43-B259-677B5913D8B8}" type="presOf" srcId="{68FC4458-4EBA-4721-A157-1FC3C5ECC3D4}" destId="{6936AD06-F6C0-CE49-82BD-45D8F16C71D8}" srcOrd="0" destOrd="0" presId="urn:microsoft.com/office/officeart/2016/7/layout/VerticalDownArrowProcess"/>
    <dgm:cxn modelId="{88994BFE-019A-394B-B7DA-ECAD53271922}" type="presOf" srcId="{A28C8A60-BD41-4ABF-9842-0C5A0A8E0DB5}" destId="{B3119FA2-B1D9-F045-8E95-DF5CC27D95CB}" srcOrd="1" destOrd="0" presId="urn:microsoft.com/office/officeart/2016/7/layout/VerticalDownArrowProcess"/>
    <dgm:cxn modelId="{BE4F1998-D459-564D-82EE-C0DD386DAA4B}" type="presParOf" srcId="{6936AD06-F6C0-CE49-82BD-45D8F16C71D8}" destId="{867DF8BB-3156-BC4A-AD6A-E1A4E14D2C84}" srcOrd="0" destOrd="0" presId="urn:microsoft.com/office/officeart/2016/7/layout/VerticalDownArrowProcess"/>
    <dgm:cxn modelId="{E0F61CF5-66B5-CE47-947D-C03C6EEDD68C}" type="presParOf" srcId="{867DF8BB-3156-BC4A-AD6A-E1A4E14D2C84}" destId="{B2EEFEEF-C364-FA4D-8302-8524FF48B8FE}" srcOrd="0" destOrd="0" presId="urn:microsoft.com/office/officeart/2016/7/layout/VerticalDownArrowProcess"/>
    <dgm:cxn modelId="{41516B18-714C-3C4A-AC8E-719531DBA11E}" type="presParOf" srcId="{867DF8BB-3156-BC4A-AD6A-E1A4E14D2C84}" destId="{CA7B6AA6-3370-7A41-8B44-F9FE1254530E}" srcOrd="1" destOrd="0" presId="urn:microsoft.com/office/officeart/2016/7/layout/VerticalDownArrowProcess"/>
    <dgm:cxn modelId="{500B2836-FEAB-CA43-B307-F3DBF39E4E4D}" type="presParOf" srcId="{6936AD06-F6C0-CE49-82BD-45D8F16C71D8}" destId="{C16CE596-153F-E04D-9453-B199AD388313}" srcOrd="1" destOrd="0" presId="urn:microsoft.com/office/officeart/2016/7/layout/VerticalDownArrowProcess"/>
    <dgm:cxn modelId="{7731C538-86FC-0E42-93ED-4696FE2612F1}" type="presParOf" srcId="{6936AD06-F6C0-CE49-82BD-45D8F16C71D8}" destId="{50130A7A-868E-ED46-A94D-75AB0DA409CF}" srcOrd="2" destOrd="0" presId="urn:microsoft.com/office/officeart/2016/7/layout/VerticalDownArrowProcess"/>
    <dgm:cxn modelId="{3037A139-8FE1-9547-A5DE-86AC98B5ECCB}" type="presParOf" srcId="{50130A7A-868E-ED46-A94D-75AB0DA409CF}" destId="{439AAC78-1D30-3943-82E9-1F0113C6F0D7}" srcOrd="0" destOrd="0" presId="urn:microsoft.com/office/officeart/2016/7/layout/VerticalDownArrowProcess"/>
    <dgm:cxn modelId="{31F7DA96-7880-9E46-A706-0DB8DCB704EC}" type="presParOf" srcId="{50130A7A-868E-ED46-A94D-75AB0DA409CF}" destId="{B3119FA2-B1D9-F045-8E95-DF5CC27D95CB}" srcOrd="1" destOrd="0" presId="urn:microsoft.com/office/officeart/2016/7/layout/VerticalDownArrowProcess"/>
    <dgm:cxn modelId="{FF4957F7-AD06-2943-B98D-4982A4208751}" type="presParOf" srcId="{50130A7A-868E-ED46-A94D-75AB0DA409CF}" destId="{E254934C-4FBD-BB4C-ADB7-C35E5CA23F0D}" srcOrd="2" destOrd="0" presId="urn:microsoft.com/office/officeart/2016/7/layout/VerticalDownArrowProcess"/>
    <dgm:cxn modelId="{A937EA35-13F4-4E42-9510-2FCDF57555B9}" type="presParOf" srcId="{6936AD06-F6C0-CE49-82BD-45D8F16C71D8}" destId="{6F9C215C-2B9A-5E4D-8A17-8CEEFA485051}" srcOrd="3" destOrd="0" presId="urn:microsoft.com/office/officeart/2016/7/layout/VerticalDownArrowProcess"/>
    <dgm:cxn modelId="{7E708752-DAA9-A947-8FF2-3EED58ED86F1}" type="presParOf" srcId="{6936AD06-F6C0-CE49-82BD-45D8F16C71D8}" destId="{C6DC0AC0-ADFF-E84A-8302-294A381EB712}" srcOrd="4" destOrd="0" presId="urn:microsoft.com/office/officeart/2016/7/layout/VerticalDownArrowProcess"/>
    <dgm:cxn modelId="{1FB6CBD5-6499-0D4A-8DE9-AEECF55BBF7B}" type="presParOf" srcId="{C6DC0AC0-ADFF-E84A-8302-294A381EB712}" destId="{DA8FF612-998C-4A40-AB5F-9D8D8C28CAC8}" srcOrd="0" destOrd="0" presId="urn:microsoft.com/office/officeart/2016/7/layout/VerticalDownArrowProcess"/>
    <dgm:cxn modelId="{7FC03641-F025-BB43-A61E-9765E2006427}" type="presParOf" srcId="{C6DC0AC0-ADFF-E84A-8302-294A381EB712}" destId="{36D21210-D58F-9F44-A27D-BC5CC6C21236}" srcOrd="1" destOrd="0" presId="urn:microsoft.com/office/officeart/2016/7/layout/VerticalDownArrowProcess"/>
    <dgm:cxn modelId="{207D0FAC-1320-714C-80BE-C2F50439A234}" type="presParOf" srcId="{C6DC0AC0-ADFF-E84A-8302-294A381EB712}" destId="{EA9D163E-F0EB-1C43-A030-0D0FA91B9D3D}" srcOrd="2" destOrd="0" presId="urn:microsoft.com/office/officeart/2016/7/layout/VerticalDownArrowProcess"/>
    <dgm:cxn modelId="{3D2568A3-9B6E-9843-ADE4-A0BBA0AF7157}" type="presParOf" srcId="{6936AD06-F6C0-CE49-82BD-45D8F16C71D8}" destId="{47EAF9AB-66E1-824F-A3E0-4ABB09F9A860}" srcOrd="5" destOrd="0" presId="urn:microsoft.com/office/officeart/2016/7/layout/VerticalDownArrowProcess"/>
    <dgm:cxn modelId="{90764AC1-8DF5-614B-869D-F30E23195F5F}" type="presParOf" srcId="{6936AD06-F6C0-CE49-82BD-45D8F16C71D8}" destId="{0CF5AA72-1630-4D4D-8872-CADAA7A5C5CE}" srcOrd="6" destOrd="0" presId="urn:microsoft.com/office/officeart/2016/7/layout/VerticalDownArrowProcess"/>
    <dgm:cxn modelId="{AB4ED68A-6180-3B47-931F-F4CBFFAC67E5}" type="presParOf" srcId="{0CF5AA72-1630-4D4D-8872-CADAA7A5C5CE}" destId="{09AB1158-2B80-4941-A1D6-0CD78E71896D}" srcOrd="0" destOrd="0" presId="urn:microsoft.com/office/officeart/2016/7/layout/VerticalDownArrowProcess"/>
    <dgm:cxn modelId="{C78C0D0E-A453-1048-9ED5-91F1FE2D943D}" type="presParOf" srcId="{0CF5AA72-1630-4D4D-8872-CADAA7A5C5CE}" destId="{BCCC5AAC-0D98-6846-803A-D402DB6C24CE}" srcOrd="1" destOrd="0" presId="urn:microsoft.com/office/officeart/2016/7/layout/VerticalDownArrowProcess"/>
    <dgm:cxn modelId="{7AC44F11-1DE1-1142-9BA4-AB002DC1DD3C}" type="presParOf" srcId="{0CF5AA72-1630-4D4D-8872-CADAA7A5C5CE}" destId="{4F5E4E34-737E-2F4C-AA06-8147B734DE50}"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34F482-78FD-446D-B3C4-6CCCADB28C9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A0CAA1D2-2260-4020-8F27-8BC520CFCDDA}">
      <dgm:prSet/>
      <dgm:spPr/>
      <dgm:t>
        <a:bodyPr/>
        <a:lstStyle/>
        <a:p>
          <a:r>
            <a:rPr lang="en-US" dirty="0">
              <a:latin typeface="Optima" panose="02000503060000020004" pitchFamily="2" charset="0"/>
            </a:rPr>
            <a:t>COVID-19 prevention, symptoms, and vulnerable populations</a:t>
          </a:r>
        </a:p>
      </dgm:t>
    </dgm:pt>
    <dgm:pt modelId="{C0B2C30D-78A5-4F3D-8B4E-02FFF342F93E}" type="parTrans" cxnId="{AC84B2C2-0E23-4692-A330-25341B99ED25}">
      <dgm:prSet/>
      <dgm:spPr/>
      <dgm:t>
        <a:bodyPr/>
        <a:lstStyle/>
        <a:p>
          <a:endParaRPr lang="en-US"/>
        </a:p>
      </dgm:t>
    </dgm:pt>
    <dgm:pt modelId="{51CB2D9D-012A-4A06-8D18-B25BD5E76310}" type="sibTrans" cxnId="{AC84B2C2-0E23-4692-A330-25341B99ED25}">
      <dgm:prSet/>
      <dgm:spPr/>
      <dgm:t>
        <a:bodyPr/>
        <a:lstStyle/>
        <a:p>
          <a:endParaRPr lang="en-US"/>
        </a:p>
      </dgm:t>
    </dgm:pt>
    <dgm:pt modelId="{EDFF5804-A521-4A08-99CF-87EFF3C6A180}">
      <dgm:prSet/>
      <dgm:spPr/>
      <dgm:t>
        <a:bodyPr/>
        <a:lstStyle/>
        <a:p>
          <a:r>
            <a:rPr lang="en-US" dirty="0">
              <a:latin typeface="Optima" panose="02000503060000020004" pitchFamily="2" charset="0"/>
            </a:rPr>
            <a:t>Conducting self screening prior to entering facility</a:t>
          </a:r>
        </a:p>
      </dgm:t>
    </dgm:pt>
    <dgm:pt modelId="{62CB8C56-E640-4F31-AEF2-4DAA73AA8465}" type="parTrans" cxnId="{0EF4DADA-19F8-4727-8A83-615D4F03C07F}">
      <dgm:prSet/>
      <dgm:spPr/>
      <dgm:t>
        <a:bodyPr/>
        <a:lstStyle/>
        <a:p>
          <a:endParaRPr lang="en-US"/>
        </a:p>
      </dgm:t>
    </dgm:pt>
    <dgm:pt modelId="{FA5F5C28-FFAD-4945-A242-B2F3202A42B4}" type="sibTrans" cxnId="{0EF4DADA-19F8-4727-8A83-615D4F03C07F}">
      <dgm:prSet/>
      <dgm:spPr/>
      <dgm:t>
        <a:bodyPr/>
        <a:lstStyle/>
        <a:p>
          <a:endParaRPr lang="en-US"/>
        </a:p>
      </dgm:t>
    </dgm:pt>
    <dgm:pt modelId="{B3EB8D61-DB5B-4632-89F9-D96E64D6A691}">
      <dgm:prSet/>
      <dgm:spPr/>
      <dgm:t>
        <a:bodyPr/>
        <a:lstStyle/>
        <a:p>
          <a:r>
            <a:rPr lang="en-US" dirty="0">
              <a:latin typeface="Optima" panose="02000503060000020004" pitchFamily="2" charset="0"/>
            </a:rPr>
            <a:t>Importance of not coming to work if experiencing any COVID-19 symptoms or have been in contact with someone diagnosed with COVID-19</a:t>
          </a:r>
        </a:p>
      </dgm:t>
    </dgm:pt>
    <dgm:pt modelId="{262CD989-0E10-4850-B787-F66258EC5E49}" type="parTrans" cxnId="{A268D6DB-90E2-4EBA-8C24-AA7D70434E12}">
      <dgm:prSet/>
      <dgm:spPr/>
      <dgm:t>
        <a:bodyPr/>
        <a:lstStyle/>
        <a:p>
          <a:endParaRPr lang="en-US"/>
        </a:p>
      </dgm:t>
    </dgm:pt>
    <dgm:pt modelId="{0A8D9872-800D-4E88-B8A8-E129DA6B9003}" type="sibTrans" cxnId="{A268D6DB-90E2-4EBA-8C24-AA7D70434E12}">
      <dgm:prSet/>
      <dgm:spPr/>
      <dgm:t>
        <a:bodyPr/>
        <a:lstStyle/>
        <a:p>
          <a:endParaRPr lang="en-US"/>
        </a:p>
      </dgm:t>
    </dgm:pt>
    <dgm:pt modelId="{E1B3B5CF-3830-5643-BB64-B4B0FF82B0C4}" type="pres">
      <dgm:prSet presAssocID="{9134F482-78FD-446D-B3C4-6CCCADB28C99}" presName="diagram" presStyleCnt="0">
        <dgm:presLayoutVars>
          <dgm:dir/>
          <dgm:resizeHandles val="exact"/>
        </dgm:presLayoutVars>
      </dgm:prSet>
      <dgm:spPr/>
    </dgm:pt>
    <dgm:pt modelId="{2BFFE564-25FC-1D43-8F68-3B8A0D8C83F8}" type="pres">
      <dgm:prSet presAssocID="{A0CAA1D2-2260-4020-8F27-8BC520CFCDDA}" presName="node" presStyleLbl="node1" presStyleIdx="0" presStyleCnt="3">
        <dgm:presLayoutVars>
          <dgm:bulletEnabled val="1"/>
        </dgm:presLayoutVars>
      </dgm:prSet>
      <dgm:spPr/>
    </dgm:pt>
    <dgm:pt modelId="{0BE20F52-7115-4741-8AB7-0DE24BEE7047}" type="pres">
      <dgm:prSet presAssocID="{51CB2D9D-012A-4A06-8D18-B25BD5E76310}" presName="sibTrans" presStyleCnt="0"/>
      <dgm:spPr/>
    </dgm:pt>
    <dgm:pt modelId="{ED59702C-1C59-FD42-B8C9-DE0CE104A6A1}" type="pres">
      <dgm:prSet presAssocID="{EDFF5804-A521-4A08-99CF-87EFF3C6A180}" presName="node" presStyleLbl="node1" presStyleIdx="1" presStyleCnt="3">
        <dgm:presLayoutVars>
          <dgm:bulletEnabled val="1"/>
        </dgm:presLayoutVars>
      </dgm:prSet>
      <dgm:spPr/>
    </dgm:pt>
    <dgm:pt modelId="{C5D31A58-69BE-1841-B281-3ABFD91A8691}" type="pres">
      <dgm:prSet presAssocID="{FA5F5C28-FFAD-4945-A242-B2F3202A42B4}" presName="sibTrans" presStyleCnt="0"/>
      <dgm:spPr/>
    </dgm:pt>
    <dgm:pt modelId="{5B2298B4-B08E-B94A-96AC-359DB6850B33}" type="pres">
      <dgm:prSet presAssocID="{B3EB8D61-DB5B-4632-89F9-D96E64D6A691}" presName="node" presStyleLbl="node1" presStyleIdx="2" presStyleCnt="3">
        <dgm:presLayoutVars>
          <dgm:bulletEnabled val="1"/>
        </dgm:presLayoutVars>
      </dgm:prSet>
      <dgm:spPr/>
    </dgm:pt>
  </dgm:ptLst>
  <dgm:cxnLst>
    <dgm:cxn modelId="{2DA66784-5A75-534A-BB9F-D51E062BC55A}" type="presOf" srcId="{B3EB8D61-DB5B-4632-89F9-D96E64D6A691}" destId="{5B2298B4-B08E-B94A-96AC-359DB6850B33}" srcOrd="0" destOrd="0" presId="urn:microsoft.com/office/officeart/2005/8/layout/default"/>
    <dgm:cxn modelId="{95C41F8B-150E-494C-9162-E48CAB1E4D4C}" type="presOf" srcId="{EDFF5804-A521-4A08-99CF-87EFF3C6A180}" destId="{ED59702C-1C59-FD42-B8C9-DE0CE104A6A1}" srcOrd="0" destOrd="0" presId="urn:microsoft.com/office/officeart/2005/8/layout/default"/>
    <dgm:cxn modelId="{B6CB4ABC-30F2-6447-B93A-D6926ADD9CA0}" type="presOf" srcId="{9134F482-78FD-446D-B3C4-6CCCADB28C99}" destId="{E1B3B5CF-3830-5643-BB64-B4B0FF82B0C4}" srcOrd="0" destOrd="0" presId="urn:microsoft.com/office/officeart/2005/8/layout/default"/>
    <dgm:cxn modelId="{AC84B2C2-0E23-4692-A330-25341B99ED25}" srcId="{9134F482-78FD-446D-B3C4-6CCCADB28C99}" destId="{A0CAA1D2-2260-4020-8F27-8BC520CFCDDA}" srcOrd="0" destOrd="0" parTransId="{C0B2C30D-78A5-4F3D-8B4E-02FFF342F93E}" sibTransId="{51CB2D9D-012A-4A06-8D18-B25BD5E76310}"/>
    <dgm:cxn modelId="{0EF4DADA-19F8-4727-8A83-615D4F03C07F}" srcId="{9134F482-78FD-446D-B3C4-6CCCADB28C99}" destId="{EDFF5804-A521-4A08-99CF-87EFF3C6A180}" srcOrd="1" destOrd="0" parTransId="{62CB8C56-E640-4F31-AEF2-4DAA73AA8465}" sibTransId="{FA5F5C28-FFAD-4945-A242-B2F3202A42B4}"/>
    <dgm:cxn modelId="{A268D6DB-90E2-4EBA-8C24-AA7D70434E12}" srcId="{9134F482-78FD-446D-B3C4-6CCCADB28C99}" destId="{B3EB8D61-DB5B-4632-89F9-D96E64D6A691}" srcOrd="2" destOrd="0" parTransId="{262CD989-0E10-4850-B787-F66258EC5E49}" sibTransId="{0A8D9872-800D-4E88-B8A8-E129DA6B9003}"/>
    <dgm:cxn modelId="{52A42CEC-9E31-164A-AE9E-1FC5540829EA}" type="presOf" srcId="{A0CAA1D2-2260-4020-8F27-8BC520CFCDDA}" destId="{2BFFE564-25FC-1D43-8F68-3B8A0D8C83F8}" srcOrd="0" destOrd="0" presId="urn:microsoft.com/office/officeart/2005/8/layout/default"/>
    <dgm:cxn modelId="{E853C0F2-83C2-9D46-A71F-90F757B45890}" type="presParOf" srcId="{E1B3B5CF-3830-5643-BB64-B4B0FF82B0C4}" destId="{2BFFE564-25FC-1D43-8F68-3B8A0D8C83F8}" srcOrd="0" destOrd="0" presId="urn:microsoft.com/office/officeart/2005/8/layout/default"/>
    <dgm:cxn modelId="{FFB2D545-510F-9443-BABA-A0DB3CFCEE7B}" type="presParOf" srcId="{E1B3B5CF-3830-5643-BB64-B4B0FF82B0C4}" destId="{0BE20F52-7115-4741-8AB7-0DE24BEE7047}" srcOrd="1" destOrd="0" presId="urn:microsoft.com/office/officeart/2005/8/layout/default"/>
    <dgm:cxn modelId="{FB5BE4C5-FF75-EB47-92B9-A3A617B97B26}" type="presParOf" srcId="{E1B3B5CF-3830-5643-BB64-B4B0FF82B0C4}" destId="{ED59702C-1C59-FD42-B8C9-DE0CE104A6A1}" srcOrd="2" destOrd="0" presId="urn:microsoft.com/office/officeart/2005/8/layout/default"/>
    <dgm:cxn modelId="{89D5FCD9-B63E-C444-9E99-72E76D9DCBAF}" type="presParOf" srcId="{E1B3B5CF-3830-5643-BB64-B4B0FF82B0C4}" destId="{C5D31A58-69BE-1841-B281-3ABFD91A8691}" srcOrd="3" destOrd="0" presId="urn:microsoft.com/office/officeart/2005/8/layout/default"/>
    <dgm:cxn modelId="{02278662-41E8-4846-8609-60F19EFC34E0}" type="presParOf" srcId="{E1B3B5CF-3830-5643-BB64-B4B0FF82B0C4}" destId="{5B2298B4-B08E-B94A-96AC-359DB6850B3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9EC53DA-9B82-4151-9C17-4841C9B933F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1506034-D222-4633-A41A-8A05E6266F32}">
      <dgm:prSet/>
      <dgm:spPr/>
      <dgm:t>
        <a:bodyPr/>
        <a:lstStyle/>
        <a:p>
          <a:r>
            <a:rPr lang="en-US" dirty="0">
              <a:latin typeface="Optima" panose="02000503060000020004" pitchFamily="2" charset="0"/>
            </a:rPr>
            <a:t>Isolate employee to area they are currently in</a:t>
          </a:r>
        </a:p>
      </dgm:t>
    </dgm:pt>
    <dgm:pt modelId="{E113DCE5-FBE7-428C-9579-D784A6ABCE77}" type="sibTrans" cxnId="{B292B032-79AE-43E5-8A4A-AB8277D216C7}">
      <dgm:prSet/>
      <dgm:spPr/>
      <dgm:t>
        <a:bodyPr/>
        <a:lstStyle/>
        <a:p>
          <a:endParaRPr lang="en-US"/>
        </a:p>
      </dgm:t>
    </dgm:pt>
    <dgm:pt modelId="{F8FBE873-745F-40A9-B21B-F813C85EB3C9}" type="parTrans" cxnId="{B292B032-79AE-43E5-8A4A-AB8277D216C7}">
      <dgm:prSet/>
      <dgm:spPr/>
      <dgm:t>
        <a:bodyPr/>
        <a:lstStyle/>
        <a:p>
          <a:endParaRPr lang="en-US"/>
        </a:p>
      </dgm:t>
    </dgm:pt>
    <dgm:pt modelId="{F50CF3F0-73F2-2145-8D02-8913DDB2CC9C}">
      <dgm:prSet/>
      <dgm:spPr/>
      <dgm:t>
        <a:bodyPr/>
        <a:lstStyle/>
        <a:p>
          <a:r>
            <a:rPr lang="en-US" dirty="0">
              <a:latin typeface="Optima" panose="02000503060000020004" pitchFamily="2" charset="0"/>
            </a:rPr>
            <a:t>Any individuals working with employee shall also be isolated + follow social distancing rules</a:t>
          </a:r>
        </a:p>
      </dgm:t>
    </dgm:pt>
    <dgm:pt modelId="{A610CE7C-F833-0343-84DE-DACFBA496B37}" type="parTrans" cxnId="{661843F9-57E5-F749-8F82-290597B14904}">
      <dgm:prSet/>
      <dgm:spPr/>
      <dgm:t>
        <a:bodyPr/>
        <a:lstStyle/>
        <a:p>
          <a:endParaRPr lang="en-US"/>
        </a:p>
      </dgm:t>
    </dgm:pt>
    <dgm:pt modelId="{3C439FD4-5537-7A4D-AE81-19561BA692B5}" type="sibTrans" cxnId="{661843F9-57E5-F749-8F82-290597B14904}">
      <dgm:prSet/>
      <dgm:spPr/>
      <dgm:t>
        <a:bodyPr/>
        <a:lstStyle/>
        <a:p>
          <a:endParaRPr lang="en-US"/>
        </a:p>
      </dgm:t>
    </dgm:pt>
    <dgm:pt modelId="{ED8E79E4-2DF3-0248-A104-F5F7CEC74612}">
      <dgm:prSet/>
      <dgm:spPr/>
      <dgm:t>
        <a:bodyPr/>
        <a:lstStyle/>
        <a:p>
          <a:r>
            <a:rPr lang="en-US" dirty="0">
              <a:latin typeface="Optima" panose="02000503060000020004" pitchFamily="2" charset="0"/>
            </a:rPr>
            <a:t>General manager shall be notified</a:t>
          </a:r>
        </a:p>
      </dgm:t>
    </dgm:pt>
    <dgm:pt modelId="{9C1BFBCD-F4DC-C141-9DFE-B31D5BC99F39}" type="parTrans" cxnId="{E9F39D56-2756-F146-9873-05FBA79F7EF8}">
      <dgm:prSet/>
      <dgm:spPr/>
      <dgm:t>
        <a:bodyPr/>
        <a:lstStyle/>
        <a:p>
          <a:endParaRPr lang="en-US"/>
        </a:p>
      </dgm:t>
    </dgm:pt>
    <dgm:pt modelId="{2C2AA80D-4867-194B-B074-7BC78554ABD4}" type="sibTrans" cxnId="{E9F39D56-2756-F146-9873-05FBA79F7EF8}">
      <dgm:prSet/>
      <dgm:spPr/>
      <dgm:t>
        <a:bodyPr/>
        <a:lstStyle/>
        <a:p>
          <a:endParaRPr lang="en-US"/>
        </a:p>
      </dgm:t>
    </dgm:pt>
    <dgm:pt modelId="{13671C63-ECB9-DA4E-BFB0-E09FB4ED6704}">
      <dgm:prSet/>
      <dgm:spPr/>
      <dgm:t>
        <a:bodyPr/>
        <a:lstStyle/>
        <a:p>
          <a:r>
            <a:rPr lang="en-US" dirty="0">
              <a:latin typeface="Optima" panose="02000503060000020004" pitchFamily="2" charset="0"/>
            </a:rPr>
            <a:t>Remove employee who tested positive for 14 days minimum</a:t>
          </a:r>
        </a:p>
      </dgm:t>
    </dgm:pt>
    <dgm:pt modelId="{491C8441-66E7-EF49-927B-F3CF7DD7EE5B}" type="parTrans" cxnId="{77E59E0D-6536-CB4B-A48B-3DE5469F2B0A}">
      <dgm:prSet/>
      <dgm:spPr/>
      <dgm:t>
        <a:bodyPr/>
        <a:lstStyle/>
        <a:p>
          <a:endParaRPr lang="en-US"/>
        </a:p>
      </dgm:t>
    </dgm:pt>
    <dgm:pt modelId="{79510202-A94D-EE4E-AEBF-91FCD5B55FCB}" type="sibTrans" cxnId="{77E59E0D-6536-CB4B-A48B-3DE5469F2B0A}">
      <dgm:prSet/>
      <dgm:spPr/>
      <dgm:t>
        <a:bodyPr/>
        <a:lstStyle/>
        <a:p>
          <a:endParaRPr lang="en-US"/>
        </a:p>
      </dgm:t>
    </dgm:pt>
    <dgm:pt modelId="{49C8D2BD-C169-D046-8135-A6EDE4F7B7B9}">
      <dgm:prSet/>
      <dgm:spPr/>
      <dgm:t>
        <a:bodyPr/>
        <a:lstStyle/>
        <a:p>
          <a:r>
            <a:rPr lang="en-US" dirty="0">
              <a:latin typeface="Optima" panose="02000503060000020004" pitchFamily="2" charset="0"/>
            </a:rPr>
            <a:t>Follow primary care physician instructions</a:t>
          </a:r>
        </a:p>
      </dgm:t>
    </dgm:pt>
    <dgm:pt modelId="{47378AEF-C815-FD46-A283-F0BBBD24077A}" type="parTrans" cxnId="{2C7DA0C7-1420-4D42-8F1E-C6D3B79A5C41}">
      <dgm:prSet/>
      <dgm:spPr/>
      <dgm:t>
        <a:bodyPr/>
        <a:lstStyle/>
        <a:p>
          <a:endParaRPr lang="en-US"/>
        </a:p>
      </dgm:t>
    </dgm:pt>
    <dgm:pt modelId="{3DB793AF-717A-1045-AF4F-CAC49FF698B8}" type="sibTrans" cxnId="{2C7DA0C7-1420-4D42-8F1E-C6D3B79A5C41}">
      <dgm:prSet/>
      <dgm:spPr/>
      <dgm:t>
        <a:bodyPr/>
        <a:lstStyle/>
        <a:p>
          <a:endParaRPr lang="en-US"/>
        </a:p>
      </dgm:t>
    </dgm:pt>
    <dgm:pt modelId="{E7C40121-B7B6-F143-9295-664AB1D98039}">
      <dgm:prSet/>
      <dgm:spPr/>
      <dgm:t>
        <a:bodyPr/>
        <a:lstStyle/>
        <a:p>
          <a:r>
            <a:rPr lang="en-US" dirty="0">
              <a:latin typeface="Optima" panose="02000503060000020004" pitchFamily="2" charset="0"/>
            </a:rPr>
            <a:t>Follow CDC and health care guidance</a:t>
          </a:r>
        </a:p>
      </dgm:t>
    </dgm:pt>
    <dgm:pt modelId="{900CB627-1AE5-B249-BB53-B80ABBD537B1}" type="parTrans" cxnId="{BDDCF786-958C-6341-BCBD-E8314E359A0C}">
      <dgm:prSet/>
      <dgm:spPr/>
      <dgm:t>
        <a:bodyPr/>
        <a:lstStyle/>
        <a:p>
          <a:endParaRPr lang="en-US"/>
        </a:p>
      </dgm:t>
    </dgm:pt>
    <dgm:pt modelId="{222A1A03-3C60-FB48-ADD6-25C89EDD8E55}" type="sibTrans" cxnId="{BDDCF786-958C-6341-BCBD-E8314E359A0C}">
      <dgm:prSet/>
      <dgm:spPr/>
      <dgm:t>
        <a:bodyPr/>
        <a:lstStyle/>
        <a:p>
          <a:endParaRPr lang="en-US"/>
        </a:p>
      </dgm:t>
    </dgm:pt>
    <dgm:pt modelId="{74250881-EA6A-1647-ADAD-F7102CE28DDF}">
      <dgm:prSet/>
      <dgm:spPr/>
      <dgm:t>
        <a:bodyPr/>
        <a:lstStyle/>
        <a:p>
          <a:r>
            <a:rPr lang="en-US" dirty="0">
              <a:latin typeface="Optima" panose="02000503060000020004" pitchFamily="2" charset="0"/>
            </a:rPr>
            <a:t>Follow CDC return-to-work protocol + HR return-to-work process, if applicable</a:t>
          </a:r>
        </a:p>
      </dgm:t>
    </dgm:pt>
    <dgm:pt modelId="{CDD5358A-74BA-494A-8E28-3CB418A30E6E}" type="parTrans" cxnId="{CD26E450-5B68-B449-83E8-1F8354A59EB4}">
      <dgm:prSet/>
      <dgm:spPr/>
      <dgm:t>
        <a:bodyPr/>
        <a:lstStyle/>
        <a:p>
          <a:endParaRPr lang="en-US"/>
        </a:p>
      </dgm:t>
    </dgm:pt>
    <dgm:pt modelId="{FEBDFFDE-1E95-754C-93B3-9B6D1788F551}" type="sibTrans" cxnId="{CD26E450-5B68-B449-83E8-1F8354A59EB4}">
      <dgm:prSet/>
      <dgm:spPr/>
      <dgm:t>
        <a:bodyPr/>
        <a:lstStyle/>
        <a:p>
          <a:endParaRPr lang="en-US"/>
        </a:p>
      </dgm:t>
    </dgm:pt>
    <dgm:pt modelId="{469ECEBA-60BC-F446-8186-0D96A7EA506B}" type="pres">
      <dgm:prSet presAssocID="{D9EC53DA-9B82-4151-9C17-4841C9B933FA}" presName="linear" presStyleCnt="0">
        <dgm:presLayoutVars>
          <dgm:animLvl val="lvl"/>
          <dgm:resizeHandles val="exact"/>
        </dgm:presLayoutVars>
      </dgm:prSet>
      <dgm:spPr/>
    </dgm:pt>
    <dgm:pt modelId="{63ACFA97-7E10-FA49-B5C7-D47C37511C8D}" type="pres">
      <dgm:prSet presAssocID="{C1506034-D222-4633-A41A-8A05E6266F32}" presName="parentText" presStyleLbl="node1" presStyleIdx="0" presStyleCnt="7">
        <dgm:presLayoutVars>
          <dgm:chMax val="0"/>
          <dgm:bulletEnabled val="1"/>
        </dgm:presLayoutVars>
      </dgm:prSet>
      <dgm:spPr/>
    </dgm:pt>
    <dgm:pt modelId="{91E99135-1EEF-0748-83E9-2247BA8FF3A4}" type="pres">
      <dgm:prSet presAssocID="{E113DCE5-FBE7-428C-9579-D784A6ABCE77}" presName="spacer" presStyleCnt="0"/>
      <dgm:spPr/>
    </dgm:pt>
    <dgm:pt modelId="{DE55291C-6287-4546-99BD-6603178138B2}" type="pres">
      <dgm:prSet presAssocID="{F50CF3F0-73F2-2145-8D02-8913DDB2CC9C}" presName="parentText" presStyleLbl="node1" presStyleIdx="1" presStyleCnt="7">
        <dgm:presLayoutVars>
          <dgm:chMax val="0"/>
          <dgm:bulletEnabled val="1"/>
        </dgm:presLayoutVars>
      </dgm:prSet>
      <dgm:spPr/>
    </dgm:pt>
    <dgm:pt modelId="{17BE4304-ABAA-4442-AB34-F57DAABCFFFF}" type="pres">
      <dgm:prSet presAssocID="{3C439FD4-5537-7A4D-AE81-19561BA692B5}" presName="spacer" presStyleCnt="0"/>
      <dgm:spPr/>
    </dgm:pt>
    <dgm:pt modelId="{A00A6404-A3A9-754C-8E97-A377A18B5529}" type="pres">
      <dgm:prSet presAssocID="{ED8E79E4-2DF3-0248-A104-F5F7CEC74612}" presName="parentText" presStyleLbl="node1" presStyleIdx="2" presStyleCnt="7">
        <dgm:presLayoutVars>
          <dgm:chMax val="0"/>
          <dgm:bulletEnabled val="1"/>
        </dgm:presLayoutVars>
      </dgm:prSet>
      <dgm:spPr/>
    </dgm:pt>
    <dgm:pt modelId="{93A0B6B5-E063-5443-9F37-196E5AFC5F11}" type="pres">
      <dgm:prSet presAssocID="{2C2AA80D-4867-194B-B074-7BC78554ABD4}" presName="spacer" presStyleCnt="0"/>
      <dgm:spPr/>
    </dgm:pt>
    <dgm:pt modelId="{9FC8F3DB-AE02-3844-92D4-569CD3DACD6C}" type="pres">
      <dgm:prSet presAssocID="{13671C63-ECB9-DA4E-BFB0-E09FB4ED6704}" presName="parentText" presStyleLbl="node1" presStyleIdx="3" presStyleCnt="7">
        <dgm:presLayoutVars>
          <dgm:chMax val="0"/>
          <dgm:bulletEnabled val="1"/>
        </dgm:presLayoutVars>
      </dgm:prSet>
      <dgm:spPr/>
    </dgm:pt>
    <dgm:pt modelId="{2261DE66-5919-2944-8890-9CA873FFA824}" type="pres">
      <dgm:prSet presAssocID="{79510202-A94D-EE4E-AEBF-91FCD5B55FCB}" presName="spacer" presStyleCnt="0"/>
      <dgm:spPr/>
    </dgm:pt>
    <dgm:pt modelId="{78FC37C5-DC11-274D-B192-B17386599134}" type="pres">
      <dgm:prSet presAssocID="{49C8D2BD-C169-D046-8135-A6EDE4F7B7B9}" presName="parentText" presStyleLbl="node1" presStyleIdx="4" presStyleCnt="7">
        <dgm:presLayoutVars>
          <dgm:chMax val="0"/>
          <dgm:bulletEnabled val="1"/>
        </dgm:presLayoutVars>
      </dgm:prSet>
      <dgm:spPr/>
    </dgm:pt>
    <dgm:pt modelId="{B6F531CE-3F7E-D74A-99BB-343861323BB9}" type="pres">
      <dgm:prSet presAssocID="{3DB793AF-717A-1045-AF4F-CAC49FF698B8}" presName="spacer" presStyleCnt="0"/>
      <dgm:spPr/>
    </dgm:pt>
    <dgm:pt modelId="{A99DA90A-09D8-884C-BFDC-44288DD37A41}" type="pres">
      <dgm:prSet presAssocID="{E7C40121-B7B6-F143-9295-664AB1D98039}" presName="parentText" presStyleLbl="node1" presStyleIdx="5" presStyleCnt="7">
        <dgm:presLayoutVars>
          <dgm:chMax val="0"/>
          <dgm:bulletEnabled val="1"/>
        </dgm:presLayoutVars>
      </dgm:prSet>
      <dgm:spPr/>
    </dgm:pt>
    <dgm:pt modelId="{2BF871AC-587B-0047-A7B5-F84A4F493EC7}" type="pres">
      <dgm:prSet presAssocID="{222A1A03-3C60-FB48-ADD6-25C89EDD8E55}" presName="spacer" presStyleCnt="0"/>
      <dgm:spPr/>
    </dgm:pt>
    <dgm:pt modelId="{995B784A-5394-0640-B574-98C82382000D}" type="pres">
      <dgm:prSet presAssocID="{74250881-EA6A-1647-ADAD-F7102CE28DDF}" presName="parentText" presStyleLbl="node1" presStyleIdx="6" presStyleCnt="7">
        <dgm:presLayoutVars>
          <dgm:chMax val="0"/>
          <dgm:bulletEnabled val="1"/>
        </dgm:presLayoutVars>
      </dgm:prSet>
      <dgm:spPr/>
    </dgm:pt>
  </dgm:ptLst>
  <dgm:cxnLst>
    <dgm:cxn modelId="{17DF090B-171C-DA46-8796-94C43476F0AC}" type="presOf" srcId="{C1506034-D222-4633-A41A-8A05E6266F32}" destId="{63ACFA97-7E10-FA49-B5C7-D47C37511C8D}" srcOrd="0" destOrd="0" presId="urn:microsoft.com/office/officeart/2005/8/layout/vList2"/>
    <dgm:cxn modelId="{77E59E0D-6536-CB4B-A48B-3DE5469F2B0A}" srcId="{D9EC53DA-9B82-4151-9C17-4841C9B933FA}" destId="{13671C63-ECB9-DA4E-BFB0-E09FB4ED6704}" srcOrd="3" destOrd="0" parTransId="{491C8441-66E7-EF49-927B-F3CF7DD7EE5B}" sibTransId="{79510202-A94D-EE4E-AEBF-91FCD5B55FCB}"/>
    <dgm:cxn modelId="{B292B032-79AE-43E5-8A4A-AB8277D216C7}" srcId="{D9EC53DA-9B82-4151-9C17-4841C9B933FA}" destId="{C1506034-D222-4633-A41A-8A05E6266F32}" srcOrd="0" destOrd="0" parTransId="{F8FBE873-745F-40A9-B21B-F813C85EB3C9}" sibTransId="{E113DCE5-FBE7-428C-9579-D784A6ABCE77}"/>
    <dgm:cxn modelId="{CD26E450-5B68-B449-83E8-1F8354A59EB4}" srcId="{D9EC53DA-9B82-4151-9C17-4841C9B933FA}" destId="{74250881-EA6A-1647-ADAD-F7102CE28DDF}" srcOrd="6" destOrd="0" parTransId="{CDD5358A-74BA-494A-8E28-3CB418A30E6E}" sibTransId="{FEBDFFDE-1E95-754C-93B3-9B6D1788F551}"/>
    <dgm:cxn modelId="{E9F39D56-2756-F146-9873-05FBA79F7EF8}" srcId="{D9EC53DA-9B82-4151-9C17-4841C9B933FA}" destId="{ED8E79E4-2DF3-0248-A104-F5F7CEC74612}" srcOrd="2" destOrd="0" parTransId="{9C1BFBCD-F4DC-C141-9DFE-B31D5BC99F39}" sibTransId="{2C2AA80D-4867-194B-B074-7BC78554ABD4}"/>
    <dgm:cxn modelId="{2D574659-E769-C14B-B8FF-D10C5E3570F9}" type="presOf" srcId="{F50CF3F0-73F2-2145-8D02-8913DDB2CC9C}" destId="{DE55291C-6287-4546-99BD-6603178138B2}" srcOrd="0" destOrd="0" presId="urn:microsoft.com/office/officeart/2005/8/layout/vList2"/>
    <dgm:cxn modelId="{09F43B81-5C07-D94F-8EF9-C9969F188958}" type="presOf" srcId="{74250881-EA6A-1647-ADAD-F7102CE28DDF}" destId="{995B784A-5394-0640-B574-98C82382000D}" srcOrd="0" destOrd="0" presId="urn:microsoft.com/office/officeart/2005/8/layout/vList2"/>
    <dgm:cxn modelId="{BDDCF786-958C-6341-BCBD-E8314E359A0C}" srcId="{D9EC53DA-9B82-4151-9C17-4841C9B933FA}" destId="{E7C40121-B7B6-F143-9295-664AB1D98039}" srcOrd="5" destOrd="0" parTransId="{900CB627-1AE5-B249-BB53-B80ABBD537B1}" sibTransId="{222A1A03-3C60-FB48-ADD6-25C89EDD8E55}"/>
    <dgm:cxn modelId="{C45B909C-629F-A544-848B-C7E5CF1784F9}" type="presOf" srcId="{E7C40121-B7B6-F143-9295-664AB1D98039}" destId="{A99DA90A-09D8-884C-BFDC-44288DD37A41}" srcOrd="0" destOrd="0" presId="urn:microsoft.com/office/officeart/2005/8/layout/vList2"/>
    <dgm:cxn modelId="{D9BE97BD-3741-CD48-8950-034A8D1774EC}" type="presOf" srcId="{ED8E79E4-2DF3-0248-A104-F5F7CEC74612}" destId="{A00A6404-A3A9-754C-8E97-A377A18B5529}" srcOrd="0" destOrd="0" presId="urn:microsoft.com/office/officeart/2005/8/layout/vList2"/>
    <dgm:cxn modelId="{85319FC1-1D68-CB4A-9CFC-0C0AB7188D90}" type="presOf" srcId="{D9EC53DA-9B82-4151-9C17-4841C9B933FA}" destId="{469ECEBA-60BC-F446-8186-0D96A7EA506B}" srcOrd="0" destOrd="0" presId="urn:microsoft.com/office/officeart/2005/8/layout/vList2"/>
    <dgm:cxn modelId="{DFBE18C3-732A-AD49-BE47-C366ED52AA33}" type="presOf" srcId="{13671C63-ECB9-DA4E-BFB0-E09FB4ED6704}" destId="{9FC8F3DB-AE02-3844-92D4-569CD3DACD6C}" srcOrd="0" destOrd="0" presId="urn:microsoft.com/office/officeart/2005/8/layout/vList2"/>
    <dgm:cxn modelId="{2C7DA0C7-1420-4D42-8F1E-C6D3B79A5C41}" srcId="{D9EC53DA-9B82-4151-9C17-4841C9B933FA}" destId="{49C8D2BD-C169-D046-8135-A6EDE4F7B7B9}" srcOrd="4" destOrd="0" parTransId="{47378AEF-C815-FD46-A283-F0BBBD24077A}" sibTransId="{3DB793AF-717A-1045-AF4F-CAC49FF698B8}"/>
    <dgm:cxn modelId="{52D33EE8-7FC0-254C-9A6C-B004E58551A7}" type="presOf" srcId="{49C8D2BD-C169-D046-8135-A6EDE4F7B7B9}" destId="{78FC37C5-DC11-274D-B192-B17386599134}" srcOrd="0" destOrd="0" presId="urn:microsoft.com/office/officeart/2005/8/layout/vList2"/>
    <dgm:cxn modelId="{661843F9-57E5-F749-8F82-290597B14904}" srcId="{D9EC53DA-9B82-4151-9C17-4841C9B933FA}" destId="{F50CF3F0-73F2-2145-8D02-8913DDB2CC9C}" srcOrd="1" destOrd="0" parTransId="{A610CE7C-F833-0343-84DE-DACFBA496B37}" sibTransId="{3C439FD4-5537-7A4D-AE81-19561BA692B5}"/>
    <dgm:cxn modelId="{49739868-702E-2E44-872B-5D46BCB671DB}" type="presParOf" srcId="{469ECEBA-60BC-F446-8186-0D96A7EA506B}" destId="{63ACFA97-7E10-FA49-B5C7-D47C37511C8D}" srcOrd="0" destOrd="0" presId="urn:microsoft.com/office/officeart/2005/8/layout/vList2"/>
    <dgm:cxn modelId="{368BC331-6027-E14A-A026-409ACFD29559}" type="presParOf" srcId="{469ECEBA-60BC-F446-8186-0D96A7EA506B}" destId="{91E99135-1EEF-0748-83E9-2247BA8FF3A4}" srcOrd="1" destOrd="0" presId="urn:microsoft.com/office/officeart/2005/8/layout/vList2"/>
    <dgm:cxn modelId="{5B290F49-E0C5-7741-9193-DFCF43BB97EA}" type="presParOf" srcId="{469ECEBA-60BC-F446-8186-0D96A7EA506B}" destId="{DE55291C-6287-4546-99BD-6603178138B2}" srcOrd="2" destOrd="0" presId="urn:microsoft.com/office/officeart/2005/8/layout/vList2"/>
    <dgm:cxn modelId="{53ED6B4F-FF9F-AA4F-9D34-3775E67A6E6A}" type="presParOf" srcId="{469ECEBA-60BC-F446-8186-0D96A7EA506B}" destId="{17BE4304-ABAA-4442-AB34-F57DAABCFFFF}" srcOrd="3" destOrd="0" presId="urn:microsoft.com/office/officeart/2005/8/layout/vList2"/>
    <dgm:cxn modelId="{319A30F3-FE2C-8841-95F7-68BC440F2FCC}" type="presParOf" srcId="{469ECEBA-60BC-F446-8186-0D96A7EA506B}" destId="{A00A6404-A3A9-754C-8E97-A377A18B5529}" srcOrd="4" destOrd="0" presId="urn:microsoft.com/office/officeart/2005/8/layout/vList2"/>
    <dgm:cxn modelId="{8E153142-E3B0-5048-9168-762C78306B94}" type="presParOf" srcId="{469ECEBA-60BC-F446-8186-0D96A7EA506B}" destId="{93A0B6B5-E063-5443-9F37-196E5AFC5F11}" srcOrd="5" destOrd="0" presId="urn:microsoft.com/office/officeart/2005/8/layout/vList2"/>
    <dgm:cxn modelId="{9981C53E-079C-DC41-AC69-9AAE5AC47B5F}" type="presParOf" srcId="{469ECEBA-60BC-F446-8186-0D96A7EA506B}" destId="{9FC8F3DB-AE02-3844-92D4-569CD3DACD6C}" srcOrd="6" destOrd="0" presId="urn:microsoft.com/office/officeart/2005/8/layout/vList2"/>
    <dgm:cxn modelId="{2A8CAF35-C0AC-7844-BD49-51431E463F58}" type="presParOf" srcId="{469ECEBA-60BC-F446-8186-0D96A7EA506B}" destId="{2261DE66-5919-2944-8890-9CA873FFA824}" srcOrd="7" destOrd="0" presId="urn:microsoft.com/office/officeart/2005/8/layout/vList2"/>
    <dgm:cxn modelId="{85753BEF-E948-5043-9C01-C1972AE40078}" type="presParOf" srcId="{469ECEBA-60BC-F446-8186-0D96A7EA506B}" destId="{78FC37C5-DC11-274D-B192-B17386599134}" srcOrd="8" destOrd="0" presId="urn:microsoft.com/office/officeart/2005/8/layout/vList2"/>
    <dgm:cxn modelId="{8996A89E-70E4-A042-A3E8-EF969DAD7CAE}" type="presParOf" srcId="{469ECEBA-60BC-F446-8186-0D96A7EA506B}" destId="{B6F531CE-3F7E-D74A-99BB-343861323BB9}" srcOrd="9" destOrd="0" presId="urn:microsoft.com/office/officeart/2005/8/layout/vList2"/>
    <dgm:cxn modelId="{B70F2C46-9FF1-C94A-8758-8D98821F80EA}" type="presParOf" srcId="{469ECEBA-60BC-F446-8186-0D96A7EA506B}" destId="{A99DA90A-09D8-884C-BFDC-44288DD37A41}" srcOrd="10" destOrd="0" presId="urn:microsoft.com/office/officeart/2005/8/layout/vList2"/>
    <dgm:cxn modelId="{BB5AF8FA-FA8D-1149-9F4B-39479761B8B1}" type="presParOf" srcId="{469ECEBA-60BC-F446-8186-0D96A7EA506B}" destId="{2BF871AC-587B-0047-A7B5-F84A4F493EC7}" srcOrd="11" destOrd="0" presId="urn:microsoft.com/office/officeart/2005/8/layout/vList2"/>
    <dgm:cxn modelId="{9C32B2C7-9CCF-7A4F-BF88-F267B9500AFA}" type="presParOf" srcId="{469ECEBA-60BC-F446-8186-0D96A7EA506B}" destId="{995B784A-5394-0640-B574-98C82382000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EC53DA-9B82-4151-9C17-4841C9B933F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1506034-D222-4633-A41A-8A05E6266F32}">
      <dgm:prSet/>
      <dgm:spPr/>
      <dgm:t>
        <a:bodyPr/>
        <a:lstStyle/>
        <a:p>
          <a:r>
            <a:rPr lang="en-US" dirty="0">
              <a:latin typeface="Optima" panose="02000503060000020004" pitchFamily="2" charset="0"/>
            </a:rPr>
            <a:t>Send employees displaying similar symptoms should be sent home for 72 hours minimum</a:t>
          </a:r>
        </a:p>
      </dgm:t>
    </dgm:pt>
    <dgm:pt modelId="{E113DCE5-FBE7-428C-9579-D784A6ABCE77}" type="sibTrans" cxnId="{B292B032-79AE-43E5-8A4A-AB8277D216C7}">
      <dgm:prSet/>
      <dgm:spPr/>
      <dgm:t>
        <a:bodyPr/>
        <a:lstStyle/>
        <a:p>
          <a:endParaRPr lang="en-US"/>
        </a:p>
      </dgm:t>
    </dgm:pt>
    <dgm:pt modelId="{F8FBE873-745F-40A9-B21B-F813C85EB3C9}" type="parTrans" cxnId="{B292B032-79AE-43E5-8A4A-AB8277D216C7}">
      <dgm:prSet/>
      <dgm:spPr/>
      <dgm:t>
        <a:bodyPr/>
        <a:lstStyle/>
        <a:p>
          <a:endParaRPr lang="en-US"/>
        </a:p>
      </dgm:t>
    </dgm:pt>
    <dgm:pt modelId="{9FD059B7-5562-0542-979A-839C7C4663A6}">
      <dgm:prSet/>
      <dgm:spPr/>
      <dgm:t>
        <a:bodyPr/>
        <a:lstStyle/>
        <a:p>
          <a:r>
            <a:rPr lang="en-US" dirty="0">
              <a:latin typeface="Optima" panose="02000503060000020004" pitchFamily="2" charset="0"/>
            </a:rPr>
            <a:t>May return to work after 72 hours if symptom free without aid of medication.  Seek MD advice.</a:t>
          </a:r>
        </a:p>
      </dgm:t>
    </dgm:pt>
    <dgm:pt modelId="{48263459-D76E-854F-B3C0-CF530FF6C5A5}" type="parTrans" cxnId="{2D1C79B9-1E32-2240-B02B-70A40E559464}">
      <dgm:prSet/>
      <dgm:spPr/>
    </dgm:pt>
    <dgm:pt modelId="{FBC90D5D-55EB-2246-8A87-B928C28B61C2}" type="sibTrans" cxnId="{2D1C79B9-1E32-2240-B02B-70A40E559464}">
      <dgm:prSet/>
      <dgm:spPr/>
    </dgm:pt>
    <dgm:pt modelId="{BA6D2EBA-1355-F248-A680-AD6ECDAE4B4B}">
      <dgm:prSet/>
      <dgm:spPr/>
      <dgm:t>
        <a:bodyPr/>
        <a:lstStyle/>
        <a:p>
          <a:r>
            <a:rPr lang="en-US" dirty="0">
              <a:latin typeface="Optima" panose="02000503060000020004" pitchFamily="2" charset="0"/>
            </a:rPr>
            <a:t>Trace 48 hours prior to onset of symptoms for personnel that had contact with affected employee</a:t>
          </a:r>
        </a:p>
      </dgm:t>
    </dgm:pt>
    <dgm:pt modelId="{E0E48DAC-CEA6-E246-89F9-16BC86CE3674}" type="parTrans" cxnId="{E595BBCE-4732-2545-BC5D-C24518962D02}">
      <dgm:prSet/>
      <dgm:spPr/>
    </dgm:pt>
    <dgm:pt modelId="{10CDC042-D420-6B4F-B130-67A9DA44AD92}" type="sibTrans" cxnId="{E595BBCE-4732-2545-BC5D-C24518962D02}">
      <dgm:prSet/>
      <dgm:spPr/>
    </dgm:pt>
    <dgm:pt modelId="{469ECEBA-60BC-F446-8186-0D96A7EA506B}" type="pres">
      <dgm:prSet presAssocID="{D9EC53DA-9B82-4151-9C17-4841C9B933FA}" presName="linear" presStyleCnt="0">
        <dgm:presLayoutVars>
          <dgm:animLvl val="lvl"/>
          <dgm:resizeHandles val="exact"/>
        </dgm:presLayoutVars>
      </dgm:prSet>
      <dgm:spPr/>
    </dgm:pt>
    <dgm:pt modelId="{63ACFA97-7E10-FA49-B5C7-D47C37511C8D}" type="pres">
      <dgm:prSet presAssocID="{C1506034-D222-4633-A41A-8A05E6266F32}" presName="parentText" presStyleLbl="node1" presStyleIdx="0" presStyleCnt="3">
        <dgm:presLayoutVars>
          <dgm:chMax val="0"/>
          <dgm:bulletEnabled val="1"/>
        </dgm:presLayoutVars>
      </dgm:prSet>
      <dgm:spPr/>
    </dgm:pt>
    <dgm:pt modelId="{10C63896-1E6B-194F-A9B4-94AA6134AD2D}" type="pres">
      <dgm:prSet presAssocID="{E113DCE5-FBE7-428C-9579-D784A6ABCE77}" presName="spacer" presStyleCnt="0"/>
      <dgm:spPr/>
    </dgm:pt>
    <dgm:pt modelId="{E06B806C-A8F4-FA4E-AB5F-FF74927DB3A1}" type="pres">
      <dgm:prSet presAssocID="{9FD059B7-5562-0542-979A-839C7C4663A6}" presName="parentText" presStyleLbl="node1" presStyleIdx="1" presStyleCnt="3">
        <dgm:presLayoutVars>
          <dgm:chMax val="0"/>
          <dgm:bulletEnabled val="1"/>
        </dgm:presLayoutVars>
      </dgm:prSet>
      <dgm:spPr/>
    </dgm:pt>
    <dgm:pt modelId="{3E3C610C-C7F7-314E-BF47-ECA59C950217}" type="pres">
      <dgm:prSet presAssocID="{FBC90D5D-55EB-2246-8A87-B928C28B61C2}" presName="spacer" presStyleCnt="0"/>
      <dgm:spPr/>
    </dgm:pt>
    <dgm:pt modelId="{83277325-979E-0440-ACB4-4353C1A79F35}" type="pres">
      <dgm:prSet presAssocID="{BA6D2EBA-1355-F248-A680-AD6ECDAE4B4B}" presName="parentText" presStyleLbl="node1" presStyleIdx="2" presStyleCnt="3">
        <dgm:presLayoutVars>
          <dgm:chMax val="0"/>
          <dgm:bulletEnabled val="1"/>
        </dgm:presLayoutVars>
      </dgm:prSet>
      <dgm:spPr/>
    </dgm:pt>
  </dgm:ptLst>
  <dgm:cxnLst>
    <dgm:cxn modelId="{17DF090B-171C-DA46-8796-94C43476F0AC}" type="presOf" srcId="{C1506034-D222-4633-A41A-8A05E6266F32}" destId="{63ACFA97-7E10-FA49-B5C7-D47C37511C8D}" srcOrd="0" destOrd="0" presId="urn:microsoft.com/office/officeart/2005/8/layout/vList2"/>
    <dgm:cxn modelId="{0168FC0F-C93E-9740-A4F4-36348D043451}" type="presOf" srcId="{9FD059B7-5562-0542-979A-839C7C4663A6}" destId="{E06B806C-A8F4-FA4E-AB5F-FF74927DB3A1}" srcOrd="0" destOrd="0" presId="urn:microsoft.com/office/officeart/2005/8/layout/vList2"/>
    <dgm:cxn modelId="{B292B032-79AE-43E5-8A4A-AB8277D216C7}" srcId="{D9EC53DA-9B82-4151-9C17-4841C9B933FA}" destId="{C1506034-D222-4633-A41A-8A05E6266F32}" srcOrd="0" destOrd="0" parTransId="{F8FBE873-745F-40A9-B21B-F813C85EB3C9}" sibTransId="{E113DCE5-FBE7-428C-9579-D784A6ABCE77}"/>
    <dgm:cxn modelId="{92C84250-3E16-1C45-89CB-1703EA86ED8F}" type="presOf" srcId="{BA6D2EBA-1355-F248-A680-AD6ECDAE4B4B}" destId="{83277325-979E-0440-ACB4-4353C1A79F35}" srcOrd="0" destOrd="0" presId="urn:microsoft.com/office/officeart/2005/8/layout/vList2"/>
    <dgm:cxn modelId="{2D1C79B9-1E32-2240-B02B-70A40E559464}" srcId="{D9EC53DA-9B82-4151-9C17-4841C9B933FA}" destId="{9FD059B7-5562-0542-979A-839C7C4663A6}" srcOrd="1" destOrd="0" parTransId="{48263459-D76E-854F-B3C0-CF530FF6C5A5}" sibTransId="{FBC90D5D-55EB-2246-8A87-B928C28B61C2}"/>
    <dgm:cxn modelId="{85319FC1-1D68-CB4A-9CFC-0C0AB7188D90}" type="presOf" srcId="{D9EC53DA-9B82-4151-9C17-4841C9B933FA}" destId="{469ECEBA-60BC-F446-8186-0D96A7EA506B}" srcOrd="0" destOrd="0" presId="urn:microsoft.com/office/officeart/2005/8/layout/vList2"/>
    <dgm:cxn modelId="{E595BBCE-4732-2545-BC5D-C24518962D02}" srcId="{D9EC53DA-9B82-4151-9C17-4841C9B933FA}" destId="{BA6D2EBA-1355-F248-A680-AD6ECDAE4B4B}" srcOrd="2" destOrd="0" parTransId="{E0E48DAC-CEA6-E246-89F9-16BC86CE3674}" sibTransId="{10CDC042-D420-6B4F-B130-67A9DA44AD92}"/>
    <dgm:cxn modelId="{49739868-702E-2E44-872B-5D46BCB671DB}" type="presParOf" srcId="{469ECEBA-60BC-F446-8186-0D96A7EA506B}" destId="{63ACFA97-7E10-FA49-B5C7-D47C37511C8D}" srcOrd="0" destOrd="0" presId="urn:microsoft.com/office/officeart/2005/8/layout/vList2"/>
    <dgm:cxn modelId="{12EBDB52-3179-6C4F-A634-1BD33133630E}" type="presParOf" srcId="{469ECEBA-60BC-F446-8186-0D96A7EA506B}" destId="{10C63896-1E6B-194F-A9B4-94AA6134AD2D}" srcOrd="1" destOrd="0" presId="urn:microsoft.com/office/officeart/2005/8/layout/vList2"/>
    <dgm:cxn modelId="{7160D528-91C8-C142-BDF2-0D9960396E7E}" type="presParOf" srcId="{469ECEBA-60BC-F446-8186-0D96A7EA506B}" destId="{E06B806C-A8F4-FA4E-AB5F-FF74927DB3A1}" srcOrd="2" destOrd="0" presId="urn:microsoft.com/office/officeart/2005/8/layout/vList2"/>
    <dgm:cxn modelId="{B3A1FC90-FCD9-F341-99CB-E3BB7AC53FF1}" type="presParOf" srcId="{469ECEBA-60BC-F446-8186-0D96A7EA506B}" destId="{3E3C610C-C7F7-314E-BF47-ECA59C950217}" srcOrd="3" destOrd="0" presId="urn:microsoft.com/office/officeart/2005/8/layout/vList2"/>
    <dgm:cxn modelId="{C33D4ED5-12DE-184F-90E7-1F24C220630A}" type="presParOf" srcId="{469ECEBA-60BC-F446-8186-0D96A7EA506B}" destId="{83277325-979E-0440-ACB4-4353C1A79F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EC53DA-9B82-4151-9C17-4841C9B933F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1506034-D222-4633-A41A-8A05E6266F32}">
      <dgm:prSet/>
      <dgm:spPr/>
      <dgm:t>
        <a:bodyPr/>
        <a:lstStyle/>
        <a:p>
          <a:r>
            <a:rPr lang="en-US" dirty="0">
              <a:latin typeface="Optima" panose="02000503060000020004" pitchFamily="2" charset="0"/>
            </a:rPr>
            <a:t>Asymptomatic people can carry the active virus without developing symptoms</a:t>
          </a:r>
        </a:p>
      </dgm:t>
    </dgm:pt>
    <dgm:pt modelId="{F8FBE873-745F-40A9-B21B-F813C85EB3C9}" type="parTrans" cxnId="{B292B032-79AE-43E5-8A4A-AB8277D216C7}">
      <dgm:prSet/>
      <dgm:spPr/>
      <dgm:t>
        <a:bodyPr/>
        <a:lstStyle/>
        <a:p>
          <a:endParaRPr lang="en-US"/>
        </a:p>
      </dgm:t>
    </dgm:pt>
    <dgm:pt modelId="{E113DCE5-FBE7-428C-9579-D784A6ABCE77}" type="sibTrans" cxnId="{B292B032-79AE-43E5-8A4A-AB8277D216C7}">
      <dgm:prSet/>
      <dgm:spPr/>
      <dgm:t>
        <a:bodyPr/>
        <a:lstStyle/>
        <a:p>
          <a:endParaRPr lang="en-US"/>
        </a:p>
      </dgm:t>
    </dgm:pt>
    <dgm:pt modelId="{4AB82929-F376-4FC6-B797-CD251B60F4A3}">
      <dgm:prSet/>
      <dgm:spPr/>
      <dgm:t>
        <a:bodyPr/>
        <a:lstStyle/>
        <a:p>
          <a:r>
            <a:rPr lang="en-US" dirty="0">
              <a:latin typeface="Optima" panose="02000503060000020004" pitchFamily="2" charset="0"/>
            </a:rPr>
            <a:t>Pre-symptomatic people have been infected and are incubating the virus but do not display symptoms yet</a:t>
          </a:r>
        </a:p>
      </dgm:t>
    </dgm:pt>
    <dgm:pt modelId="{3C34AB50-4B3B-4713-97CB-988EA4B8CC57}" type="parTrans" cxnId="{865C435D-5BAE-45E6-A3FB-719E0640BC6B}">
      <dgm:prSet/>
      <dgm:spPr/>
      <dgm:t>
        <a:bodyPr/>
        <a:lstStyle/>
        <a:p>
          <a:endParaRPr lang="en-US"/>
        </a:p>
      </dgm:t>
    </dgm:pt>
    <dgm:pt modelId="{436687BC-C204-458E-BF8D-7ED5950FE49A}" type="sibTrans" cxnId="{865C435D-5BAE-45E6-A3FB-719E0640BC6B}">
      <dgm:prSet/>
      <dgm:spPr/>
      <dgm:t>
        <a:bodyPr/>
        <a:lstStyle/>
        <a:p>
          <a:endParaRPr lang="en-US"/>
        </a:p>
      </dgm:t>
    </dgm:pt>
    <dgm:pt modelId="{5A820ADB-8AE6-134B-880C-AED683761AD1}">
      <dgm:prSet/>
      <dgm:spPr/>
      <dgm:t>
        <a:bodyPr/>
        <a:lstStyle/>
        <a:p>
          <a:r>
            <a:rPr lang="en-US" dirty="0">
              <a:latin typeface="Optima" panose="02000503060000020004" pitchFamily="2" charset="0"/>
            </a:rPr>
            <a:t>Employees who have tested positive must stay in isolation for at least 10 days after the first sign of symptoms and have been symptom for at least 3 days without medication</a:t>
          </a:r>
        </a:p>
      </dgm:t>
    </dgm:pt>
    <dgm:pt modelId="{9B3CF4EF-04B0-D545-9C88-9869FB6B1FBB}" type="parTrans" cxnId="{635C64B6-DD9F-E742-A31D-9D911BD5616B}">
      <dgm:prSet/>
      <dgm:spPr/>
      <dgm:t>
        <a:bodyPr/>
        <a:lstStyle/>
        <a:p>
          <a:endParaRPr lang="en-US"/>
        </a:p>
      </dgm:t>
    </dgm:pt>
    <dgm:pt modelId="{27C7955E-31A6-8D47-BB4B-FB320332EE7A}" type="sibTrans" cxnId="{635C64B6-DD9F-E742-A31D-9D911BD5616B}">
      <dgm:prSet/>
      <dgm:spPr/>
      <dgm:t>
        <a:bodyPr/>
        <a:lstStyle/>
        <a:p>
          <a:endParaRPr lang="en-US"/>
        </a:p>
      </dgm:t>
    </dgm:pt>
    <dgm:pt modelId="{469ECEBA-60BC-F446-8186-0D96A7EA506B}" type="pres">
      <dgm:prSet presAssocID="{D9EC53DA-9B82-4151-9C17-4841C9B933FA}" presName="linear" presStyleCnt="0">
        <dgm:presLayoutVars>
          <dgm:animLvl val="lvl"/>
          <dgm:resizeHandles val="exact"/>
        </dgm:presLayoutVars>
      </dgm:prSet>
      <dgm:spPr/>
    </dgm:pt>
    <dgm:pt modelId="{63ACFA97-7E10-FA49-B5C7-D47C37511C8D}" type="pres">
      <dgm:prSet presAssocID="{C1506034-D222-4633-A41A-8A05E6266F32}" presName="parentText" presStyleLbl="node1" presStyleIdx="0" presStyleCnt="3">
        <dgm:presLayoutVars>
          <dgm:chMax val="0"/>
          <dgm:bulletEnabled val="1"/>
        </dgm:presLayoutVars>
      </dgm:prSet>
      <dgm:spPr/>
    </dgm:pt>
    <dgm:pt modelId="{CD31F692-4DDA-9641-BFBC-0987FA83E2B4}" type="pres">
      <dgm:prSet presAssocID="{E113DCE5-FBE7-428C-9579-D784A6ABCE77}" presName="spacer" presStyleCnt="0"/>
      <dgm:spPr/>
    </dgm:pt>
    <dgm:pt modelId="{1BE50F6C-446A-0348-9F3A-7677C0DE9C84}" type="pres">
      <dgm:prSet presAssocID="{4AB82929-F376-4FC6-B797-CD251B60F4A3}" presName="parentText" presStyleLbl="node1" presStyleIdx="1" presStyleCnt="3">
        <dgm:presLayoutVars>
          <dgm:chMax val="0"/>
          <dgm:bulletEnabled val="1"/>
        </dgm:presLayoutVars>
      </dgm:prSet>
      <dgm:spPr/>
    </dgm:pt>
    <dgm:pt modelId="{0D0EDAE4-2186-0C42-91F0-3859BEE716F0}" type="pres">
      <dgm:prSet presAssocID="{436687BC-C204-458E-BF8D-7ED5950FE49A}" presName="spacer" presStyleCnt="0"/>
      <dgm:spPr/>
    </dgm:pt>
    <dgm:pt modelId="{BC913EEC-A447-3E49-9672-D6C1124E61D2}" type="pres">
      <dgm:prSet presAssocID="{5A820ADB-8AE6-134B-880C-AED683761AD1}" presName="parentText" presStyleLbl="node1" presStyleIdx="2" presStyleCnt="3">
        <dgm:presLayoutVars>
          <dgm:chMax val="0"/>
          <dgm:bulletEnabled val="1"/>
        </dgm:presLayoutVars>
      </dgm:prSet>
      <dgm:spPr/>
    </dgm:pt>
  </dgm:ptLst>
  <dgm:cxnLst>
    <dgm:cxn modelId="{17DF090B-171C-DA46-8796-94C43476F0AC}" type="presOf" srcId="{C1506034-D222-4633-A41A-8A05E6266F32}" destId="{63ACFA97-7E10-FA49-B5C7-D47C37511C8D}" srcOrd="0" destOrd="0" presId="urn:microsoft.com/office/officeart/2005/8/layout/vList2"/>
    <dgm:cxn modelId="{6DC4C622-E53D-6C46-9FBB-2378F5047D12}" type="presOf" srcId="{5A820ADB-8AE6-134B-880C-AED683761AD1}" destId="{BC913EEC-A447-3E49-9672-D6C1124E61D2}" srcOrd="0" destOrd="0" presId="urn:microsoft.com/office/officeart/2005/8/layout/vList2"/>
    <dgm:cxn modelId="{B292B032-79AE-43E5-8A4A-AB8277D216C7}" srcId="{D9EC53DA-9B82-4151-9C17-4841C9B933FA}" destId="{C1506034-D222-4633-A41A-8A05E6266F32}" srcOrd="0" destOrd="0" parTransId="{F8FBE873-745F-40A9-B21B-F813C85EB3C9}" sibTransId="{E113DCE5-FBE7-428C-9579-D784A6ABCE77}"/>
    <dgm:cxn modelId="{865C435D-5BAE-45E6-A3FB-719E0640BC6B}" srcId="{D9EC53DA-9B82-4151-9C17-4841C9B933FA}" destId="{4AB82929-F376-4FC6-B797-CD251B60F4A3}" srcOrd="1" destOrd="0" parTransId="{3C34AB50-4B3B-4713-97CB-988EA4B8CC57}" sibTransId="{436687BC-C204-458E-BF8D-7ED5950FE49A}"/>
    <dgm:cxn modelId="{553DC8A5-BD68-AE49-998E-9F0870818EB6}" type="presOf" srcId="{4AB82929-F376-4FC6-B797-CD251B60F4A3}" destId="{1BE50F6C-446A-0348-9F3A-7677C0DE9C84}" srcOrd="0" destOrd="0" presId="urn:microsoft.com/office/officeart/2005/8/layout/vList2"/>
    <dgm:cxn modelId="{635C64B6-DD9F-E742-A31D-9D911BD5616B}" srcId="{D9EC53DA-9B82-4151-9C17-4841C9B933FA}" destId="{5A820ADB-8AE6-134B-880C-AED683761AD1}" srcOrd="2" destOrd="0" parTransId="{9B3CF4EF-04B0-D545-9C88-9869FB6B1FBB}" sibTransId="{27C7955E-31A6-8D47-BB4B-FB320332EE7A}"/>
    <dgm:cxn modelId="{85319FC1-1D68-CB4A-9CFC-0C0AB7188D90}" type="presOf" srcId="{D9EC53DA-9B82-4151-9C17-4841C9B933FA}" destId="{469ECEBA-60BC-F446-8186-0D96A7EA506B}" srcOrd="0" destOrd="0" presId="urn:microsoft.com/office/officeart/2005/8/layout/vList2"/>
    <dgm:cxn modelId="{49739868-702E-2E44-872B-5D46BCB671DB}" type="presParOf" srcId="{469ECEBA-60BC-F446-8186-0D96A7EA506B}" destId="{63ACFA97-7E10-FA49-B5C7-D47C37511C8D}" srcOrd="0" destOrd="0" presId="urn:microsoft.com/office/officeart/2005/8/layout/vList2"/>
    <dgm:cxn modelId="{28D6C2C7-CC0E-5841-8180-128B455F29C8}" type="presParOf" srcId="{469ECEBA-60BC-F446-8186-0D96A7EA506B}" destId="{CD31F692-4DDA-9641-BFBC-0987FA83E2B4}" srcOrd="1" destOrd="0" presId="urn:microsoft.com/office/officeart/2005/8/layout/vList2"/>
    <dgm:cxn modelId="{467C1710-1EC4-874A-99D1-A56DD970CD6C}" type="presParOf" srcId="{469ECEBA-60BC-F446-8186-0D96A7EA506B}" destId="{1BE50F6C-446A-0348-9F3A-7677C0DE9C84}" srcOrd="2" destOrd="0" presId="urn:microsoft.com/office/officeart/2005/8/layout/vList2"/>
    <dgm:cxn modelId="{BDCB3CAD-41D5-F444-A31C-347FCC55CC21}" type="presParOf" srcId="{469ECEBA-60BC-F446-8186-0D96A7EA506B}" destId="{0D0EDAE4-2186-0C42-91F0-3859BEE716F0}" srcOrd="3" destOrd="0" presId="urn:microsoft.com/office/officeart/2005/8/layout/vList2"/>
    <dgm:cxn modelId="{935EB666-A39B-E948-A902-3E2ED5060F89}" type="presParOf" srcId="{469ECEBA-60BC-F446-8186-0D96A7EA506B}" destId="{BC913EEC-A447-3E49-9672-D6C1124E61D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47D0915-69AA-4883-8724-742D730AADFF}"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2D1DE3D0-0138-4EDE-BB1A-8DA157C39785}">
      <dgm:prSet/>
      <dgm:spPr/>
      <dgm:t>
        <a:bodyPr/>
        <a:lstStyle/>
        <a:p>
          <a:pPr>
            <a:lnSpc>
              <a:spcPct val="100000"/>
            </a:lnSpc>
          </a:pPr>
          <a:r>
            <a:rPr lang="en-US" dirty="0">
              <a:latin typeface="Optima" panose="02000503060000020004" pitchFamily="2" charset="0"/>
            </a:rPr>
            <a:t>Lawyers have advised that employee temperature checks + symptom checks be considered mandatory.</a:t>
          </a:r>
        </a:p>
      </dgm:t>
    </dgm:pt>
    <dgm:pt modelId="{31620090-C7BD-49D9-B80B-84E85683340D}" type="parTrans" cxnId="{CCB86F21-DD4B-4FD1-9325-6ED84DC5A84E}">
      <dgm:prSet/>
      <dgm:spPr/>
      <dgm:t>
        <a:bodyPr/>
        <a:lstStyle/>
        <a:p>
          <a:endParaRPr lang="en-US"/>
        </a:p>
      </dgm:t>
    </dgm:pt>
    <dgm:pt modelId="{08BD6A53-DBC0-4A85-96A6-5A12244DB278}" type="sibTrans" cxnId="{CCB86F21-DD4B-4FD1-9325-6ED84DC5A84E}">
      <dgm:prSet/>
      <dgm:spPr/>
      <dgm:t>
        <a:bodyPr/>
        <a:lstStyle/>
        <a:p>
          <a:endParaRPr lang="en-US"/>
        </a:p>
      </dgm:t>
    </dgm:pt>
    <dgm:pt modelId="{7A8D8895-D385-4726-8350-06E4AC157673}">
      <dgm:prSet/>
      <dgm:spPr/>
      <dgm:t>
        <a:bodyPr/>
        <a:lstStyle/>
        <a:p>
          <a:pPr>
            <a:lnSpc>
              <a:spcPct val="100000"/>
            </a:lnSpc>
          </a:pPr>
          <a:r>
            <a:rPr lang="en-US" dirty="0">
              <a:latin typeface="Optima" panose="02000503060000020004" pitchFamily="2" charset="0"/>
            </a:rPr>
            <a:t>OSHA: General Duty Clause requires a safe workplace.</a:t>
          </a:r>
        </a:p>
      </dgm:t>
    </dgm:pt>
    <dgm:pt modelId="{8167030F-C6ED-4ACE-9A10-C0FA2FCFD827}" type="parTrans" cxnId="{8EA4DEFA-FE63-4BFC-A2A4-100984F799A1}">
      <dgm:prSet/>
      <dgm:spPr/>
      <dgm:t>
        <a:bodyPr/>
        <a:lstStyle/>
        <a:p>
          <a:endParaRPr lang="en-US"/>
        </a:p>
      </dgm:t>
    </dgm:pt>
    <dgm:pt modelId="{F55FF4E2-89A7-495A-BD5B-FC8251AD26CE}" type="sibTrans" cxnId="{8EA4DEFA-FE63-4BFC-A2A4-100984F799A1}">
      <dgm:prSet/>
      <dgm:spPr/>
      <dgm:t>
        <a:bodyPr/>
        <a:lstStyle/>
        <a:p>
          <a:endParaRPr lang="en-US"/>
        </a:p>
      </dgm:t>
    </dgm:pt>
    <dgm:pt modelId="{875C2F87-514A-4992-94B7-2AA2A0CBCE49}" type="pres">
      <dgm:prSet presAssocID="{947D0915-69AA-4883-8724-742D730AADFF}" presName="root" presStyleCnt="0">
        <dgm:presLayoutVars>
          <dgm:dir/>
          <dgm:resizeHandles val="exact"/>
        </dgm:presLayoutVars>
      </dgm:prSet>
      <dgm:spPr/>
    </dgm:pt>
    <dgm:pt modelId="{A7362C42-8404-4148-BDF0-CF82367223CB}" type="pres">
      <dgm:prSet presAssocID="{2D1DE3D0-0138-4EDE-BB1A-8DA157C39785}" presName="compNode" presStyleCnt="0"/>
      <dgm:spPr/>
    </dgm:pt>
    <dgm:pt modelId="{81B6316B-5558-40BE-B312-1AC28A2AE1FE}" type="pres">
      <dgm:prSet presAssocID="{2D1DE3D0-0138-4EDE-BB1A-8DA157C39785}" presName="bgRect" presStyleLbl="bgShp" presStyleIdx="0" presStyleCnt="2" custLinFactNeighborX="764"/>
      <dgm:spPr/>
    </dgm:pt>
    <dgm:pt modelId="{71CBBB96-5753-4B60-A329-90425D329721}" type="pres">
      <dgm:prSet presAssocID="{2D1DE3D0-0138-4EDE-BB1A-8DA157C3978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B24A9137-0F34-4A8E-A658-AF072D0D9D42}" type="pres">
      <dgm:prSet presAssocID="{2D1DE3D0-0138-4EDE-BB1A-8DA157C39785}" presName="spaceRect" presStyleCnt="0"/>
      <dgm:spPr/>
    </dgm:pt>
    <dgm:pt modelId="{E2C21F1E-4470-4550-9F7C-07D758FAF219}" type="pres">
      <dgm:prSet presAssocID="{2D1DE3D0-0138-4EDE-BB1A-8DA157C39785}" presName="parTx" presStyleLbl="revTx" presStyleIdx="0" presStyleCnt="2">
        <dgm:presLayoutVars>
          <dgm:chMax val="0"/>
          <dgm:chPref val="0"/>
        </dgm:presLayoutVars>
      </dgm:prSet>
      <dgm:spPr/>
    </dgm:pt>
    <dgm:pt modelId="{BC8A220F-75FA-483D-B414-4E3BB122BDA0}" type="pres">
      <dgm:prSet presAssocID="{08BD6A53-DBC0-4A85-96A6-5A12244DB278}" presName="sibTrans" presStyleCnt="0"/>
      <dgm:spPr/>
    </dgm:pt>
    <dgm:pt modelId="{53F16014-EAD7-470A-AA39-A9894F568EF0}" type="pres">
      <dgm:prSet presAssocID="{7A8D8895-D385-4726-8350-06E4AC157673}" presName="compNode" presStyleCnt="0"/>
      <dgm:spPr/>
    </dgm:pt>
    <dgm:pt modelId="{F4044855-52F4-48C0-BEF8-FDB33AD3F2D0}" type="pres">
      <dgm:prSet presAssocID="{7A8D8895-D385-4726-8350-06E4AC157673}" presName="bgRect" presStyleLbl="bgShp" presStyleIdx="1" presStyleCnt="2"/>
      <dgm:spPr/>
    </dgm:pt>
    <dgm:pt modelId="{EC3F0A57-E1D7-4FC0-B01A-670745833B9A}" type="pres">
      <dgm:prSet presAssocID="{7A8D8895-D385-4726-8350-06E4AC15767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ty"/>
        </a:ext>
      </dgm:extLst>
    </dgm:pt>
    <dgm:pt modelId="{1E836276-E410-478F-B722-6ACE91A70492}" type="pres">
      <dgm:prSet presAssocID="{7A8D8895-D385-4726-8350-06E4AC157673}" presName="spaceRect" presStyleCnt="0"/>
      <dgm:spPr/>
    </dgm:pt>
    <dgm:pt modelId="{A8159C00-92B9-43F1-A208-BD67CC633860}" type="pres">
      <dgm:prSet presAssocID="{7A8D8895-D385-4726-8350-06E4AC157673}" presName="parTx" presStyleLbl="revTx" presStyleIdx="1" presStyleCnt="2">
        <dgm:presLayoutVars>
          <dgm:chMax val="0"/>
          <dgm:chPref val="0"/>
        </dgm:presLayoutVars>
      </dgm:prSet>
      <dgm:spPr/>
    </dgm:pt>
  </dgm:ptLst>
  <dgm:cxnLst>
    <dgm:cxn modelId="{CCB86F21-DD4B-4FD1-9325-6ED84DC5A84E}" srcId="{947D0915-69AA-4883-8724-742D730AADFF}" destId="{2D1DE3D0-0138-4EDE-BB1A-8DA157C39785}" srcOrd="0" destOrd="0" parTransId="{31620090-C7BD-49D9-B80B-84E85683340D}" sibTransId="{08BD6A53-DBC0-4A85-96A6-5A12244DB278}"/>
    <dgm:cxn modelId="{70BB4158-724A-4138-B3E9-EA516E40AE52}" type="presOf" srcId="{2D1DE3D0-0138-4EDE-BB1A-8DA157C39785}" destId="{E2C21F1E-4470-4550-9F7C-07D758FAF219}" srcOrd="0" destOrd="0" presId="urn:microsoft.com/office/officeart/2018/2/layout/IconVerticalSolidList"/>
    <dgm:cxn modelId="{D9BF0FCC-7696-4D8D-81EC-A98E89A283A5}" type="presOf" srcId="{7A8D8895-D385-4726-8350-06E4AC157673}" destId="{A8159C00-92B9-43F1-A208-BD67CC633860}" srcOrd="0" destOrd="0" presId="urn:microsoft.com/office/officeart/2018/2/layout/IconVerticalSolidList"/>
    <dgm:cxn modelId="{8EA4DEFA-FE63-4BFC-A2A4-100984F799A1}" srcId="{947D0915-69AA-4883-8724-742D730AADFF}" destId="{7A8D8895-D385-4726-8350-06E4AC157673}" srcOrd="1" destOrd="0" parTransId="{8167030F-C6ED-4ACE-9A10-C0FA2FCFD827}" sibTransId="{F55FF4E2-89A7-495A-BD5B-FC8251AD26CE}"/>
    <dgm:cxn modelId="{4F946BFE-43E2-478E-88B2-11CA89E7D0F6}" type="presOf" srcId="{947D0915-69AA-4883-8724-742D730AADFF}" destId="{875C2F87-514A-4992-94B7-2AA2A0CBCE49}" srcOrd="0" destOrd="0" presId="urn:microsoft.com/office/officeart/2018/2/layout/IconVerticalSolidList"/>
    <dgm:cxn modelId="{9456C1F3-9236-4EB4-B880-E047EA893240}" type="presParOf" srcId="{875C2F87-514A-4992-94B7-2AA2A0CBCE49}" destId="{A7362C42-8404-4148-BDF0-CF82367223CB}" srcOrd="0" destOrd="0" presId="urn:microsoft.com/office/officeart/2018/2/layout/IconVerticalSolidList"/>
    <dgm:cxn modelId="{4AD7A22D-F44E-4943-96BF-A2A70A0E3EB2}" type="presParOf" srcId="{A7362C42-8404-4148-BDF0-CF82367223CB}" destId="{81B6316B-5558-40BE-B312-1AC28A2AE1FE}" srcOrd="0" destOrd="0" presId="urn:microsoft.com/office/officeart/2018/2/layout/IconVerticalSolidList"/>
    <dgm:cxn modelId="{B6F9E1BC-A18D-4885-969C-4D704E65D6FF}" type="presParOf" srcId="{A7362C42-8404-4148-BDF0-CF82367223CB}" destId="{71CBBB96-5753-4B60-A329-90425D329721}" srcOrd="1" destOrd="0" presId="urn:microsoft.com/office/officeart/2018/2/layout/IconVerticalSolidList"/>
    <dgm:cxn modelId="{76F8CB56-E539-40B1-8C8E-7D269A6639FB}" type="presParOf" srcId="{A7362C42-8404-4148-BDF0-CF82367223CB}" destId="{B24A9137-0F34-4A8E-A658-AF072D0D9D42}" srcOrd="2" destOrd="0" presId="urn:microsoft.com/office/officeart/2018/2/layout/IconVerticalSolidList"/>
    <dgm:cxn modelId="{B5AA43D8-6F7F-4CDD-95E3-383D0540FBCB}" type="presParOf" srcId="{A7362C42-8404-4148-BDF0-CF82367223CB}" destId="{E2C21F1E-4470-4550-9F7C-07D758FAF219}" srcOrd="3" destOrd="0" presId="urn:microsoft.com/office/officeart/2018/2/layout/IconVerticalSolidList"/>
    <dgm:cxn modelId="{7AD078F6-11B8-4F5A-A66E-7EE0967E0CAA}" type="presParOf" srcId="{875C2F87-514A-4992-94B7-2AA2A0CBCE49}" destId="{BC8A220F-75FA-483D-B414-4E3BB122BDA0}" srcOrd="1" destOrd="0" presId="urn:microsoft.com/office/officeart/2018/2/layout/IconVerticalSolidList"/>
    <dgm:cxn modelId="{E35B29B5-7BCB-4C71-8434-766A37B93E45}" type="presParOf" srcId="{875C2F87-514A-4992-94B7-2AA2A0CBCE49}" destId="{53F16014-EAD7-470A-AA39-A9894F568EF0}" srcOrd="2" destOrd="0" presId="urn:microsoft.com/office/officeart/2018/2/layout/IconVerticalSolidList"/>
    <dgm:cxn modelId="{18CC3142-CFCA-4D9C-A334-74EC7ACCFCDC}" type="presParOf" srcId="{53F16014-EAD7-470A-AA39-A9894F568EF0}" destId="{F4044855-52F4-48C0-BEF8-FDB33AD3F2D0}" srcOrd="0" destOrd="0" presId="urn:microsoft.com/office/officeart/2018/2/layout/IconVerticalSolidList"/>
    <dgm:cxn modelId="{B6F8EC07-2CE9-4E51-962D-124876C0F6AF}" type="presParOf" srcId="{53F16014-EAD7-470A-AA39-A9894F568EF0}" destId="{EC3F0A57-E1D7-4FC0-B01A-670745833B9A}" srcOrd="1" destOrd="0" presId="urn:microsoft.com/office/officeart/2018/2/layout/IconVerticalSolidList"/>
    <dgm:cxn modelId="{35A5097D-E9BE-4E3C-99BB-98F23DB02227}" type="presParOf" srcId="{53F16014-EAD7-470A-AA39-A9894F568EF0}" destId="{1E836276-E410-478F-B722-6ACE91A70492}" srcOrd="2" destOrd="0" presId="urn:microsoft.com/office/officeart/2018/2/layout/IconVerticalSolidList"/>
    <dgm:cxn modelId="{EBBCB680-BC14-41A7-8260-9C22782CD2A3}" type="presParOf" srcId="{53F16014-EAD7-470A-AA39-A9894F568EF0}" destId="{A8159C00-92B9-43F1-A208-BD67CC6338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8FC4458-4EBA-4721-A157-1FC3C5ECC3D4}" type="doc">
      <dgm:prSet loTypeId="urn:microsoft.com/office/officeart/2016/7/layout/VerticalDownArrowProcess" loCatId="process" qsTypeId="urn:microsoft.com/office/officeart/2005/8/quickstyle/simple1" qsCatId="simple" csTypeId="urn:microsoft.com/office/officeart/2005/8/colors/colorful3" csCatId="colorful" phldr="1"/>
      <dgm:spPr/>
      <dgm:t>
        <a:bodyPr/>
        <a:lstStyle/>
        <a:p>
          <a:endParaRPr lang="en-US"/>
        </a:p>
      </dgm:t>
    </dgm:pt>
    <dgm:pt modelId="{C78617F9-0666-4C12-8BF9-D96BA00B2248}">
      <dgm:prSet/>
      <dgm:spPr/>
      <dgm:t>
        <a:bodyPr/>
        <a:lstStyle/>
        <a:p>
          <a:r>
            <a:rPr lang="en-US" dirty="0">
              <a:latin typeface="Optima" panose="02000503060000020004" pitchFamily="2" charset="0"/>
            </a:rPr>
            <a:t>Use</a:t>
          </a:r>
        </a:p>
      </dgm:t>
    </dgm:pt>
    <dgm:pt modelId="{7D71D07A-C444-49D5-9D5E-F8C1B2C036A3}" type="parTrans" cxnId="{CD919ACA-3F17-460A-A0E9-77BF4670955D}">
      <dgm:prSet/>
      <dgm:spPr/>
      <dgm:t>
        <a:bodyPr/>
        <a:lstStyle/>
        <a:p>
          <a:endParaRPr lang="en-US"/>
        </a:p>
      </dgm:t>
    </dgm:pt>
    <dgm:pt modelId="{FDB60FA7-912F-4A38-B241-7A8A0AC24602}" type="sibTrans" cxnId="{CD919ACA-3F17-460A-A0E9-77BF4670955D}">
      <dgm:prSet/>
      <dgm:spPr/>
      <dgm:t>
        <a:bodyPr/>
        <a:lstStyle/>
        <a:p>
          <a:endParaRPr lang="en-US"/>
        </a:p>
      </dgm:t>
    </dgm:pt>
    <dgm:pt modelId="{290485FE-BE07-AD40-BC8C-F71DDB0AE7F9}">
      <dgm:prSet/>
      <dgm:spPr/>
      <dgm:t>
        <a:bodyPr/>
        <a:lstStyle/>
        <a:p>
          <a:r>
            <a:rPr lang="en-US" dirty="0">
              <a:latin typeface="Optima" panose="02000503060000020004" pitchFamily="2" charset="0"/>
            </a:rPr>
            <a:t>Identify</a:t>
          </a:r>
        </a:p>
      </dgm:t>
    </dgm:pt>
    <dgm:pt modelId="{534E54CD-EA10-3649-8D86-976AA3EB2E21}" type="parTrans" cxnId="{C58C6AE8-E331-0949-B180-DEE663EDC3AF}">
      <dgm:prSet/>
      <dgm:spPr/>
      <dgm:t>
        <a:bodyPr/>
        <a:lstStyle/>
        <a:p>
          <a:endParaRPr lang="en-US"/>
        </a:p>
      </dgm:t>
    </dgm:pt>
    <dgm:pt modelId="{9DB8A75A-4891-6246-ACB2-A2066BDCAD6D}" type="sibTrans" cxnId="{C58C6AE8-E331-0949-B180-DEE663EDC3AF}">
      <dgm:prSet/>
      <dgm:spPr/>
      <dgm:t>
        <a:bodyPr/>
        <a:lstStyle/>
        <a:p>
          <a:endParaRPr lang="en-US"/>
        </a:p>
      </dgm:t>
    </dgm:pt>
    <dgm:pt modelId="{65F87E6C-321B-A44F-B49F-A70C9CFD863B}">
      <dgm:prSet/>
      <dgm:spPr/>
      <dgm:t>
        <a:bodyPr/>
        <a:lstStyle/>
        <a:p>
          <a:r>
            <a:rPr lang="en-US" dirty="0">
              <a:latin typeface="Optima" panose="02000503060000020004" pitchFamily="2" charset="0"/>
            </a:rPr>
            <a:t>Ensure</a:t>
          </a:r>
        </a:p>
      </dgm:t>
    </dgm:pt>
    <dgm:pt modelId="{FB28555B-82D0-6C4F-9D79-A5FC9B580DA2}" type="parTrans" cxnId="{4ADF3A96-0F27-1343-8CCB-8A1E284C20EF}">
      <dgm:prSet/>
      <dgm:spPr/>
      <dgm:t>
        <a:bodyPr/>
        <a:lstStyle/>
        <a:p>
          <a:endParaRPr lang="en-US"/>
        </a:p>
      </dgm:t>
    </dgm:pt>
    <dgm:pt modelId="{6A9E9702-576B-214F-B1FA-33D15F35CCA2}" type="sibTrans" cxnId="{4ADF3A96-0F27-1343-8CCB-8A1E284C20EF}">
      <dgm:prSet/>
      <dgm:spPr/>
      <dgm:t>
        <a:bodyPr/>
        <a:lstStyle/>
        <a:p>
          <a:endParaRPr lang="en-US"/>
        </a:p>
      </dgm:t>
    </dgm:pt>
    <dgm:pt modelId="{760D5590-E383-A24B-8C13-966323F6218A}">
      <dgm:prSet/>
      <dgm:spPr/>
      <dgm:t>
        <a:bodyPr/>
        <a:lstStyle/>
        <a:p>
          <a:r>
            <a:rPr lang="en-US" dirty="0">
              <a:latin typeface="Optima" panose="02000503060000020004" pitchFamily="2" charset="0"/>
            </a:rPr>
            <a:t>Request</a:t>
          </a:r>
        </a:p>
      </dgm:t>
    </dgm:pt>
    <dgm:pt modelId="{410AAFA1-8D45-004A-9DEA-3E2ACA6F8634}" type="parTrans" cxnId="{EDC863E6-B5FF-BA4D-81C0-B0B81F88A669}">
      <dgm:prSet/>
      <dgm:spPr/>
      <dgm:t>
        <a:bodyPr/>
        <a:lstStyle/>
        <a:p>
          <a:endParaRPr lang="en-US"/>
        </a:p>
      </dgm:t>
    </dgm:pt>
    <dgm:pt modelId="{A931AEBB-8CBE-DA48-89B3-15FE481C4109}" type="sibTrans" cxnId="{EDC863E6-B5FF-BA4D-81C0-B0B81F88A669}">
      <dgm:prSet/>
      <dgm:spPr/>
      <dgm:t>
        <a:bodyPr/>
        <a:lstStyle/>
        <a:p>
          <a:endParaRPr lang="en-US"/>
        </a:p>
      </dgm:t>
    </dgm:pt>
    <dgm:pt modelId="{FCF46085-F41C-7D47-A2D6-2F1B59035F58}">
      <dgm:prSet/>
      <dgm:spPr/>
      <dgm:t>
        <a:bodyPr/>
        <a:lstStyle/>
        <a:p>
          <a:r>
            <a:rPr lang="en-US" dirty="0">
              <a:latin typeface="Optima" panose="02000503060000020004" pitchFamily="2" charset="0"/>
            </a:rPr>
            <a:t> </a:t>
          </a:r>
          <a:r>
            <a:rPr lang="en-US" dirty="0">
              <a:latin typeface="Optima" panose="02000503060000020004" pitchFamily="2" charset="0"/>
              <a:hlinkClick xmlns:r="http://schemas.openxmlformats.org/officeDocument/2006/relationships" r:id="rId1"/>
            </a:rPr>
            <a:t>EPA-approved </a:t>
          </a:r>
          <a:r>
            <a:rPr lang="en-US" dirty="0">
              <a:latin typeface="Optima" panose="02000503060000020004" pitchFamily="2" charset="0"/>
            </a:rPr>
            <a:t>supplies and follow directions </a:t>
          </a:r>
        </a:p>
      </dgm:t>
    </dgm:pt>
    <dgm:pt modelId="{36FD3BE9-7CAC-3F46-977B-CA84DFB57DCD}" type="parTrans" cxnId="{EF17142E-D9A0-1D4A-B7CF-1C81E051F977}">
      <dgm:prSet/>
      <dgm:spPr/>
      <dgm:t>
        <a:bodyPr/>
        <a:lstStyle/>
        <a:p>
          <a:endParaRPr lang="en-US"/>
        </a:p>
      </dgm:t>
    </dgm:pt>
    <dgm:pt modelId="{523A0208-EC0C-1643-8FD8-64051088DC0D}" type="sibTrans" cxnId="{EF17142E-D9A0-1D4A-B7CF-1C81E051F977}">
      <dgm:prSet/>
      <dgm:spPr/>
      <dgm:t>
        <a:bodyPr/>
        <a:lstStyle/>
        <a:p>
          <a:endParaRPr lang="en-US"/>
        </a:p>
      </dgm:t>
    </dgm:pt>
    <dgm:pt modelId="{AAAF0244-34EF-404E-8A4F-D04ED6CF7A13}">
      <dgm:prSet/>
      <dgm:spPr/>
      <dgm:t>
        <a:bodyPr/>
        <a:lstStyle/>
        <a:p>
          <a:r>
            <a:rPr lang="en-US" dirty="0">
              <a:latin typeface="Optima" panose="02000503060000020004" pitchFamily="2" charset="0"/>
            </a:rPr>
            <a:t>High-traffic areas and clean them more frequently</a:t>
          </a:r>
        </a:p>
      </dgm:t>
    </dgm:pt>
    <dgm:pt modelId="{8D4636F8-4772-1E40-BEE4-E567A886A791}" type="parTrans" cxnId="{B8BC31D3-A7D5-4A4F-94E3-7291AE5FD3E8}">
      <dgm:prSet/>
      <dgm:spPr/>
      <dgm:t>
        <a:bodyPr/>
        <a:lstStyle/>
        <a:p>
          <a:endParaRPr lang="en-US"/>
        </a:p>
      </dgm:t>
    </dgm:pt>
    <dgm:pt modelId="{61AAD44B-FFDF-A34D-AB0A-E9B948BDE1D2}" type="sibTrans" cxnId="{B8BC31D3-A7D5-4A4F-94E3-7291AE5FD3E8}">
      <dgm:prSet/>
      <dgm:spPr/>
      <dgm:t>
        <a:bodyPr/>
        <a:lstStyle/>
        <a:p>
          <a:endParaRPr lang="en-US"/>
        </a:p>
      </dgm:t>
    </dgm:pt>
    <dgm:pt modelId="{9B544142-AE0E-8547-89CA-233CF473F807}">
      <dgm:prSet/>
      <dgm:spPr/>
      <dgm:t>
        <a:bodyPr/>
        <a:lstStyle/>
        <a:p>
          <a:r>
            <a:rPr lang="en-US" dirty="0">
              <a:latin typeface="Optima" panose="02000503060000020004" pitchFamily="2" charset="0"/>
            </a:rPr>
            <a:t>Proper PPE usage (glasses, gloves, etc.) as described in the SDS</a:t>
          </a:r>
        </a:p>
      </dgm:t>
    </dgm:pt>
    <dgm:pt modelId="{A223A6E5-D30A-0B47-9B5C-CCC49069A8DF}" type="parTrans" cxnId="{99135F38-A337-F845-9341-AE93DB8E0800}">
      <dgm:prSet/>
      <dgm:spPr/>
      <dgm:t>
        <a:bodyPr/>
        <a:lstStyle/>
        <a:p>
          <a:endParaRPr lang="en-US"/>
        </a:p>
      </dgm:t>
    </dgm:pt>
    <dgm:pt modelId="{D763293E-F0EA-7A44-82D0-3E952D2991CE}" type="sibTrans" cxnId="{99135F38-A337-F845-9341-AE93DB8E0800}">
      <dgm:prSet/>
      <dgm:spPr/>
      <dgm:t>
        <a:bodyPr/>
        <a:lstStyle/>
        <a:p>
          <a:endParaRPr lang="en-US"/>
        </a:p>
      </dgm:t>
    </dgm:pt>
    <dgm:pt modelId="{11821F1A-3061-F34D-944C-17811DC7A41F}">
      <dgm:prSet/>
      <dgm:spPr/>
      <dgm:t>
        <a:bodyPr/>
        <a:lstStyle/>
        <a:p>
          <a:r>
            <a:rPr lang="en-US" dirty="0">
              <a:latin typeface="Optima" panose="02000503060000020004" pitchFamily="2" charset="0"/>
            </a:rPr>
            <a:t>Employees and customers provide Janitorial Staff access to areas </a:t>
          </a:r>
          <a:r>
            <a:rPr lang="en-US" dirty="0"/>
            <a:t>as needed</a:t>
          </a:r>
        </a:p>
      </dgm:t>
    </dgm:pt>
    <dgm:pt modelId="{CB8E81E7-B9C0-074B-A5DC-985D0D15503D}" type="parTrans" cxnId="{0DDFE936-A102-F248-BF45-AE4A2E6E7F0A}">
      <dgm:prSet/>
      <dgm:spPr/>
      <dgm:t>
        <a:bodyPr/>
        <a:lstStyle/>
        <a:p>
          <a:endParaRPr lang="en-US"/>
        </a:p>
      </dgm:t>
    </dgm:pt>
    <dgm:pt modelId="{9EC43DBC-97EE-5E48-8C59-0B96652D6D83}" type="sibTrans" cxnId="{0DDFE936-A102-F248-BF45-AE4A2E6E7F0A}">
      <dgm:prSet/>
      <dgm:spPr/>
      <dgm:t>
        <a:bodyPr/>
        <a:lstStyle/>
        <a:p>
          <a:endParaRPr lang="en-US"/>
        </a:p>
      </dgm:t>
    </dgm:pt>
    <dgm:pt modelId="{6936AD06-F6C0-CE49-82BD-45D8F16C71D8}" type="pres">
      <dgm:prSet presAssocID="{68FC4458-4EBA-4721-A157-1FC3C5ECC3D4}" presName="Name0" presStyleCnt="0">
        <dgm:presLayoutVars>
          <dgm:dir/>
          <dgm:animLvl val="lvl"/>
          <dgm:resizeHandles val="exact"/>
        </dgm:presLayoutVars>
      </dgm:prSet>
      <dgm:spPr/>
    </dgm:pt>
    <dgm:pt modelId="{5AA90BE6-0CB7-444C-A8A2-91098EE9B35B}" type="pres">
      <dgm:prSet presAssocID="{760D5590-E383-A24B-8C13-966323F6218A}" presName="boxAndChildren" presStyleCnt="0"/>
      <dgm:spPr/>
    </dgm:pt>
    <dgm:pt modelId="{ACF42947-07B0-2F4A-AE7A-85337441BEA3}" type="pres">
      <dgm:prSet presAssocID="{760D5590-E383-A24B-8C13-966323F6218A}" presName="parentTextBox" presStyleLbl="alignNode1" presStyleIdx="0" presStyleCnt="4"/>
      <dgm:spPr/>
    </dgm:pt>
    <dgm:pt modelId="{F1E44DA7-D5BB-DE4E-A4CA-15B5CF6EC4DE}" type="pres">
      <dgm:prSet presAssocID="{760D5590-E383-A24B-8C13-966323F6218A}" presName="descendantBox" presStyleLbl="bgAccFollowNode1" presStyleIdx="0" presStyleCnt="4"/>
      <dgm:spPr/>
    </dgm:pt>
    <dgm:pt modelId="{FE8C616D-C17B-6543-BAAC-EDEEDCB0722F}" type="pres">
      <dgm:prSet presAssocID="{6A9E9702-576B-214F-B1FA-33D15F35CCA2}" presName="sp" presStyleCnt="0"/>
      <dgm:spPr/>
    </dgm:pt>
    <dgm:pt modelId="{6A4B111E-2CB0-344D-81C9-99D017865B0D}" type="pres">
      <dgm:prSet presAssocID="{65F87E6C-321B-A44F-B49F-A70C9CFD863B}" presName="arrowAndChildren" presStyleCnt="0"/>
      <dgm:spPr/>
    </dgm:pt>
    <dgm:pt modelId="{BD7156BE-8704-0B4F-B0B4-A1864B799E16}" type="pres">
      <dgm:prSet presAssocID="{65F87E6C-321B-A44F-B49F-A70C9CFD863B}" presName="parentTextArrow" presStyleLbl="node1" presStyleIdx="0" presStyleCnt="0"/>
      <dgm:spPr/>
    </dgm:pt>
    <dgm:pt modelId="{562D8104-AE32-2A4F-AAA3-DB8D636EF8DA}" type="pres">
      <dgm:prSet presAssocID="{65F87E6C-321B-A44F-B49F-A70C9CFD863B}" presName="arrow" presStyleLbl="alignNode1" presStyleIdx="1" presStyleCnt="4"/>
      <dgm:spPr/>
    </dgm:pt>
    <dgm:pt modelId="{EFFE598E-D95B-9346-B733-BE91811FB260}" type="pres">
      <dgm:prSet presAssocID="{65F87E6C-321B-A44F-B49F-A70C9CFD863B}" presName="descendantArrow" presStyleLbl="bgAccFollowNode1" presStyleIdx="1" presStyleCnt="4"/>
      <dgm:spPr/>
    </dgm:pt>
    <dgm:pt modelId="{0DE965A9-362E-D54E-AAD0-C9865B05A776}" type="pres">
      <dgm:prSet presAssocID="{9DB8A75A-4891-6246-ACB2-A2066BDCAD6D}" presName="sp" presStyleCnt="0"/>
      <dgm:spPr/>
    </dgm:pt>
    <dgm:pt modelId="{CA8A1F3B-D256-B640-91F1-648830197CB8}" type="pres">
      <dgm:prSet presAssocID="{290485FE-BE07-AD40-BC8C-F71DDB0AE7F9}" presName="arrowAndChildren" presStyleCnt="0"/>
      <dgm:spPr/>
    </dgm:pt>
    <dgm:pt modelId="{421A778E-FE44-F740-AD0C-5829AFBEE79F}" type="pres">
      <dgm:prSet presAssocID="{290485FE-BE07-AD40-BC8C-F71DDB0AE7F9}" presName="parentTextArrow" presStyleLbl="node1" presStyleIdx="0" presStyleCnt="0"/>
      <dgm:spPr/>
    </dgm:pt>
    <dgm:pt modelId="{7BDC5879-5227-B24F-877F-46C4832BFEEC}" type="pres">
      <dgm:prSet presAssocID="{290485FE-BE07-AD40-BC8C-F71DDB0AE7F9}" presName="arrow" presStyleLbl="alignNode1" presStyleIdx="2" presStyleCnt="4"/>
      <dgm:spPr/>
    </dgm:pt>
    <dgm:pt modelId="{13EA56EA-2D7C-C643-9FA5-5359750D5E60}" type="pres">
      <dgm:prSet presAssocID="{290485FE-BE07-AD40-BC8C-F71DDB0AE7F9}" presName="descendantArrow" presStyleLbl="bgAccFollowNode1" presStyleIdx="2" presStyleCnt="4"/>
      <dgm:spPr/>
    </dgm:pt>
    <dgm:pt modelId="{47EAF9AB-66E1-824F-A3E0-4ABB09F9A860}" type="pres">
      <dgm:prSet presAssocID="{FDB60FA7-912F-4A38-B241-7A8A0AC24602}" presName="sp" presStyleCnt="0"/>
      <dgm:spPr/>
    </dgm:pt>
    <dgm:pt modelId="{0CF5AA72-1630-4D4D-8872-CADAA7A5C5CE}" type="pres">
      <dgm:prSet presAssocID="{C78617F9-0666-4C12-8BF9-D96BA00B2248}" presName="arrowAndChildren" presStyleCnt="0"/>
      <dgm:spPr/>
    </dgm:pt>
    <dgm:pt modelId="{09AB1158-2B80-4941-A1D6-0CD78E71896D}" type="pres">
      <dgm:prSet presAssocID="{C78617F9-0666-4C12-8BF9-D96BA00B2248}" presName="parentTextArrow" presStyleLbl="node1" presStyleIdx="0" presStyleCnt="0"/>
      <dgm:spPr/>
    </dgm:pt>
    <dgm:pt modelId="{BCCC5AAC-0D98-6846-803A-D402DB6C24CE}" type="pres">
      <dgm:prSet presAssocID="{C78617F9-0666-4C12-8BF9-D96BA00B2248}" presName="arrow" presStyleLbl="alignNode1" presStyleIdx="3" presStyleCnt="4"/>
      <dgm:spPr/>
    </dgm:pt>
    <dgm:pt modelId="{4F5E4E34-737E-2F4C-AA06-8147B734DE50}" type="pres">
      <dgm:prSet presAssocID="{C78617F9-0666-4C12-8BF9-D96BA00B2248}" presName="descendantArrow" presStyleLbl="bgAccFollowNode1" presStyleIdx="3" presStyleCnt="4"/>
      <dgm:spPr/>
    </dgm:pt>
  </dgm:ptLst>
  <dgm:cxnLst>
    <dgm:cxn modelId="{25768006-C9F9-B941-B203-E7B2CAD0A74F}" type="presOf" srcId="{65F87E6C-321B-A44F-B49F-A70C9CFD863B}" destId="{BD7156BE-8704-0B4F-B0B4-A1864B799E16}" srcOrd="0" destOrd="0" presId="urn:microsoft.com/office/officeart/2016/7/layout/VerticalDownArrowProcess"/>
    <dgm:cxn modelId="{EBB03612-DC20-9644-90F9-5C5EAEFE50CB}" type="presOf" srcId="{760D5590-E383-A24B-8C13-966323F6218A}" destId="{ACF42947-07B0-2F4A-AE7A-85337441BEA3}" srcOrd="0" destOrd="0" presId="urn:microsoft.com/office/officeart/2016/7/layout/VerticalDownArrowProcess"/>
    <dgm:cxn modelId="{366A4017-61F2-DF4A-B04A-3C0BB5DC533B}" type="presOf" srcId="{C78617F9-0666-4C12-8BF9-D96BA00B2248}" destId="{09AB1158-2B80-4941-A1D6-0CD78E71896D}" srcOrd="0" destOrd="0" presId="urn:microsoft.com/office/officeart/2016/7/layout/VerticalDownArrowProcess"/>
    <dgm:cxn modelId="{BA03FF2A-308E-4445-B5E6-D20C6432FFC9}" type="presOf" srcId="{C78617F9-0666-4C12-8BF9-D96BA00B2248}" destId="{BCCC5AAC-0D98-6846-803A-D402DB6C24CE}" srcOrd="1" destOrd="0" presId="urn:microsoft.com/office/officeart/2016/7/layout/VerticalDownArrowProcess"/>
    <dgm:cxn modelId="{EF17142E-D9A0-1D4A-B7CF-1C81E051F977}" srcId="{C78617F9-0666-4C12-8BF9-D96BA00B2248}" destId="{FCF46085-F41C-7D47-A2D6-2F1B59035F58}" srcOrd="0" destOrd="0" parTransId="{36FD3BE9-7CAC-3F46-977B-CA84DFB57DCD}" sibTransId="{523A0208-EC0C-1643-8FD8-64051088DC0D}"/>
    <dgm:cxn modelId="{0DDFE936-A102-F248-BF45-AE4A2E6E7F0A}" srcId="{760D5590-E383-A24B-8C13-966323F6218A}" destId="{11821F1A-3061-F34D-944C-17811DC7A41F}" srcOrd="0" destOrd="0" parTransId="{CB8E81E7-B9C0-074B-A5DC-985D0D15503D}" sibTransId="{9EC43DBC-97EE-5E48-8C59-0B96652D6D83}"/>
    <dgm:cxn modelId="{99135F38-A337-F845-9341-AE93DB8E0800}" srcId="{65F87E6C-321B-A44F-B49F-A70C9CFD863B}" destId="{9B544142-AE0E-8547-89CA-233CF473F807}" srcOrd="0" destOrd="0" parTransId="{A223A6E5-D30A-0B47-9B5C-CCC49069A8DF}" sibTransId="{D763293E-F0EA-7A44-82D0-3E952D2991CE}"/>
    <dgm:cxn modelId="{39B4253C-FDBB-7149-A57D-71F9DBB8EB99}" type="presOf" srcId="{FCF46085-F41C-7D47-A2D6-2F1B59035F58}" destId="{4F5E4E34-737E-2F4C-AA06-8147B734DE50}" srcOrd="0" destOrd="0" presId="urn:microsoft.com/office/officeart/2016/7/layout/VerticalDownArrowProcess"/>
    <dgm:cxn modelId="{66FA1642-06DE-DE48-B061-14D6B3768D0E}" type="presOf" srcId="{11821F1A-3061-F34D-944C-17811DC7A41F}" destId="{F1E44DA7-D5BB-DE4E-A4CA-15B5CF6EC4DE}" srcOrd="0" destOrd="0" presId="urn:microsoft.com/office/officeart/2016/7/layout/VerticalDownArrowProcess"/>
    <dgm:cxn modelId="{29EDF169-750F-EF4F-8A42-4E368CC29762}" type="presOf" srcId="{65F87E6C-321B-A44F-B49F-A70C9CFD863B}" destId="{562D8104-AE32-2A4F-AAA3-DB8D636EF8DA}" srcOrd="1" destOrd="0" presId="urn:microsoft.com/office/officeart/2016/7/layout/VerticalDownArrowProcess"/>
    <dgm:cxn modelId="{6BCF486A-5BAF-F34D-9384-6DF324018528}" type="presOf" srcId="{290485FE-BE07-AD40-BC8C-F71DDB0AE7F9}" destId="{421A778E-FE44-F740-AD0C-5829AFBEE79F}" srcOrd="0" destOrd="0" presId="urn:microsoft.com/office/officeart/2016/7/layout/VerticalDownArrowProcess"/>
    <dgm:cxn modelId="{CFA5926F-510F-544B-8CED-1E16A7AA44F0}" type="presOf" srcId="{AAAF0244-34EF-404E-8A4F-D04ED6CF7A13}" destId="{13EA56EA-2D7C-C643-9FA5-5359750D5E60}" srcOrd="0" destOrd="0" presId="urn:microsoft.com/office/officeart/2016/7/layout/VerticalDownArrowProcess"/>
    <dgm:cxn modelId="{4ADF3A96-0F27-1343-8CCB-8A1E284C20EF}" srcId="{68FC4458-4EBA-4721-A157-1FC3C5ECC3D4}" destId="{65F87E6C-321B-A44F-B49F-A70C9CFD863B}" srcOrd="2" destOrd="0" parTransId="{FB28555B-82D0-6C4F-9D79-A5FC9B580DA2}" sibTransId="{6A9E9702-576B-214F-B1FA-33D15F35CCA2}"/>
    <dgm:cxn modelId="{CD919ACA-3F17-460A-A0E9-77BF4670955D}" srcId="{68FC4458-4EBA-4721-A157-1FC3C5ECC3D4}" destId="{C78617F9-0666-4C12-8BF9-D96BA00B2248}" srcOrd="0" destOrd="0" parTransId="{7D71D07A-C444-49D5-9D5E-F8C1B2C036A3}" sibTransId="{FDB60FA7-912F-4A38-B241-7A8A0AC24602}"/>
    <dgm:cxn modelId="{B8BC31D3-A7D5-4A4F-94E3-7291AE5FD3E8}" srcId="{290485FE-BE07-AD40-BC8C-F71DDB0AE7F9}" destId="{AAAF0244-34EF-404E-8A4F-D04ED6CF7A13}" srcOrd="0" destOrd="0" parTransId="{8D4636F8-4772-1E40-BEE4-E567A886A791}" sibTransId="{61AAD44B-FFDF-A34D-AB0A-E9B948BDE1D2}"/>
    <dgm:cxn modelId="{5B431FE5-EBE9-CF40-AC04-D82DC63BCDE7}" type="presOf" srcId="{290485FE-BE07-AD40-BC8C-F71DDB0AE7F9}" destId="{7BDC5879-5227-B24F-877F-46C4832BFEEC}" srcOrd="1" destOrd="0" presId="urn:microsoft.com/office/officeart/2016/7/layout/VerticalDownArrowProcess"/>
    <dgm:cxn modelId="{D31B30E6-CE5F-D249-842D-DE4B2BA29C28}" type="presOf" srcId="{9B544142-AE0E-8547-89CA-233CF473F807}" destId="{EFFE598E-D95B-9346-B733-BE91811FB260}" srcOrd="0" destOrd="0" presId="urn:microsoft.com/office/officeart/2016/7/layout/VerticalDownArrowProcess"/>
    <dgm:cxn modelId="{EDC863E6-B5FF-BA4D-81C0-B0B81F88A669}" srcId="{68FC4458-4EBA-4721-A157-1FC3C5ECC3D4}" destId="{760D5590-E383-A24B-8C13-966323F6218A}" srcOrd="3" destOrd="0" parTransId="{410AAFA1-8D45-004A-9DEA-3E2ACA6F8634}" sibTransId="{A931AEBB-8CBE-DA48-89B3-15FE481C4109}"/>
    <dgm:cxn modelId="{C58C6AE8-E331-0949-B180-DEE663EDC3AF}" srcId="{68FC4458-4EBA-4721-A157-1FC3C5ECC3D4}" destId="{290485FE-BE07-AD40-BC8C-F71DDB0AE7F9}" srcOrd="1" destOrd="0" parTransId="{534E54CD-EA10-3649-8D86-976AA3EB2E21}" sibTransId="{9DB8A75A-4891-6246-ACB2-A2066BDCAD6D}"/>
    <dgm:cxn modelId="{A52F04FC-F948-BE43-B259-677B5913D8B8}" type="presOf" srcId="{68FC4458-4EBA-4721-A157-1FC3C5ECC3D4}" destId="{6936AD06-F6C0-CE49-82BD-45D8F16C71D8}" srcOrd="0" destOrd="0" presId="urn:microsoft.com/office/officeart/2016/7/layout/VerticalDownArrowProcess"/>
    <dgm:cxn modelId="{D554F86B-2883-8F4C-83E8-576B16596499}" type="presParOf" srcId="{6936AD06-F6C0-CE49-82BD-45D8F16C71D8}" destId="{5AA90BE6-0CB7-444C-A8A2-91098EE9B35B}" srcOrd="0" destOrd="0" presId="urn:microsoft.com/office/officeart/2016/7/layout/VerticalDownArrowProcess"/>
    <dgm:cxn modelId="{D954B2B2-2AFE-E647-80CA-A1CD1E24DECA}" type="presParOf" srcId="{5AA90BE6-0CB7-444C-A8A2-91098EE9B35B}" destId="{ACF42947-07B0-2F4A-AE7A-85337441BEA3}" srcOrd="0" destOrd="0" presId="urn:microsoft.com/office/officeart/2016/7/layout/VerticalDownArrowProcess"/>
    <dgm:cxn modelId="{5E25575F-F4CD-A446-9422-B11895E69EA5}" type="presParOf" srcId="{5AA90BE6-0CB7-444C-A8A2-91098EE9B35B}" destId="{F1E44DA7-D5BB-DE4E-A4CA-15B5CF6EC4DE}" srcOrd="1" destOrd="0" presId="urn:microsoft.com/office/officeart/2016/7/layout/VerticalDownArrowProcess"/>
    <dgm:cxn modelId="{AB33056A-DBB6-424B-B86B-DF71AA91D0CF}" type="presParOf" srcId="{6936AD06-F6C0-CE49-82BD-45D8F16C71D8}" destId="{FE8C616D-C17B-6543-BAAC-EDEEDCB0722F}" srcOrd="1" destOrd="0" presId="urn:microsoft.com/office/officeart/2016/7/layout/VerticalDownArrowProcess"/>
    <dgm:cxn modelId="{E0CC6EE2-FFDF-5C41-AC79-48A4A75D768D}" type="presParOf" srcId="{6936AD06-F6C0-CE49-82BD-45D8F16C71D8}" destId="{6A4B111E-2CB0-344D-81C9-99D017865B0D}" srcOrd="2" destOrd="0" presId="urn:microsoft.com/office/officeart/2016/7/layout/VerticalDownArrowProcess"/>
    <dgm:cxn modelId="{87E45BD7-AD1D-764C-9233-14BCBEA788F6}" type="presParOf" srcId="{6A4B111E-2CB0-344D-81C9-99D017865B0D}" destId="{BD7156BE-8704-0B4F-B0B4-A1864B799E16}" srcOrd="0" destOrd="0" presId="urn:microsoft.com/office/officeart/2016/7/layout/VerticalDownArrowProcess"/>
    <dgm:cxn modelId="{E6D29418-BC59-F84D-88F2-E0B6DADD45BA}" type="presParOf" srcId="{6A4B111E-2CB0-344D-81C9-99D017865B0D}" destId="{562D8104-AE32-2A4F-AAA3-DB8D636EF8DA}" srcOrd="1" destOrd="0" presId="urn:microsoft.com/office/officeart/2016/7/layout/VerticalDownArrowProcess"/>
    <dgm:cxn modelId="{794C794A-72FA-5B4D-8C03-E803231A3245}" type="presParOf" srcId="{6A4B111E-2CB0-344D-81C9-99D017865B0D}" destId="{EFFE598E-D95B-9346-B733-BE91811FB260}" srcOrd="2" destOrd="0" presId="urn:microsoft.com/office/officeart/2016/7/layout/VerticalDownArrowProcess"/>
    <dgm:cxn modelId="{1D2877E6-FA3F-734B-87AE-E1B5A78DCE87}" type="presParOf" srcId="{6936AD06-F6C0-CE49-82BD-45D8F16C71D8}" destId="{0DE965A9-362E-D54E-AAD0-C9865B05A776}" srcOrd="3" destOrd="0" presId="urn:microsoft.com/office/officeart/2016/7/layout/VerticalDownArrowProcess"/>
    <dgm:cxn modelId="{C4DCAC04-F304-4743-B070-A03E322FE6E8}" type="presParOf" srcId="{6936AD06-F6C0-CE49-82BD-45D8F16C71D8}" destId="{CA8A1F3B-D256-B640-91F1-648830197CB8}" srcOrd="4" destOrd="0" presId="urn:microsoft.com/office/officeart/2016/7/layout/VerticalDownArrowProcess"/>
    <dgm:cxn modelId="{6E72CB90-8676-8945-B8BC-4AD7058CE776}" type="presParOf" srcId="{CA8A1F3B-D256-B640-91F1-648830197CB8}" destId="{421A778E-FE44-F740-AD0C-5829AFBEE79F}" srcOrd="0" destOrd="0" presId="urn:microsoft.com/office/officeart/2016/7/layout/VerticalDownArrowProcess"/>
    <dgm:cxn modelId="{E112028D-627A-824E-AD5C-677D4FFFA352}" type="presParOf" srcId="{CA8A1F3B-D256-B640-91F1-648830197CB8}" destId="{7BDC5879-5227-B24F-877F-46C4832BFEEC}" srcOrd="1" destOrd="0" presId="urn:microsoft.com/office/officeart/2016/7/layout/VerticalDownArrowProcess"/>
    <dgm:cxn modelId="{EB912524-DCBA-1A4C-8B89-3D522922CA08}" type="presParOf" srcId="{CA8A1F3B-D256-B640-91F1-648830197CB8}" destId="{13EA56EA-2D7C-C643-9FA5-5359750D5E60}" srcOrd="2" destOrd="0" presId="urn:microsoft.com/office/officeart/2016/7/layout/VerticalDownArrowProcess"/>
    <dgm:cxn modelId="{3D2568A3-9B6E-9843-ADE4-A0BBA0AF7157}" type="presParOf" srcId="{6936AD06-F6C0-CE49-82BD-45D8F16C71D8}" destId="{47EAF9AB-66E1-824F-A3E0-4ABB09F9A860}" srcOrd="5" destOrd="0" presId="urn:microsoft.com/office/officeart/2016/7/layout/VerticalDownArrowProcess"/>
    <dgm:cxn modelId="{90764AC1-8DF5-614B-869D-F30E23195F5F}" type="presParOf" srcId="{6936AD06-F6C0-CE49-82BD-45D8F16C71D8}" destId="{0CF5AA72-1630-4D4D-8872-CADAA7A5C5CE}" srcOrd="6" destOrd="0" presId="urn:microsoft.com/office/officeart/2016/7/layout/VerticalDownArrowProcess"/>
    <dgm:cxn modelId="{AB4ED68A-6180-3B47-931F-F4CBFFAC67E5}" type="presParOf" srcId="{0CF5AA72-1630-4D4D-8872-CADAA7A5C5CE}" destId="{09AB1158-2B80-4941-A1D6-0CD78E71896D}" srcOrd="0" destOrd="0" presId="urn:microsoft.com/office/officeart/2016/7/layout/VerticalDownArrowProcess"/>
    <dgm:cxn modelId="{C78C0D0E-A453-1048-9ED5-91F1FE2D943D}" type="presParOf" srcId="{0CF5AA72-1630-4D4D-8872-CADAA7A5C5CE}" destId="{BCCC5AAC-0D98-6846-803A-D402DB6C24CE}" srcOrd="1" destOrd="0" presId="urn:microsoft.com/office/officeart/2016/7/layout/VerticalDownArrowProcess"/>
    <dgm:cxn modelId="{7AC44F11-1DE1-1142-9BA4-AB002DC1DD3C}" type="presParOf" srcId="{0CF5AA72-1630-4D4D-8872-CADAA7A5C5CE}" destId="{4F5E4E34-737E-2F4C-AA06-8147B734DE50}"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046B22-39F3-490D-8F1D-9152752636D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6335251-447F-4DFF-8D51-1DFA759F3406}">
      <dgm:prSet/>
      <dgm:spPr/>
      <dgm:t>
        <a:bodyPr/>
        <a:lstStyle/>
        <a:p>
          <a:r>
            <a:rPr lang="en-US" dirty="0">
              <a:latin typeface="Optima" panose="02000503060000020004" pitchFamily="2" charset="0"/>
            </a:rPr>
            <a:t>Identify Executive team + Post Contact Information (Pages 1&amp;30) on Notice Boards (Pages 1&amp;30)</a:t>
          </a:r>
        </a:p>
      </dgm:t>
    </dgm:pt>
    <dgm:pt modelId="{30649E14-0033-44BA-94E2-43C6795F355C}" type="parTrans" cxnId="{217930F5-9E96-41CF-8BBF-56B3480F0E5D}">
      <dgm:prSet/>
      <dgm:spPr/>
      <dgm:t>
        <a:bodyPr/>
        <a:lstStyle/>
        <a:p>
          <a:endParaRPr lang="en-US"/>
        </a:p>
      </dgm:t>
    </dgm:pt>
    <dgm:pt modelId="{AF6E66A0-5B94-4A11-8266-C9791907FC02}" type="sibTrans" cxnId="{217930F5-9E96-41CF-8BBF-56B3480F0E5D}">
      <dgm:prSet/>
      <dgm:spPr/>
      <dgm:t>
        <a:bodyPr/>
        <a:lstStyle/>
        <a:p>
          <a:endParaRPr lang="en-US"/>
        </a:p>
      </dgm:t>
    </dgm:pt>
    <dgm:pt modelId="{B4670C9B-135D-4EAA-B09D-051CC03D7D90}">
      <dgm:prSet/>
      <dgm:spPr/>
      <dgm:t>
        <a:bodyPr/>
        <a:lstStyle/>
        <a:p>
          <a:r>
            <a:rPr lang="en-US" dirty="0">
              <a:latin typeface="Optima" panose="02000503060000020004" pitchFamily="2" charset="0"/>
            </a:rPr>
            <a:t>Request completion of ‘Employee Acknowledgement Form’ (Page 31)in a timely manner </a:t>
          </a:r>
        </a:p>
      </dgm:t>
    </dgm:pt>
    <dgm:pt modelId="{879E8D36-8735-49F3-88A1-CD6588AF3474}" type="parTrans" cxnId="{C526D6DE-935B-410D-9F2C-9B928FBFF8DC}">
      <dgm:prSet/>
      <dgm:spPr/>
      <dgm:t>
        <a:bodyPr/>
        <a:lstStyle/>
        <a:p>
          <a:endParaRPr lang="en-US"/>
        </a:p>
      </dgm:t>
    </dgm:pt>
    <dgm:pt modelId="{7EFDCE86-5337-4CFC-933F-72B5B69D85A6}" type="sibTrans" cxnId="{C526D6DE-935B-410D-9F2C-9B928FBFF8DC}">
      <dgm:prSet/>
      <dgm:spPr/>
      <dgm:t>
        <a:bodyPr/>
        <a:lstStyle/>
        <a:p>
          <a:endParaRPr lang="en-US"/>
        </a:p>
      </dgm:t>
    </dgm:pt>
    <dgm:pt modelId="{8A13BCC9-A189-43A4-8CD4-33B9A2191360}">
      <dgm:prSet/>
      <dgm:spPr/>
      <dgm:t>
        <a:bodyPr/>
        <a:lstStyle/>
        <a:p>
          <a:r>
            <a:rPr lang="en-US" dirty="0">
              <a:latin typeface="Optima" panose="02000503060000020004" pitchFamily="2" charset="0"/>
            </a:rPr>
            <a:t>Post Completed Checklist (Pages 20-22) on Employee Notice Board</a:t>
          </a:r>
        </a:p>
      </dgm:t>
    </dgm:pt>
    <dgm:pt modelId="{99EC0427-235B-4264-B67B-0EBC517B8CE6}" type="parTrans" cxnId="{BA64DF5E-C939-4E1E-BFBC-6ACF78A2E0D8}">
      <dgm:prSet/>
      <dgm:spPr/>
      <dgm:t>
        <a:bodyPr/>
        <a:lstStyle/>
        <a:p>
          <a:endParaRPr lang="en-US"/>
        </a:p>
      </dgm:t>
    </dgm:pt>
    <dgm:pt modelId="{74145656-F395-42C2-ACBA-85330E6C84C5}" type="sibTrans" cxnId="{BA64DF5E-C939-4E1E-BFBC-6ACF78A2E0D8}">
      <dgm:prSet/>
      <dgm:spPr/>
      <dgm:t>
        <a:bodyPr/>
        <a:lstStyle/>
        <a:p>
          <a:endParaRPr lang="en-US"/>
        </a:p>
      </dgm:t>
    </dgm:pt>
    <dgm:pt modelId="{5D2C9BC3-E360-446F-8270-AFE589C6ADC8}" type="pres">
      <dgm:prSet presAssocID="{DF046B22-39F3-490D-8F1D-9152752636DF}" presName="root" presStyleCnt="0">
        <dgm:presLayoutVars>
          <dgm:dir/>
          <dgm:resizeHandles val="exact"/>
        </dgm:presLayoutVars>
      </dgm:prSet>
      <dgm:spPr/>
    </dgm:pt>
    <dgm:pt modelId="{3AE39618-A55C-4544-A5B9-CD35E0AF8E4F}" type="pres">
      <dgm:prSet presAssocID="{66335251-447F-4DFF-8D51-1DFA759F3406}" presName="compNode" presStyleCnt="0"/>
      <dgm:spPr/>
    </dgm:pt>
    <dgm:pt modelId="{1ED5B78C-B34C-4ADC-9456-EDD6E6F22EE3}" type="pres">
      <dgm:prSet presAssocID="{66335251-447F-4DFF-8D51-1DFA759F3406}" presName="bgRect" presStyleLbl="bgShp" presStyleIdx="0" presStyleCnt="3"/>
      <dgm:spPr/>
    </dgm:pt>
    <dgm:pt modelId="{8CF4AA1E-A5CC-4C3E-83D0-D3AC5702D545}" type="pres">
      <dgm:prSet presAssocID="{66335251-447F-4DFF-8D51-1DFA759F34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B6147D7-826C-4BF2-A845-1118ADE9D2B7}" type="pres">
      <dgm:prSet presAssocID="{66335251-447F-4DFF-8D51-1DFA759F3406}" presName="spaceRect" presStyleCnt="0"/>
      <dgm:spPr/>
    </dgm:pt>
    <dgm:pt modelId="{B46FD213-2647-4DBA-B12A-D6086DF17DFF}" type="pres">
      <dgm:prSet presAssocID="{66335251-447F-4DFF-8D51-1DFA759F3406}" presName="parTx" presStyleLbl="revTx" presStyleIdx="0" presStyleCnt="3">
        <dgm:presLayoutVars>
          <dgm:chMax val="0"/>
          <dgm:chPref val="0"/>
        </dgm:presLayoutVars>
      </dgm:prSet>
      <dgm:spPr/>
    </dgm:pt>
    <dgm:pt modelId="{C6AC922C-3F25-4712-BF15-8FBA122C1D67}" type="pres">
      <dgm:prSet presAssocID="{AF6E66A0-5B94-4A11-8266-C9791907FC02}" presName="sibTrans" presStyleCnt="0"/>
      <dgm:spPr/>
    </dgm:pt>
    <dgm:pt modelId="{BB9878EF-320D-4A26-9F43-E49538A426CA}" type="pres">
      <dgm:prSet presAssocID="{B4670C9B-135D-4EAA-B09D-051CC03D7D90}" presName="compNode" presStyleCnt="0"/>
      <dgm:spPr/>
    </dgm:pt>
    <dgm:pt modelId="{C1FD7695-4517-4A9D-BBEE-783338FD5D12}" type="pres">
      <dgm:prSet presAssocID="{B4670C9B-135D-4EAA-B09D-051CC03D7D90}" presName="bgRect" presStyleLbl="bgShp" presStyleIdx="1" presStyleCnt="3"/>
      <dgm:spPr/>
    </dgm:pt>
    <dgm:pt modelId="{898ECA2D-26BC-4963-ABC8-9CE29A5C4D5B}" type="pres">
      <dgm:prSet presAssocID="{B4670C9B-135D-4EAA-B09D-051CC03D7D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665F13B9-4FF0-4C7A-9EE5-37735CBD4A97}" type="pres">
      <dgm:prSet presAssocID="{B4670C9B-135D-4EAA-B09D-051CC03D7D90}" presName="spaceRect" presStyleCnt="0"/>
      <dgm:spPr/>
    </dgm:pt>
    <dgm:pt modelId="{0D1E7745-9219-4AC5-8FB1-E8C864209BED}" type="pres">
      <dgm:prSet presAssocID="{B4670C9B-135D-4EAA-B09D-051CC03D7D90}" presName="parTx" presStyleLbl="revTx" presStyleIdx="1" presStyleCnt="3">
        <dgm:presLayoutVars>
          <dgm:chMax val="0"/>
          <dgm:chPref val="0"/>
        </dgm:presLayoutVars>
      </dgm:prSet>
      <dgm:spPr/>
    </dgm:pt>
    <dgm:pt modelId="{FF31F862-98D1-4527-BF3C-A1BAC4A390DB}" type="pres">
      <dgm:prSet presAssocID="{7EFDCE86-5337-4CFC-933F-72B5B69D85A6}" presName="sibTrans" presStyleCnt="0"/>
      <dgm:spPr/>
    </dgm:pt>
    <dgm:pt modelId="{66C76F6B-F957-4ED1-AD92-3A8B29631C52}" type="pres">
      <dgm:prSet presAssocID="{8A13BCC9-A189-43A4-8CD4-33B9A2191360}" presName="compNode" presStyleCnt="0"/>
      <dgm:spPr/>
    </dgm:pt>
    <dgm:pt modelId="{4D79CB1F-C3D3-4178-B623-44727D204B61}" type="pres">
      <dgm:prSet presAssocID="{8A13BCC9-A189-43A4-8CD4-33B9A2191360}" presName="bgRect" presStyleLbl="bgShp" presStyleIdx="2" presStyleCnt="3"/>
      <dgm:spPr/>
    </dgm:pt>
    <dgm:pt modelId="{C7B5BB7E-5622-465B-A110-EF60C56B6CC3}" type="pres">
      <dgm:prSet presAssocID="{8A13BCC9-A189-43A4-8CD4-33B9A21913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ADA7FED1-2174-4A66-8D6F-02AA53EC363B}" type="pres">
      <dgm:prSet presAssocID="{8A13BCC9-A189-43A4-8CD4-33B9A2191360}" presName="spaceRect" presStyleCnt="0"/>
      <dgm:spPr/>
    </dgm:pt>
    <dgm:pt modelId="{B1DD783B-A0F2-449F-857E-053B13AD14ED}" type="pres">
      <dgm:prSet presAssocID="{8A13BCC9-A189-43A4-8CD4-33B9A2191360}" presName="parTx" presStyleLbl="revTx" presStyleIdx="2" presStyleCnt="3">
        <dgm:presLayoutVars>
          <dgm:chMax val="0"/>
          <dgm:chPref val="0"/>
        </dgm:presLayoutVars>
      </dgm:prSet>
      <dgm:spPr/>
    </dgm:pt>
  </dgm:ptLst>
  <dgm:cxnLst>
    <dgm:cxn modelId="{14D8CE11-F1DB-45F9-BF1C-97B5F210FF17}" type="presOf" srcId="{DF046B22-39F3-490D-8F1D-9152752636DF}" destId="{5D2C9BC3-E360-446F-8270-AFE589C6ADC8}" srcOrd="0" destOrd="0" presId="urn:microsoft.com/office/officeart/2018/2/layout/IconVerticalSolidList"/>
    <dgm:cxn modelId="{F8E4472E-0C9E-4234-9B27-922B89DCD7E2}" type="presOf" srcId="{B4670C9B-135D-4EAA-B09D-051CC03D7D90}" destId="{0D1E7745-9219-4AC5-8FB1-E8C864209BED}" srcOrd="0" destOrd="0" presId="urn:microsoft.com/office/officeart/2018/2/layout/IconVerticalSolidList"/>
    <dgm:cxn modelId="{BDA08340-F72D-4603-A862-CD0604C79A31}" type="presOf" srcId="{66335251-447F-4DFF-8D51-1DFA759F3406}" destId="{B46FD213-2647-4DBA-B12A-D6086DF17DFF}" srcOrd="0" destOrd="0" presId="urn:microsoft.com/office/officeart/2018/2/layout/IconVerticalSolidList"/>
    <dgm:cxn modelId="{BA64DF5E-C939-4E1E-BFBC-6ACF78A2E0D8}" srcId="{DF046B22-39F3-490D-8F1D-9152752636DF}" destId="{8A13BCC9-A189-43A4-8CD4-33B9A2191360}" srcOrd="2" destOrd="0" parTransId="{99EC0427-235B-4264-B67B-0EBC517B8CE6}" sibTransId="{74145656-F395-42C2-ACBA-85330E6C84C5}"/>
    <dgm:cxn modelId="{2625599A-71FE-4D68-B03C-56502A01D6AE}" type="presOf" srcId="{8A13BCC9-A189-43A4-8CD4-33B9A2191360}" destId="{B1DD783B-A0F2-449F-857E-053B13AD14ED}" srcOrd="0" destOrd="0" presId="urn:microsoft.com/office/officeart/2018/2/layout/IconVerticalSolidList"/>
    <dgm:cxn modelId="{C526D6DE-935B-410D-9F2C-9B928FBFF8DC}" srcId="{DF046B22-39F3-490D-8F1D-9152752636DF}" destId="{B4670C9B-135D-4EAA-B09D-051CC03D7D90}" srcOrd="1" destOrd="0" parTransId="{879E8D36-8735-49F3-88A1-CD6588AF3474}" sibTransId="{7EFDCE86-5337-4CFC-933F-72B5B69D85A6}"/>
    <dgm:cxn modelId="{217930F5-9E96-41CF-8BBF-56B3480F0E5D}" srcId="{DF046B22-39F3-490D-8F1D-9152752636DF}" destId="{66335251-447F-4DFF-8D51-1DFA759F3406}" srcOrd="0" destOrd="0" parTransId="{30649E14-0033-44BA-94E2-43C6795F355C}" sibTransId="{AF6E66A0-5B94-4A11-8266-C9791907FC02}"/>
    <dgm:cxn modelId="{5AD4B168-92E2-46A4-AF90-6FA0220FE08F}" type="presParOf" srcId="{5D2C9BC3-E360-446F-8270-AFE589C6ADC8}" destId="{3AE39618-A55C-4544-A5B9-CD35E0AF8E4F}" srcOrd="0" destOrd="0" presId="urn:microsoft.com/office/officeart/2018/2/layout/IconVerticalSolidList"/>
    <dgm:cxn modelId="{153933A4-8416-48EB-B621-08BD17F1EA6A}" type="presParOf" srcId="{3AE39618-A55C-4544-A5B9-CD35E0AF8E4F}" destId="{1ED5B78C-B34C-4ADC-9456-EDD6E6F22EE3}" srcOrd="0" destOrd="0" presId="urn:microsoft.com/office/officeart/2018/2/layout/IconVerticalSolidList"/>
    <dgm:cxn modelId="{211DD903-5BA3-4790-9D0B-D4CB829F52DE}" type="presParOf" srcId="{3AE39618-A55C-4544-A5B9-CD35E0AF8E4F}" destId="{8CF4AA1E-A5CC-4C3E-83D0-D3AC5702D545}" srcOrd="1" destOrd="0" presId="urn:microsoft.com/office/officeart/2018/2/layout/IconVerticalSolidList"/>
    <dgm:cxn modelId="{B20BBE33-154A-4414-B889-A84623443A27}" type="presParOf" srcId="{3AE39618-A55C-4544-A5B9-CD35E0AF8E4F}" destId="{7B6147D7-826C-4BF2-A845-1118ADE9D2B7}" srcOrd="2" destOrd="0" presId="urn:microsoft.com/office/officeart/2018/2/layout/IconVerticalSolidList"/>
    <dgm:cxn modelId="{81089DF0-0BAF-4C45-AB18-0BBA1255440D}" type="presParOf" srcId="{3AE39618-A55C-4544-A5B9-CD35E0AF8E4F}" destId="{B46FD213-2647-4DBA-B12A-D6086DF17DFF}" srcOrd="3" destOrd="0" presId="urn:microsoft.com/office/officeart/2018/2/layout/IconVerticalSolidList"/>
    <dgm:cxn modelId="{2A3858E6-CBCF-4C90-B0FF-406F3FACB23E}" type="presParOf" srcId="{5D2C9BC3-E360-446F-8270-AFE589C6ADC8}" destId="{C6AC922C-3F25-4712-BF15-8FBA122C1D67}" srcOrd="1" destOrd="0" presId="urn:microsoft.com/office/officeart/2018/2/layout/IconVerticalSolidList"/>
    <dgm:cxn modelId="{3AC5B039-D2E7-4C0D-87B6-FD1463125A52}" type="presParOf" srcId="{5D2C9BC3-E360-446F-8270-AFE589C6ADC8}" destId="{BB9878EF-320D-4A26-9F43-E49538A426CA}" srcOrd="2" destOrd="0" presId="urn:microsoft.com/office/officeart/2018/2/layout/IconVerticalSolidList"/>
    <dgm:cxn modelId="{B7A44BCD-2D50-402E-AD7F-2F1BBCBF01F3}" type="presParOf" srcId="{BB9878EF-320D-4A26-9F43-E49538A426CA}" destId="{C1FD7695-4517-4A9D-BBEE-783338FD5D12}" srcOrd="0" destOrd="0" presId="urn:microsoft.com/office/officeart/2018/2/layout/IconVerticalSolidList"/>
    <dgm:cxn modelId="{A44CC409-7E1C-4EB5-87D8-DFD4217666A5}" type="presParOf" srcId="{BB9878EF-320D-4A26-9F43-E49538A426CA}" destId="{898ECA2D-26BC-4963-ABC8-9CE29A5C4D5B}" srcOrd="1" destOrd="0" presId="urn:microsoft.com/office/officeart/2018/2/layout/IconVerticalSolidList"/>
    <dgm:cxn modelId="{8C92D26F-CF9F-426A-A6F1-4E1767A660D6}" type="presParOf" srcId="{BB9878EF-320D-4A26-9F43-E49538A426CA}" destId="{665F13B9-4FF0-4C7A-9EE5-37735CBD4A97}" srcOrd="2" destOrd="0" presId="urn:microsoft.com/office/officeart/2018/2/layout/IconVerticalSolidList"/>
    <dgm:cxn modelId="{FC1BF4D7-B89D-4E4B-B225-244FD62D78F2}" type="presParOf" srcId="{BB9878EF-320D-4A26-9F43-E49538A426CA}" destId="{0D1E7745-9219-4AC5-8FB1-E8C864209BED}" srcOrd="3" destOrd="0" presId="urn:microsoft.com/office/officeart/2018/2/layout/IconVerticalSolidList"/>
    <dgm:cxn modelId="{7DDBAD82-CE3E-42E2-8CD5-B1B2CA6AC7A9}" type="presParOf" srcId="{5D2C9BC3-E360-446F-8270-AFE589C6ADC8}" destId="{FF31F862-98D1-4527-BF3C-A1BAC4A390DB}" srcOrd="3" destOrd="0" presId="urn:microsoft.com/office/officeart/2018/2/layout/IconVerticalSolidList"/>
    <dgm:cxn modelId="{05FCB869-6F32-4E89-B45E-48FA8B14944E}" type="presParOf" srcId="{5D2C9BC3-E360-446F-8270-AFE589C6ADC8}" destId="{66C76F6B-F957-4ED1-AD92-3A8B29631C52}" srcOrd="4" destOrd="0" presId="urn:microsoft.com/office/officeart/2018/2/layout/IconVerticalSolidList"/>
    <dgm:cxn modelId="{9FB84590-51D5-4DB2-BE23-44BAEF152551}" type="presParOf" srcId="{66C76F6B-F957-4ED1-AD92-3A8B29631C52}" destId="{4D79CB1F-C3D3-4178-B623-44727D204B61}" srcOrd="0" destOrd="0" presId="urn:microsoft.com/office/officeart/2018/2/layout/IconVerticalSolidList"/>
    <dgm:cxn modelId="{464AD72D-27A2-4AD8-A199-3E75979719E4}" type="presParOf" srcId="{66C76F6B-F957-4ED1-AD92-3A8B29631C52}" destId="{C7B5BB7E-5622-465B-A110-EF60C56B6CC3}" srcOrd="1" destOrd="0" presId="urn:microsoft.com/office/officeart/2018/2/layout/IconVerticalSolidList"/>
    <dgm:cxn modelId="{948B96BE-D393-432D-96DA-3AF10A869E43}" type="presParOf" srcId="{66C76F6B-F957-4ED1-AD92-3A8B29631C52}" destId="{ADA7FED1-2174-4A66-8D6F-02AA53EC363B}" srcOrd="2" destOrd="0" presId="urn:microsoft.com/office/officeart/2018/2/layout/IconVerticalSolidList"/>
    <dgm:cxn modelId="{198079C2-1D72-43C3-BECE-4CC9F084D71D}" type="presParOf" srcId="{66C76F6B-F957-4ED1-AD92-3A8B29631C52}" destId="{B1DD783B-A0F2-449F-857E-053B13AD14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9EC53DA-9B82-4151-9C17-4841C9B933F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1506034-D222-4633-A41A-8A05E6266F32}">
      <dgm:prSet/>
      <dgm:spPr/>
      <dgm:t>
        <a:bodyPr/>
        <a:lstStyle/>
        <a:p>
          <a:r>
            <a:rPr lang="en-US" dirty="0">
              <a:latin typeface="Optima" panose="02000503060000020004" pitchFamily="2" charset="0"/>
            </a:rPr>
            <a:t>Sanitize all touchpoints</a:t>
          </a:r>
        </a:p>
      </dgm:t>
    </dgm:pt>
    <dgm:pt modelId="{F8FBE873-745F-40A9-B21B-F813C85EB3C9}" type="parTrans" cxnId="{B292B032-79AE-43E5-8A4A-AB8277D216C7}">
      <dgm:prSet/>
      <dgm:spPr/>
      <dgm:t>
        <a:bodyPr/>
        <a:lstStyle/>
        <a:p>
          <a:endParaRPr lang="en-US"/>
        </a:p>
      </dgm:t>
    </dgm:pt>
    <dgm:pt modelId="{E113DCE5-FBE7-428C-9579-D784A6ABCE77}" type="sibTrans" cxnId="{B292B032-79AE-43E5-8A4A-AB8277D216C7}">
      <dgm:prSet/>
      <dgm:spPr/>
      <dgm:t>
        <a:bodyPr/>
        <a:lstStyle/>
        <a:p>
          <a:endParaRPr lang="en-US"/>
        </a:p>
      </dgm:t>
    </dgm:pt>
    <dgm:pt modelId="{1F07289F-7F1C-6C48-B867-467DC745E872}">
      <dgm:prSet/>
      <dgm:spPr/>
      <dgm:t>
        <a:bodyPr/>
        <a:lstStyle/>
        <a:p>
          <a:r>
            <a:rPr lang="en-US" dirty="0">
              <a:latin typeface="Optima" panose="02000503060000020004" pitchFamily="2" charset="0"/>
            </a:rPr>
            <a:t>Wear fresh gloves for each vehicle</a:t>
          </a:r>
        </a:p>
      </dgm:t>
    </dgm:pt>
    <dgm:pt modelId="{C0954F35-CE8C-554A-ADBE-34A72EBD797B}" type="parTrans" cxnId="{848A4E45-5747-1549-ACE3-9DD1D1BBD4E6}">
      <dgm:prSet/>
      <dgm:spPr/>
      <dgm:t>
        <a:bodyPr/>
        <a:lstStyle/>
        <a:p>
          <a:endParaRPr lang="en-US"/>
        </a:p>
      </dgm:t>
    </dgm:pt>
    <dgm:pt modelId="{918EBAB4-71C9-E848-B2E8-DCFC33B7BE20}" type="sibTrans" cxnId="{848A4E45-5747-1549-ACE3-9DD1D1BBD4E6}">
      <dgm:prSet/>
      <dgm:spPr/>
      <dgm:t>
        <a:bodyPr/>
        <a:lstStyle/>
        <a:p>
          <a:endParaRPr lang="en-US"/>
        </a:p>
      </dgm:t>
    </dgm:pt>
    <dgm:pt modelId="{6ECE6A05-7C8A-EB4A-B4FE-FC51A6DD9B31}">
      <dgm:prSet/>
      <dgm:spPr/>
      <dgm:t>
        <a:bodyPr/>
        <a:lstStyle/>
        <a:p>
          <a:r>
            <a:rPr lang="en-US" dirty="0">
              <a:latin typeface="Optima" panose="02000503060000020004" pitchFamily="2" charset="0"/>
            </a:rPr>
            <a:t>Lower windows and keep fan off</a:t>
          </a:r>
        </a:p>
      </dgm:t>
    </dgm:pt>
    <dgm:pt modelId="{4249C011-B87E-D246-B1CD-D7C07AD92CA8}" type="parTrans" cxnId="{EE92673F-C827-234F-B6BF-674801DB9283}">
      <dgm:prSet/>
      <dgm:spPr/>
      <dgm:t>
        <a:bodyPr/>
        <a:lstStyle/>
        <a:p>
          <a:endParaRPr lang="en-US"/>
        </a:p>
      </dgm:t>
    </dgm:pt>
    <dgm:pt modelId="{C18C4947-4426-1646-A3D1-527FC9AC5346}" type="sibTrans" cxnId="{EE92673F-C827-234F-B6BF-674801DB9283}">
      <dgm:prSet/>
      <dgm:spPr/>
      <dgm:t>
        <a:bodyPr/>
        <a:lstStyle/>
        <a:p>
          <a:endParaRPr lang="en-US"/>
        </a:p>
      </dgm:t>
    </dgm:pt>
    <dgm:pt modelId="{E83C7827-EB4A-1D44-BAC8-9FD53CA6FC13}">
      <dgm:prSet/>
      <dgm:spPr/>
      <dgm:t>
        <a:bodyPr/>
        <a:lstStyle/>
        <a:p>
          <a:r>
            <a:rPr lang="en-US" dirty="0">
              <a:latin typeface="Optima" panose="02000503060000020004" pitchFamily="2" charset="0"/>
            </a:rPr>
            <a:t>Use covers for steering wheels and seats and floormats</a:t>
          </a:r>
        </a:p>
      </dgm:t>
    </dgm:pt>
    <dgm:pt modelId="{AE0B1730-03D5-3242-B290-C3693B569D4C}" type="parTrans" cxnId="{EBF9142C-6F71-6D44-8376-F690F1CAB56C}">
      <dgm:prSet/>
      <dgm:spPr/>
      <dgm:t>
        <a:bodyPr/>
        <a:lstStyle/>
        <a:p>
          <a:endParaRPr lang="en-US"/>
        </a:p>
      </dgm:t>
    </dgm:pt>
    <dgm:pt modelId="{E25B4811-C70F-3942-BB87-6F4A5A8D51B9}" type="sibTrans" cxnId="{EBF9142C-6F71-6D44-8376-F690F1CAB56C}">
      <dgm:prSet/>
      <dgm:spPr/>
      <dgm:t>
        <a:bodyPr/>
        <a:lstStyle/>
        <a:p>
          <a:endParaRPr lang="en-US"/>
        </a:p>
      </dgm:t>
    </dgm:pt>
    <dgm:pt modelId="{DCCFAC38-25E0-C94E-9EB6-61DF13A2E23A}">
      <dgm:prSet/>
      <dgm:spPr/>
      <dgm:t>
        <a:bodyPr/>
        <a:lstStyle/>
        <a:p>
          <a:r>
            <a:rPr lang="en-US" dirty="0">
              <a:latin typeface="Optima" panose="02000503060000020004" pitchFamily="2" charset="0"/>
            </a:rPr>
            <a:t>Read SDS for COVID-19 listed disinfectants and use PPE as described</a:t>
          </a:r>
        </a:p>
      </dgm:t>
    </dgm:pt>
    <dgm:pt modelId="{485F1066-95B0-5644-8190-2DA31870B310}" type="parTrans" cxnId="{9BBA1D39-20C4-9144-BC21-2434CC7BAFD4}">
      <dgm:prSet/>
      <dgm:spPr/>
      <dgm:t>
        <a:bodyPr/>
        <a:lstStyle/>
        <a:p>
          <a:endParaRPr lang="en-US"/>
        </a:p>
      </dgm:t>
    </dgm:pt>
    <dgm:pt modelId="{6B4B538E-ADD8-6544-AA1D-C2FF4942F064}" type="sibTrans" cxnId="{9BBA1D39-20C4-9144-BC21-2434CC7BAFD4}">
      <dgm:prSet/>
      <dgm:spPr/>
      <dgm:t>
        <a:bodyPr/>
        <a:lstStyle/>
        <a:p>
          <a:endParaRPr lang="en-US"/>
        </a:p>
      </dgm:t>
    </dgm:pt>
    <dgm:pt modelId="{469ECEBA-60BC-F446-8186-0D96A7EA506B}" type="pres">
      <dgm:prSet presAssocID="{D9EC53DA-9B82-4151-9C17-4841C9B933FA}" presName="linear" presStyleCnt="0">
        <dgm:presLayoutVars>
          <dgm:animLvl val="lvl"/>
          <dgm:resizeHandles val="exact"/>
        </dgm:presLayoutVars>
      </dgm:prSet>
      <dgm:spPr/>
    </dgm:pt>
    <dgm:pt modelId="{63ACFA97-7E10-FA49-B5C7-D47C37511C8D}" type="pres">
      <dgm:prSet presAssocID="{C1506034-D222-4633-A41A-8A05E6266F32}" presName="parentText" presStyleLbl="node1" presStyleIdx="0" presStyleCnt="5">
        <dgm:presLayoutVars>
          <dgm:chMax val="0"/>
          <dgm:bulletEnabled val="1"/>
        </dgm:presLayoutVars>
      </dgm:prSet>
      <dgm:spPr/>
    </dgm:pt>
    <dgm:pt modelId="{CD31F692-4DDA-9641-BFBC-0987FA83E2B4}" type="pres">
      <dgm:prSet presAssocID="{E113DCE5-FBE7-428C-9579-D784A6ABCE77}" presName="spacer" presStyleCnt="0"/>
      <dgm:spPr/>
    </dgm:pt>
    <dgm:pt modelId="{43928EA1-7BFC-D342-9BF7-3ABEE89FF458}" type="pres">
      <dgm:prSet presAssocID="{1F07289F-7F1C-6C48-B867-467DC745E872}" presName="parentText" presStyleLbl="node1" presStyleIdx="1" presStyleCnt="5">
        <dgm:presLayoutVars>
          <dgm:chMax val="0"/>
          <dgm:bulletEnabled val="1"/>
        </dgm:presLayoutVars>
      </dgm:prSet>
      <dgm:spPr/>
    </dgm:pt>
    <dgm:pt modelId="{FC8991ED-AFF2-D549-81DC-751D1CD634E1}" type="pres">
      <dgm:prSet presAssocID="{918EBAB4-71C9-E848-B2E8-DCFC33B7BE20}" presName="spacer" presStyleCnt="0"/>
      <dgm:spPr/>
    </dgm:pt>
    <dgm:pt modelId="{91087458-E483-C04B-98BC-3DED8010066D}" type="pres">
      <dgm:prSet presAssocID="{6ECE6A05-7C8A-EB4A-B4FE-FC51A6DD9B31}" presName="parentText" presStyleLbl="node1" presStyleIdx="2" presStyleCnt="5">
        <dgm:presLayoutVars>
          <dgm:chMax val="0"/>
          <dgm:bulletEnabled val="1"/>
        </dgm:presLayoutVars>
      </dgm:prSet>
      <dgm:spPr/>
    </dgm:pt>
    <dgm:pt modelId="{DCC180E2-DDFF-CF43-B243-B27AF843A0A7}" type="pres">
      <dgm:prSet presAssocID="{C18C4947-4426-1646-A3D1-527FC9AC5346}" presName="spacer" presStyleCnt="0"/>
      <dgm:spPr/>
    </dgm:pt>
    <dgm:pt modelId="{B1044656-54E4-2F44-A558-AA895BEC3DC2}" type="pres">
      <dgm:prSet presAssocID="{E83C7827-EB4A-1D44-BAC8-9FD53CA6FC13}" presName="parentText" presStyleLbl="node1" presStyleIdx="3" presStyleCnt="5">
        <dgm:presLayoutVars>
          <dgm:chMax val="0"/>
          <dgm:bulletEnabled val="1"/>
        </dgm:presLayoutVars>
      </dgm:prSet>
      <dgm:spPr/>
    </dgm:pt>
    <dgm:pt modelId="{DFE9930D-6E33-5D44-9A82-E5A8F4008D19}" type="pres">
      <dgm:prSet presAssocID="{E25B4811-C70F-3942-BB87-6F4A5A8D51B9}" presName="spacer" presStyleCnt="0"/>
      <dgm:spPr/>
    </dgm:pt>
    <dgm:pt modelId="{4A0B904C-B80C-4E4A-8C89-C95528F9F737}" type="pres">
      <dgm:prSet presAssocID="{DCCFAC38-25E0-C94E-9EB6-61DF13A2E23A}" presName="parentText" presStyleLbl="node1" presStyleIdx="4" presStyleCnt="5">
        <dgm:presLayoutVars>
          <dgm:chMax val="0"/>
          <dgm:bulletEnabled val="1"/>
        </dgm:presLayoutVars>
      </dgm:prSet>
      <dgm:spPr/>
    </dgm:pt>
  </dgm:ptLst>
  <dgm:cxnLst>
    <dgm:cxn modelId="{17DF090B-171C-DA46-8796-94C43476F0AC}" type="presOf" srcId="{C1506034-D222-4633-A41A-8A05E6266F32}" destId="{63ACFA97-7E10-FA49-B5C7-D47C37511C8D}" srcOrd="0" destOrd="0" presId="urn:microsoft.com/office/officeart/2005/8/layout/vList2"/>
    <dgm:cxn modelId="{E1B9E425-904B-174D-8D80-D3C480E2C3BD}" type="presOf" srcId="{E83C7827-EB4A-1D44-BAC8-9FD53CA6FC13}" destId="{B1044656-54E4-2F44-A558-AA895BEC3DC2}" srcOrd="0" destOrd="0" presId="urn:microsoft.com/office/officeart/2005/8/layout/vList2"/>
    <dgm:cxn modelId="{EBF9142C-6F71-6D44-8376-F690F1CAB56C}" srcId="{D9EC53DA-9B82-4151-9C17-4841C9B933FA}" destId="{E83C7827-EB4A-1D44-BAC8-9FD53CA6FC13}" srcOrd="3" destOrd="0" parTransId="{AE0B1730-03D5-3242-B290-C3693B569D4C}" sibTransId="{E25B4811-C70F-3942-BB87-6F4A5A8D51B9}"/>
    <dgm:cxn modelId="{B292B032-79AE-43E5-8A4A-AB8277D216C7}" srcId="{D9EC53DA-9B82-4151-9C17-4841C9B933FA}" destId="{C1506034-D222-4633-A41A-8A05E6266F32}" srcOrd="0" destOrd="0" parTransId="{F8FBE873-745F-40A9-B21B-F813C85EB3C9}" sibTransId="{E113DCE5-FBE7-428C-9579-D784A6ABCE77}"/>
    <dgm:cxn modelId="{9BBA1D39-20C4-9144-BC21-2434CC7BAFD4}" srcId="{D9EC53DA-9B82-4151-9C17-4841C9B933FA}" destId="{DCCFAC38-25E0-C94E-9EB6-61DF13A2E23A}" srcOrd="4" destOrd="0" parTransId="{485F1066-95B0-5644-8190-2DA31870B310}" sibTransId="{6B4B538E-ADD8-6544-AA1D-C2FF4942F064}"/>
    <dgm:cxn modelId="{EE92673F-C827-234F-B6BF-674801DB9283}" srcId="{D9EC53DA-9B82-4151-9C17-4841C9B933FA}" destId="{6ECE6A05-7C8A-EB4A-B4FE-FC51A6DD9B31}" srcOrd="2" destOrd="0" parTransId="{4249C011-B87E-D246-B1CD-D7C07AD92CA8}" sibTransId="{C18C4947-4426-1646-A3D1-527FC9AC5346}"/>
    <dgm:cxn modelId="{848A4E45-5747-1549-ACE3-9DD1D1BBD4E6}" srcId="{D9EC53DA-9B82-4151-9C17-4841C9B933FA}" destId="{1F07289F-7F1C-6C48-B867-467DC745E872}" srcOrd="1" destOrd="0" parTransId="{C0954F35-CE8C-554A-ADBE-34A72EBD797B}" sibTransId="{918EBAB4-71C9-E848-B2E8-DCFC33B7BE20}"/>
    <dgm:cxn modelId="{FC7D799C-2CAA-924D-B85C-8A0312EFFED4}" type="presOf" srcId="{6ECE6A05-7C8A-EB4A-B4FE-FC51A6DD9B31}" destId="{91087458-E483-C04B-98BC-3DED8010066D}" srcOrd="0" destOrd="0" presId="urn:microsoft.com/office/officeart/2005/8/layout/vList2"/>
    <dgm:cxn modelId="{85319FC1-1D68-CB4A-9CFC-0C0AB7188D90}" type="presOf" srcId="{D9EC53DA-9B82-4151-9C17-4841C9B933FA}" destId="{469ECEBA-60BC-F446-8186-0D96A7EA506B}" srcOrd="0" destOrd="0" presId="urn:microsoft.com/office/officeart/2005/8/layout/vList2"/>
    <dgm:cxn modelId="{1EABBCC7-EFA1-A94A-99B7-411492C444C7}" type="presOf" srcId="{1F07289F-7F1C-6C48-B867-467DC745E872}" destId="{43928EA1-7BFC-D342-9BF7-3ABEE89FF458}" srcOrd="0" destOrd="0" presId="urn:microsoft.com/office/officeart/2005/8/layout/vList2"/>
    <dgm:cxn modelId="{A6CF68CD-9FDE-C341-AF4F-C94FE6DF6392}" type="presOf" srcId="{DCCFAC38-25E0-C94E-9EB6-61DF13A2E23A}" destId="{4A0B904C-B80C-4E4A-8C89-C95528F9F737}" srcOrd="0" destOrd="0" presId="urn:microsoft.com/office/officeart/2005/8/layout/vList2"/>
    <dgm:cxn modelId="{49739868-702E-2E44-872B-5D46BCB671DB}" type="presParOf" srcId="{469ECEBA-60BC-F446-8186-0D96A7EA506B}" destId="{63ACFA97-7E10-FA49-B5C7-D47C37511C8D}" srcOrd="0" destOrd="0" presId="urn:microsoft.com/office/officeart/2005/8/layout/vList2"/>
    <dgm:cxn modelId="{28D6C2C7-CC0E-5841-8180-128B455F29C8}" type="presParOf" srcId="{469ECEBA-60BC-F446-8186-0D96A7EA506B}" destId="{CD31F692-4DDA-9641-BFBC-0987FA83E2B4}" srcOrd="1" destOrd="0" presId="urn:microsoft.com/office/officeart/2005/8/layout/vList2"/>
    <dgm:cxn modelId="{968AD366-B9E6-F146-81C4-4ADFF46102D7}" type="presParOf" srcId="{469ECEBA-60BC-F446-8186-0D96A7EA506B}" destId="{43928EA1-7BFC-D342-9BF7-3ABEE89FF458}" srcOrd="2" destOrd="0" presId="urn:microsoft.com/office/officeart/2005/8/layout/vList2"/>
    <dgm:cxn modelId="{027B499D-57AC-7648-9D2A-E8E331442072}" type="presParOf" srcId="{469ECEBA-60BC-F446-8186-0D96A7EA506B}" destId="{FC8991ED-AFF2-D549-81DC-751D1CD634E1}" srcOrd="3" destOrd="0" presId="urn:microsoft.com/office/officeart/2005/8/layout/vList2"/>
    <dgm:cxn modelId="{24972BD8-C5DF-0C40-8957-E7779F4B9A50}" type="presParOf" srcId="{469ECEBA-60BC-F446-8186-0D96A7EA506B}" destId="{91087458-E483-C04B-98BC-3DED8010066D}" srcOrd="4" destOrd="0" presId="urn:microsoft.com/office/officeart/2005/8/layout/vList2"/>
    <dgm:cxn modelId="{D7B66ABD-E32D-344B-9E03-A86FB91ADB30}" type="presParOf" srcId="{469ECEBA-60BC-F446-8186-0D96A7EA506B}" destId="{DCC180E2-DDFF-CF43-B243-B27AF843A0A7}" srcOrd="5" destOrd="0" presId="urn:microsoft.com/office/officeart/2005/8/layout/vList2"/>
    <dgm:cxn modelId="{76F43DBD-B357-084C-9A4A-63C40CD98898}" type="presParOf" srcId="{469ECEBA-60BC-F446-8186-0D96A7EA506B}" destId="{B1044656-54E4-2F44-A558-AA895BEC3DC2}" srcOrd="6" destOrd="0" presId="urn:microsoft.com/office/officeart/2005/8/layout/vList2"/>
    <dgm:cxn modelId="{111960F8-52FC-1940-B05C-B34F0744F0E0}" type="presParOf" srcId="{469ECEBA-60BC-F446-8186-0D96A7EA506B}" destId="{DFE9930D-6E33-5D44-9A82-E5A8F4008D19}" srcOrd="7" destOrd="0" presId="urn:microsoft.com/office/officeart/2005/8/layout/vList2"/>
    <dgm:cxn modelId="{1748E256-C28C-2343-970A-2C7327A44327}" type="presParOf" srcId="{469ECEBA-60BC-F446-8186-0D96A7EA506B}" destId="{4A0B904C-B80C-4E4A-8C89-C95528F9F73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6415AF4-0F27-47A6-B43A-5DE25EC2CBA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FDD7E0E-B00A-44B0-B4E7-5FDB915A6F87}">
      <dgm:prSet/>
      <dgm:spPr/>
      <dgm:t>
        <a:bodyPr/>
        <a:lstStyle/>
        <a:p>
          <a:r>
            <a:rPr lang="en-US" dirty="0">
              <a:latin typeface="Optima" panose="02000503060000020004" pitchFamily="2" charset="0"/>
            </a:rPr>
            <a:t>A – D) Employee Specific Training Guides</a:t>
          </a:r>
        </a:p>
      </dgm:t>
    </dgm:pt>
    <dgm:pt modelId="{8343BF06-6A71-4C8B-9194-5C5B94F1AF8A}" type="parTrans" cxnId="{BE17C76C-46ED-4F74-B8AA-D0C20E87E1D9}">
      <dgm:prSet/>
      <dgm:spPr/>
      <dgm:t>
        <a:bodyPr/>
        <a:lstStyle/>
        <a:p>
          <a:endParaRPr lang="en-US"/>
        </a:p>
      </dgm:t>
    </dgm:pt>
    <dgm:pt modelId="{7F68449D-B74A-422C-BD66-BDDFEA5B2A59}" type="sibTrans" cxnId="{BE17C76C-46ED-4F74-B8AA-D0C20E87E1D9}">
      <dgm:prSet/>
      <dgm:spPr/>
      <dgm:t>
        <a:bodyPr/>
        <a:lstStyle/>
        <a:p>
          <a:endParaRPr lang="en-US"/>
        </a:p>
      </dgm:t>
    </dgm:pt>
    <dgm:pt modelId="{0C71D9DE-3AFB-CD46-BD51-CF940257598E}">
      <dgm:prSet/>
      <dgm:spPr/>
      <dgm:t>
        <a:bodyPr/>
        <a:lstStyle/>
        <a:p>
          <a:r>
            <a:rPr lang="en-US" dirty="0">
              <a:latin typeface="Optima" panose="02000503060000020004" pitchFamily="2" charset="0"/>
            </a:rPr>
            <a:t>E) Prevention Checklist + Posters</a:t>
          </a:r>
        </a:p>
      </dgm:t>
    </dgm:pt>
    <dgm:pt modelId="{268ECC03-8CBD-4240-8D3A-BE55D0528236}" type="parTrans" cxnId="{E6B9B711-F454-7847-9CB2-A62BC4FFA80A}">
      <dgm:prSet/>
      <dgm:spPr/>
      <dgm:t>
        <a:bodyPr/>
        <a:lstStyle/>
        <a:p>
          <a:endParaRPr lang="en-US"/>
        </a:p>
      </dgm:t>
    </dgm:pt>
    <dgm:pt modelId="{D0DA1E4B-30A2-934E-A968-859E9AB156FA}" type="sibTrans" cxnId="{E6B9B711-F454-7847-9CB2-A62BC4FFA80A}">
      <dgm:prSet/>
      <dgm:spPr/>
      <dgm:t>
        <a:bodyPr/>
        <a:lstStyle/>
        <a:p>
          <a:endParaRPr lang="en-US"/>
        </a:p>
      </dgm:t>
    </dgm:pt>
    <dgm:pt modelId="{3966466F-787A-A345-9E75-0973BD488394}">
      <dgm:prSet/>
      <dgm:spPr/>
      <dgm:t>
        <a:bodyPr/>
        <a:lstStyle/>
        <a:p>
          <a:r>
            <a:rPr lang="en-US" dirty="0">
              <a:latin typeface="Optima" panose="02000503060000020004" pitchFamily="2" charset="0"/>
            </a:rPr>
            <a:t>F) Sample Incident Reporting + Response Form</a:t>
          </a:r>
        </a:p>
      </dgm:t>
    </dgm:pt>
    <dgm:pt modelId="{EBAF175A-56A1-CE49-B634-14E9B0241E9A}" type="parTrans" cxnId="{7DF9A5E0-F7B1-7449-AAEA-2E9C85CF9C01}">
      <dgm:prSet/>
      <dgm:spPr/>
      <dgm:t>
        <a:bodyPr/>
        <a:lstStyle/>
        <a:p>
          <a:endParaRPr lang="en-US"/>
        </a:p>
      </dgm:t>
    </dgm:pt>
    <dgm:pt modelId="{96397A41-39FF-754C-A5B6-43541EF6FBAD}" type="sibTrans" cxnId="{7DF9A5E0-F7B1-7449-AAEA-2E9C85CF9C01}">
      <dgm:prSet/>
      <dgm:spPr/>
      <dgm:t>
        <a:bodyPr/>
        <a:lstStyle/>
        <a:p>
          <a:endParaRPr lang="en-US"/>
        </a:p>
      </dgm:t>
    </dgm:pt>
    <dgm:pt modelId="{7EF751B5-C797-2440-9D02-CD5B9D7C90A9}">
      <dgm:prSet/>
      <dgm:spPr/>
      <dgm:t>
        <a:bodyPr/>
        <a:lstStyle/>
        <a:p>
          <a:r>
            <a:rPr lang="en-US" dirty="0">
              <a:latin typeface="Optima" panose="02000503060000020004" pitchFamily="2" charset="0"/>
            </a:rPr>
            <a:t>G) Cleaning + Sanitizing Guidelines</a:t>
          </a:r>
        </a:p>
      </dgm:t>
    </dgm:pt>
    <dgm:pt modelId="{6357102D-73B0-0C41-A75D-30DE9554B56F}" type="parTrans" cxnId="{8847670A-D372-C647-AC01-986627D6E3DC}">
      <dgm:prSet/>
      <dgm:spPr/>
      <dgm:t>
        <a:bodyPr/>
        <a:lstStyle/>
        <a:p>
          <a:endParaRPr lang="en-US"/>
        </a:p>
      </dgm:t>
    </dgm:pt>
    <dgm:pt modelId="{6D7A9026-18B0-2243-8320-5E1E5AAC105B}" type="sibTrans" cxnId="{8847670A-D372-C647-AC01-986627D6E3DC}">
      <dgm:prSet/>
      <dgm:spPr/>
      <dgm:t>
        <a:bodyPr/>
        <a:lstStyle/>
        <a:p>
          <a:endParaRPr lang="en-US"/>
        </a:p>
      </dgm:t>
    </dgm:pt>
    <dgm:pt modelId="{8581C873-C1D3-FB44-ACAB-CC43C3611D4C}">
      <dgm:prSet/>
      <dgm:spPr/>
      <dgm:t>
        <a:bodyPr/>
        <a:lstStyle/>
        <a:p>
          <a:r>
            <a:rPr lang="en-US" dirty="0">
              <a:latin typeface="Optima" panose="02000503060000020004" pitchFamily="2" charset="0"/>
            </a:rPr>
            <a:t>H) Symptom Review + Temperature Scan Log</a:t>
          </a:r>
        </a:p>
      </dgm:t>
    </dgm:pt>
    <dgm:pt modelId="{7E3A4EEF-9FAB-F142-A6B8-4E0377F1E62F}" type="parTrans" cxnId="{FA440E05-1F40-724E-9810-5F04C20C1D82}">
      <dgm:prSet/>
      <dgm:spPr/>
      <dgm:t>
        <a:bodyPr/>
        <a:lstStyle/>
        <a:p>
          <a:endParaRPr lang="en-US"/>
        </a:p>
      </dgm:t>
    </dgm:pt>
    <dgm:pt modelId="{8FF5692C-1C25-D749-8741-37DF72FED205}" type="sibTrans" cxnId="{FA440E05-1F40-724E-9810-5F04C20C1D82}">
      <dgm:prSet/>
      <dgm:spPr/>
      <dgm:t>
        <a:bodyPr/>
        <a:lstStyle/>
        <a:p>
          <a:endParaRPr lang="en-US"/>
        </a:p>
      </dgm:t>
    </dgm:pt>
    <dgm:pt modelId="{6E31F851-7E58-C449-88F5-9E70F4529AB7}">
      <dgm:prSet/>
      <dgm:spPr/>
      <dgm:t>
        <a:bodyPr/>
        <a:lstStyle/>
        <a:p>
          <a:r>
            <a:rPr lang="en-US" dirty="0">
              <a:latin typeface="Optima" panose="02000503060000020004" pitchFamily="2" charset="0"/>
            </a:rPr>
            <a:t>I) Contact Form</a:t>
          </a:r>
        </a:p>
      </dgm:t>
    </dgm:pt>
    <dgm:pt modelId="{AAE605B4-3291-D54E-B920-182F57713D35}" type="parTrans" cxnId="{F9544332-FD49-014E-A799-66A3B9080AC6}">
      <dgm:prSet/>
      <dgm:spPr/>
      <dgm:t>
        <a:bodyPr/>
        <a:lstStyle/>
        <a:p>
          <a:endParaRPr lang="en-US"/>
        </a:p>
      </dgm:t>
    </dgm:pt>
    <dgm:pt modelId="{0B652B5B-ED99-CF45-9031-CDEC18B54C9F}" type="sibTrans" cxnId="{F9544332-FD49-014E-A799-66A3B9080AC6}">
      <dgm:prSet/>
      <dgm:spPr/>
      <dgm:t>
        <a:bodyPr/>
        <a:lstStyle/>
        <a:p>
          <a:endParaRPr lang="en-US"/>
        </a:p>
      </dgm:t>
    </dgm:pt>
    <dgm:pt modelId="{3A0DFF78-9D7B-1643-86A6-35CBF964F410}">
      <dgm:prSet/>
      <dgm:spPr/>
      <dgm:t>
        <a:bodyPr/>
        <a:lstStyle/>
        <a:p>
          <a:r>
            <a:rPr lang="en-US" dirty="0">
              <a:latin typeface="Optima" panose="02000503060000020004" pitchFamily="2" charset="0"/>
            </a:rPr>
            <a:t>J) Employee Acknowledgement Log</a:t>
          </a:r>
        </a:p>
      </dgm:t>
    </dgm:pt>
    <dgm:pt modelId="{8FCF5D7F-6C1A-E147-88F7-BC175BDB607C}" type="parTrans" cxnId="{ADDBEF30-1B5F-DA48-8BC0-BC606054A1FC}">
      <dgm:prSet/>
      <dgm:spPr/>
      <dgm:t>
        <a:bodyPr/>
        <a:lstStyle/>
        <a:p>
          <a:endParaRPr lang="en-US"/>
        </a:p>
      </dgm:t>
    </dgm:pt>
    <dgm:pt modelId="{C1E73F79-FD6E-0F40-99F1-D0EB7BA938FC}" type="sibTrans" cxnId="{ADDBEF30-1B5F-DA48-8BC0-BC606054A1FC}">
      <dgm:prSet/>
      <dgm:spPr/>
      <dgm:t>
        <a:bodyPr/>
        <a:lstStyle/>
        <a:p>
          <a:endParaRPr lang="en-US"/>
        </a:p>
      </dgm:t>
    </dgm:pt>
    <dgm:pt modelId="{D5F12FA5-500F-D140-B020-4B1334C7033F}" type="pres">
      <dgm:prSet presAssocID="{86415AF4-0F27-47A6-B43A-5DE25EC2CBA1}" presName="diagram" presStyleCnt="0">
        <dgm:presLayoutVars>
          <dgm:dir/>
          <dgm:resizeHandles val="exact"/>
        </dgm:presLayoutVars>
      </dgm:prSet>
      <dgm:spPr/>
    </dgm:pt>
    <dgm:pt modelId="{ECB108F7-0394-1E46-A274-9E509388E380}" type="pres">
      <dgm:prSet presAssocID="{1FDD7E0E-B00A-44B0-B4E7-5FDB915A6F87}" presName="node" presStyleLbl="node1" presStyleIdx="0" presStyleCnt="7">
        <dgm:presLayoutVars>
          <dgm:bulletEnabled val="1"/>
        </dgm:presLayoutVars>
      </dgm:prSet>
      <dgm:spPr/>
    </dgm:pt>
    <dgm:pt modelId="{B6313CE4-5B8B-C04B-B7F0-9D5E8E6711AE}" type="pres">
      <dgm:prSet presAssocID="{7F68449D-B74A-422C-BD66-BDDFEA5B2A59}" presName="sibTrans" presStyleCnt="0"/>
      <dgm:spPr/>
    </dgm:pt>
    <dgm:pt modelId="{F1EF4E09-0659-C748-8FDE-7640E3997F60}" type="pres">
      <dgm:prSet presAssocID="{0C71D9DE-3AFB-CD46-BD51-CF940257598E}" presName="node" presStyleLbl="node1" presStyleIdx="1" presStyleCnt="7">
        <dgm:presLayoutVars>
          <dgm:bulletEnabled val="1"/>
        </dgm:presLayoutVars>
      </dgm:prSet>
      <dgm:spPr/>
    </dgm:pt>
    <dgm:pt modelId="{AE5AFBD9-396D-564A-AC4E-79C8D876869E}" type="pres">
      <dgm:prSet presAssocID="{D0DA1E4B-30A2-934E-A968-859E9AB156FA}" presName="sibTrans" presStyleCnt="0"/>
      <dgm:spPr/>
    </dgm:pt>
    <dgm:pt modelId="{3C33A76D-08FB-9A4E-9542-5DB2EAC25988}" type="pres">
      <dgm:prSet presAssocID="{3966466F-787A-A345-9E75-0973BD488394}" presName="node" presStyleLbl="node1" presStyleIdx="2" presStyleCnt="7">
        <dgm:presLayoutVars>
          <dgm:bulletEnabled val="1"/>
        </dgm:presLayoutVars>
      </dgm:prSet>
      <dgm:spPr/>
    </dgm:pt>
    <dgm:pt modelId="{EA665C66-5871-F440-B7C6-BA081DD549C6}" type="pres">
      <dgm:prSet presAssocID="{96397A41-39FF-754C-A5B6-43541EF6FBAD}" presName="sibTrans" presStyleCnt="0"/>
      <dgm:spPr/>
    </dgm:pt>
    <dgm:pt modelId="{8615103D-8BB0-F140-9AD7-1DB9E08DA1FB}" type="pres">
      <dgm:prSet presAssocID="{7EF751B5-C797-2440-9D02-CD5B9D7C90A9}" presName="node" presStyleLbl="node1" presStyleIdx="3" presStyleCnt="7">
        <dgm:presLayoutVars>
          <dgm:bulletEnabled val="1"/>
        </dgm:presLayoutVars>
      </dgm:prSet>
      <dgm:spPr/>
    </dgm:pt>
    <dgm:pt modelId="{B7347923-017D-B44B-B399-DDB96A81369E}" type="pres">
      <dgm:prSet presAssocID="{6D7A9026-18B0-2243-8320-5E1E5AAC105B}" presName="sibTrans" presStyleCnt="0"/>
      <dgm:spPr/>
    </dgm:pt>
    <dgm:pt modelId="{9B08A192-0EB4-D74F-A32F-29CDD459D538}" type="pres">
      <dgm:prSet presAssocID="{8581C873-C1D3-FB44-ACAB-CC43C3611D4C}" presName="node" presStyleLbl="node1" presStyleIdx="4" presStyleCnt="7">
        <dgm:presLayoutVars>
          <dgm:bulletEnabled val="1"/>
        </dgm:presLayoutVars>
      </dgm:prSet>
      <dgm:spPr/>
    </dgm:pt>
    <dgm:pt modelId="{7411308F-13C2-1747-BD9D-6FDD36E1EC3F}" type="pres">
      <dgm:prSet presAssocID="{8FF5692C-1C25-D749-8741-37DF72FED205}" presName="sibTrans" presStyleCnt="0"/>
      <dgm:spPr/>
    </dgm:pt>
    <dgm:pt modelId="{86373B31-C09A-9443-AC80-B8EACF8EE474}" type="pres">
      <dgm:prSet presAssocID="{6E31F851-7E58-C449-88F5-9E70F4529AB7}" presName="node" presStyleLbl="node1" presStyleIdx="5" presStyleCnt="7">
        <dgm:presLayoutVars>
          <dgm:bulletEnabled val="1"/>
        </dgm:presLayoutVars>
      </dgm:prSet>
      <dgm:spPr/>
    </dgm:pt>
    <dgm:pt modelId="{8E8618CF-BCC9-CF49-8581-BA330A6265E4}" type="pres">
      <dgm:prSet presAssocID="{0B652B5B-ED99-CF45-9031-CDEC18B54C9F}" presName="sibTrans" presStyleCnt="0"/>
      <dgm:spPr/>
    </dgm:pt>
    <dgm:pt modelId="{EF9EFFFD-8DCF-3C40-9D97-866A1B9BA0E5}" type="pres">
      <dgm:prSet presAssocID="{3A0DFF78-9D7B-1643-86A6-35CBF964F410}" presName="node" presStyleLbl="node1" presStyleIdx="6" presStyleCnt="7">
        <dgm:presLayoutVars>
          <dgm:bulletEnabled val="1"/>
        </dgm:presLayoutVars>
      </dgm:prSet>
      <dgm:spPr/>
    </dgm:pt>
  </dgm:ptLst>
  <dgm:cxnLst>
    <dgm:cxn modelId="{FA440E05-1F40-724E-9810-5F04C20C1D82}" srcId="{86415AF4-0F27-47A6-B43A-5DE25EC2CBA1}" destId="{8581C873-C1D3-FB44-ACAB-CC43C3611D4C}" srcOrd="4" destOrd="0" parTransId="{7E3A4EEF-9FAB-F142-A6B8-4E0377F1E62F}" sibTransId="{8FF5692C-1C25-D749-8741-37DF72FED205}"/>
    <dgm:cxn modelId="{8847670A-D372-C647-AC01-986627D6E3DC}" srcId="{86415AF4-0F27-47A6-B43A-5DE25EC2CBA1}" destId="{7EF751B5-C797-2440-9D02-CD5B9D7C90A9}" srcOrd="3" destOrd="0" parTransId="{6357102D-73B0-0C41-A75D-30DE9554B56F}" sibTransId="{6D7A9026-18B0-2243-8320-5E1E5AAC105B}"/>
    <dgm:cxn modelId="{09F1080C-1A06-1D46-8C9B-05EB474E766B}" type="presOf" srcId="{8581C873-C1D3-FB44-ACAB-CC43C3611D4C}" destId="{9B08A192-0EB4-D74F-A32F-29CDD459D538}" srcOrd="0" destOrd="0" presId="urn:microsoft.com/office/officeart/2005/8/layout/default"/>
    <dgm:cxn modelId="{2F390B10-2CBE-6B4C-A4C2-712FC14440C1}" type="presOf" srcId="{0C71D9DE-3AFB-CD46-BD51-CF940257598E}" destId="{F1EF4E09-0659-C748-8FDE-7640E3997F60}" srcOrd="0" destOrd="0" presId="urn:microsoft.com/office/officeart/2005/8/layout/default"/>
    <dgm:cxn modelId="{E6B9B711-F454-7847-9CB2-A62BC4FFA80A}" srcId="{86415AF4-0F27-47A6-B43A-5DE25EC2CBA1}" destId="{0C71D9DE-3AFB-CD46-BD51-CF940257598E}" srcOrd="1" destOrd="0" parTransId="{268ECC03-8CBD-4240-8D3A-BE55D0528236}" sibTransId="{D0DA1E4B-30A2-934E-A968-859E9AB156FA}"/>
    <dgm:cxn modelId="{ADDBEF30-1B5F-DA48-8BC0-BC606054A1FC}" srcId="{86415AF4-0F27-47A6-B43A-5DE25EC2CBA1}" destId="{3A0DFF78-9D7B-1643-86A6-35CBF964F410}" srcOrd="6" destOrd="0" parTransId="{8FCF5D7F-6C1A-E147-88F7-BC175BDB607C}" sibTransId="{C1E73F79-FD6E-0F40-99F1-D0EB7BA938FC}"/>
    <dgm:cxn modelId="{F9544332-FD49-014E-A799-66A3B9080AC6}" srcId="{86415AF4-0F27-47A6-B43A-5DE25EC2CBA1}" destId="{6E31F851-7E58-C449-88F5-9E70F4529AB7}" srcOrd="5" destOrd="0" parTransId="{AAE605B4-3291-D54E-B920-182F57713D35}" sibTransId="{0B652B5B-ED99-CF45-9031-CDEC18B54C9F}"/>
    <dgm:cxn modelId="{BC7C8C3C-E953-EA46-AD76-825D82E0315A}" type="presOf" srcId="{3966466F-787A-A345-9E75-0973BD488394}" destId="{3C33A76D-08FB-9A4E-9542-5DB2EAC25988}" srcOrd="0" destOrd="0" presId="urn:microsoft.com/office/officeart/2005/8/layout/default"/>
    <dgm:cxn modelId="{AF32DA43-BC65-0A42-A9A2-5D7276FD91DD}" type="presOf" srcId="{1FDD7E0E-B00A-44B0-B4E7-5FDB915A6F87}" destId="{ECB108F7-0394-1E46-A274-9E509388E380}" srcOrd="0" destOrd="0" presId="urn:microsoft.com/office/officeart/2005/8/layout/default"/>
    <dgm:cxn modelId="{8A092546-0F19-1A4E-BC84-45DF824D0111}" type="presOf" srcId="{86415AF4-0F27-47A6-B43A-5DE25EC2CBA1}" destId="{D5F12FA5-500F-D140-B020-4B1334C7033F}" srcOrd="0" destOrd="0" presId="urn:microsoft.com/office/officeart/2005/8/layout/default"/>
    <dgm:cxn modelId="{74B30168-03BE-EE47-8D16-62CFC4DE0359}" type="presOf" srcId="{6E31F851-7E58-C449-88F5-9E70F4529AB7}" destId="{86373B31-C09A-9443-AC80-B8EACF8EE474}" srcOrd="0" destOrd="0" presId="urn:microsoft.com/office/officeart/2005/8/layout/default"/>
    <dgm:cxn modelId="{BE17C76C-46ED-4F74-B8AA-D0C20E87E1D9}" srcId="{86415AF4-0F27-47A6-B43A-5DE25EC2CBA1}" destId="{1FDD7E0E-B00A-44B0-B4E7-5FDB915A6F87}" srcOrd="0" destOrd="0" parTransId="{8343BF06-6A71-4C8B-9194-5C5B94F1AF8A}" sibTransId="{7F68449D-B74A-422C-BD66-BDDFEA5B2A59}"/>
    <dgm:cxn modelId="{9BF5D64F-59C9-E54B-ADF8-D839D110C8E9}" type="presOf" srcId="{7EF751B5-C797-2440-9D02-CD5B9D7C90A9}" destId="{8615103D-8BB0-F140-9AD7-1DB9E08DA1FB}" srcOrd="0" destOrd="0" presId="urn:microsoft.com/office/officeart/2005/8/layout/default"/>
    <dgm:cxn modelId="{838E0DB2-E623-E04B-A97B-9CA6E46410FF}" type="presOf" srcId="{3A0DFF78-9D7B-1643-86A6-35CBF964F410}" destId="{EF9EFFFD-8DCF-3C40-9D97-866A1B9BA0E5}" srcOrd="0" destOrd="0" presId="urn:microsoft.com/office/officeart/2005/8/layout/default"/>
    <dgm:cxn modelId="{7DF9A5E0-F7B1-7449-AAEA-2E9C85CF9C01}" srcId="{86415AF4-0F27-47A6-B43A-5DE25EC2CBA1}" destId="{3966466F-787A-A345-9E75-0973BD488394}" srcOrd="2" destOrd="0" parTransId="{EBAF175A-56A1-CE49-B634-14E9B0241E9A}" sibTransId="{96397A41-39FF-754C-A5B6-43541EF6FBAD}"/>
    <dgm:cxn modelId="{6985E256-E3B1-1642-A1E9-32E8641BC71F}" type="presParOf" srcId="{D5F12FA5-500F-D140-B020-4B1334C7033F}" destId="{ECB108F7-0394-1E46-A274-9E509388E380}" srcOrd="0" destOrd="0" presId="urn:microsoft.com/office/officeart/2005/8/layout/default"/>
    <dgm:cxn modelId="{3320F23F-9585-1C4D-9E49-7E3A98DBA4A2}" type="presParOf" srcId="{D5F12FA5-500F-D140-B020-4B1334C7033F}" destId="{B6313CE4-5B8B-C04B-B7F0-9D5E8E6711AE}" srcOrd="1" destOrd="0" presId="urn:microsoft.com/office/officeart/2005/8/layout/default"/>
    <dgm:cxn modelId="{FBFBDF65-67A9-A444-B442-A71B67A7853C}" type="presParOf" srcId="{D5F12FA5-500F-D140-B020-4B1334C7033F}" destId="{F1EF4E09-0659-C748-8FDE-7640E3997F60}" srcOrd="2" destOrd="0" presId="urn:microsoft.com/office/officeart/2005/8/layout/default"/>
    <dgm:cxn modelId="{755FF608-FC52-DA46-8823-854198EF3C1D}" type="presParOf" srcId="{D5F12FA5-500F-D140-B020-4B1334C7033F}" destId="{AE5AFBD9-396D-564A-AC4E-79C8D876869E}" srcOrd="3" destOrd="0" presId="urn:microsoft.com/office/officeart/2005/8/layout/default"/>
    <dgm:cxn modelId="{CCC871B8-B636-534B-98D9-CB5E83AC0304}" type="presParOf" srcId="{D5F12FA5-500F-D140-B020-4B1334C7033F}" destId="{3C33A76D-08FB-9A4E-9542-5DB2EAC25988}" srcOrd="4" destOrd="0" presId="urn:microsoft.com/office/officeart/2005/8/layout/default"/>
    <dgm:cxn modelId="{42233A39-6B64-B946-A18A-DC2B2FBBE365}" type="presParOf" srcId="{D5F12FA5-500F-D140-B020-4B1334C7033F}" destId="{EA665C66-5871-F440-B7C6-BA081DD549C6}" srcOrd="5" destOrd="0" presId="urn:microsoft.com/office/officeart/2005/8/layout/default"/>
    <dgm:cxn modelId="{634DA47E-8F6F-F642-8AEE-1F28090D5FBE}" type="presParOf" srcId="{D5F12FA5-500F-D140-B020-4B1334C7033F}" destId="{8615103D-8BB0-F140-9AD7-1DB9E08DA1FB}" srcOrd="6" destOrd="0" presId="urn:microsoft.com/office/officeart/2005/8/layout/default"/>
    <dgm:cxn modelId="{DC2CE410-754C-EF4B-A8C4-01EF38254DA3}" type="presParOf" srcId="{D5F12FA5-500F-D140-B020-4B1334C7033F}" destId="{B7347923-017D-B44B-B399-DDB96A81369E}" srcOrd="7" destOrd="0" presId="urn:microsoft.com/office/officeart/2005/8/layout/default"/>
    <dgm:cxn modelId="{DF3E9F76-ADDF-A24E-8A24-FC0641EEC7A6}" type="presParOf" srcId="{D5F12FA5-500F-D140-B020-4B1334C7033F}" destId="{9B08A192-0EB4-D74F-A32F-29CDD459D538}" srcOrd="8" destOrd="0" presId="urn:microsoft.com/office/officeart/2005/8/layout/default"/>
    <dgm:cxn modelId="{90BE0E0E-7138-3B4E-B6E7-7F07F26D157F}" type="presParOf" srcId="{D5F12FA5-500F-D140-B020-4B1334C7033F}" destId="{7411308F-13C2-1747-BD9D-6FDD36E1EC3F}" srcOrd="9" destOrd="0" presId="urn:microsoft.com/office/officeart/2005/8/layout/default"/>
    <dgm:cxn modelId="{D7D99819-60AC-6F44-BCAA-D805C2909014}" type="presParOf" srcId="{D5F12FA5-500F-D140-B020-4B1334C7033F}" destId="{86373B31-C09A-9443-AC80-B8EACF8EE474}" srcOrd="10" destOrd="0" presId="urn:microsoft.com/office/officeart/2005/8/layout/default"/>
    <dgm:cxn modelId="{97A8BD93-F400-A048-8E56-7E21E8CA197A}" type="presParOf" srcId="{D5F12FA5-500F-D140-B020-4B1334C7033F}" destId="{8E8618CF-BCC9-CF49-8581-BA330A6265E4}" srcOrd="11" destOrd="0" presId="urn:microsoft.com/office/officeart/2005/8/layout/default"/>
    <dgm:cxn modelId="{9AC6D89A-C953-2C49-A922-27790FA4230D}" type="presParOf" srcId="{D5F12FA5-500F-D140-B020-4B1334C7033F}" destId="{EF9EFFFD-8DCF-3C40-9D97-866A1B9BA0E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4494DE8-5E45-4249-B0F3-AFC7198FE244}"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A9DA7A55-FB06-4F52-A3CA-9FAC32B83B16}">
      <dgm:prSet custT="1"/>
      <dgm:spPr/>
      <dgm:t>
        <a:bodyPr/>
        <a:lstStyle/>
        <a:p>
          <a:r>
            <a:rPr lang="en-US" sz="4400" dirty="0">
              <a:latin typeface="Optima" panose="02000503060000020004" pitchFamily="2" charset="0"/>
            </a:rPr>
            <a:t>Received 1,500 complaints against employers alleging failure to provide protection during the COVID-19 crisis</a:t>
          </a:r>
        </a:p>
      </dgm:t>
    </dgm:pt>
    <dgm:pt modelId="{40400A1D-7611-4214-891C-48313C59A0DB}" type="parTrans" cxnId="{EAD571D1-0041-4A4D-AE57-8801C7B2B4AC}">
      <dgm:prSet/>
      <dgm:spPr/>
      <dgm:t>
        <a:bodyPr/>
        <a:lstStyle/>
        <a:p>
          <a:endParaRPr lang="en-US"/>
        </a:p>
      </dgm:t>
    </dgm:pt>
    <dgm:pt modelId="{A14A3BA0-BEE0-4BAD-834E-39363E092BC5}" type="sibTrans" cxnId="{EAD571D1-0041-4A4D-AE57-8801C7B2B4AC}">
      <dgm:prSet/>
      <dgm:spPr/>
      <dgm:t>
        <a:bodyPr/>
        <a:lstStyle/>
        <a:p>
          <a:endParaRPr lang="en-US"/>
        </a:p>
      </dgm:t>
    </dgm:pt>
    <dgm:pt modelId="{648A474E-26CD-B84C-81A1-262925027A11}" type="pres">
      <dgm:prSet presAssocID="{44494DE8-5E45-4249-B0F3-AFC7198FE244}" presName="Name0" presStyleCnt="0">
        <dgm:presLayoutVars>
          <dgm:dir/>
          <dgm:animLvl val="lvl"/>
          <dgm:resizeHandles val="exact"/>
        </dgm:presLayoutVars>
      </dgm:prSet>
      <dgm:spPr/>
    </dgm:pt>
    <dgm:pt modelId="{AAC2C620-464B-406E-B883-85A0CCE33EA5}" type="pres">
      <dgm:prSet presAssocID="{A9DA7A55-FB06-4F52-A3CA-9FAC32B83B16}" presName="boxAndChildren" presStyleCnt="0"/>
      <dgm:spPr/>
    </dgm:pt>
    <dgm:pt modelId="{CE1786DE-C493-4CDF-8638-5D0C7060DBAB}" type="pres">
      <dgm:prSet presAssocID="{A9DA7A55-FB06-4F52-A3CA-9FAC32B83B16}" presName="parentTextBox" presStyleLbl="node1" presStyleIdx="0" presStyleCnt="1"/>
      <dgm:spPr/>
    </dgm:pt>
  </dgm:ptLst>
  <dgm:cxnLst>
    <dgm:cxn modelId="{11ED6E6C-3B1A-4AF2-9033-69BDB4F386FC}" type="presOf" srcId="{A9DA7A55-FB06-4F52-A3CA-9FAC32B83B16}" destId="{CE1786DE-C493-4CDF-8638-5D0C7060DBAB}" srcOrd="0" destOrd="0" presId="urn:microsoft.com/office/officeart/2005/8/layout/process4"/>
    <dgm:cxn modelId="{EAD571D1-0041-4A4D-AE57-8801C7B2B4AC}" srcId="{44494DE8-5E45-4249-B0F3-AFC7198FE244}" destId="{A9DA7A55-FB06-4F52-A3CA-9FAC32B83B16}" srcOrd="0" destOrd="0" parTransId="{40400A1D-7611-4214-891C-48313C59A0DB}" sibTransId="{A14A3BA0-BEE0-4BAD-834E-39363E092BC5}"/>
    <dgm:cxn modelId="{619146D7-B8E6-A045-9542-22169FA81990}" type="presOf" srcId="{44494DE8-5E45-4249-B0F3-AFC7198FE244}" destId="{648A474E-26CD-B84C-81A1-262925027A11}" srcOrd="0" destOrd="0" presId="urn:microsoft.com/office/officeart/2005/8/layout/process4"/>
    <dgm:cxn modelId="{97D4CEE5-9F2E-431D-920A-53F903EC13C6}" type="presParOf" srcId="{648A474E-26CD-B84C-81A1-262925027A11}" destId="{AAC2C620-464B-406E-B883-85A0CCE33EA5}" srcOrd="0" destOrd="0" presId="urn:microsoft.com/office/officeart/2005/8/layout/process4"/>
    <dgm:cxn modelId="{E961DED2-007A-487A-B0BF-7D99D775350F}" type="presParOf" srcId="{AAC2C620-464B-406E-B883-85A0CCE33EA5}" destId="{CE1786DE-C493-4CDF-8638-5D0C7060DB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F3DAC0C-1829-488A-B9DC-D0920767B98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72E2AA-DCBA-8749-A98F-EF854CF8A263}">
      <dgm:prSet custT="1"/>
      <dgm:spPr/>
      <dgm:t>
        <a:bodyPr/>
        <a:lstStyle/>
        <a:p>
          <a:pPr>
            <a:lnSpc>
              <a:spcPct val="100000"/>
            </a:lnSpc>
          </a:pPr>
          <a:r>
            <a:rPr lang="en-US" sz="1600" dirty="0">
              <a:latin typeface="Optima" panose="02000503060000020004" pitchFamily="2" charset="0"/>
            </a:rPr>
            <a:t>Any inpatient hospitalization for work related injury or illness, for anything other than medical observation or diagnostic testing must be reported. </a:t>
          </a:r>
        </a:p>
      </dgm:t>
    </dgm:pt>
    <dgm:pt modelId="{0CBCCB7D-D31F-9444-A0F4-91D9A681CF31}" type="parTrans" cxnId="{F9D9699E-7135-434B-BEB0-77E697A487BA}">
      <dgm:prSet/>
      <dgm:spPr/>
      <dgm:t>
        <a:bodyPr/>
        <a:lstStyle/>
        <a:p>
          <a:endParaRPr lang="en-US"/>
        </a:p>
      </dgm:t>
    </dgm:pt>
    <dgm:pt modelId="{F7D7195C-3A8B-F746-8E33-2BF035D92204}" type="sibTrans" cxnId="{F9D9699E-7135-434B-BEB0-77E697A487BA}">
      <dgm:prSet/>
      <dgm:spPr/>
      <dgm:t>
        <a:bodyPr/>
        <a:lstStyle/>
        <a:p>
          <a:endParaRPr lang="en-US"/>
        </a:p>
      </dgm:t>
    </dgm:pt>
    <dgm:pt modelId="{8F6B2F21-962E-C447-B23D-E2376AB8686B}">
      <dgm:prSet custT="1"/>
      <dgm:spPr/>
      <dgm:t>
        <a:bodyPr/>
        <a:lstStyle/>
        <a:p>
          <a:pPr>
            <a:lnSpc>
              <a:spcPct val="100000"/>
            </a:lnSpc>
          </a:pPr>
          <a:r>
            <a:rPr lang="en-US" sz="1600" dirty="0">
              <a:latin typeface="Optima" panose="02000503060000020004" pitchFamily="2" charset="0"/>
            </a:rPr>
            <a:t>An amputation, the loss of an eye, or any serious degree of permanent disfigurement, but does not include any injury or illness or death caused by an accident on a public street or highway, unless the accident occurred in a construction zone.</a:t>
          </a:r>
        </a:p>
      </dgm:t>
    </dgm:pt>
    <dgm:pt modelId="{B7D036D2-A50F-384E-8D15-EBC52D435A7F}" type="parTrans" cxnId="{75F5BE74-3DB8-2D40-9836-C62BE878BA48}">
      <dgm:prSet/>
      <dgm:spPr/>
      <dgm:t>
        <a:bodyPr/>
        <a:lstStyle/>
        <a:p>
          <a:endParaRPr lang="en-US"/>
        </a:p>
      </dgm:t>
    </dgm:pt>
    <dgm:pt modelId="{416CC56F-AFEB-144A-AAAF-9CC528DAEFEF}" type="sibTrans" cxnId="{75F5BE74-3DB8-2D40-9836-C62BE878BA48}">
      <dgm:prSet/>
      <dgm:spPr/>
      <dgm:t>
        <a:bodyPr/>
        <a:lstStyle/>
        <a:p>
          <a:endParaRPr lang="en-US"/>
        </a:p>
      </dgm:t>
    </dgm:pt>
    <dgm:pt modelId="{59099A7F-6338-4F46-9344-4DE694CBB068}">
      <dgm:prSet custT="1"/>
      <dgm:spPr/>
      <dgm:t>
        <a:bodyPr/>
        <a:lstStyle/>
        <a:p>
          <a:pPr>
            <a:lnSpc>
              <a:spcPct val="100000"/>
            </a:lnSpc>
          </a:pPr>
          <a:r>
            <a:rPr lang="en-US" sz="1600" dirty="0">
              <a:latin typeface="Optima" panose="02000503060000020004" pitchFamily="2" charset="0"/>
            </a:rPr>
            <a:t>Any fatality.</a:t>
          </a:r>
        </a:p>
      </dgm:t>
    </dgm:pt>
    <dgm:pt modelId="{B9F6D7DB-5CAE-8544-857C-EE786B64D86C}" type="parTrans" cxnId="{23C4EF53-8E87-7B47-8869-95A8C9BE9ED7}">
      <dgm:prSet/>
      <dgm:spPr/>
      <dgm:t>
        <a:bodyPr/>
        <a:lstStyle/>
        <a:p>
          <a:endParaRPr lang="en-US"/>
        </a:p>
      </dgm:t>
    </dgm:pt>
    <dgm:pt modelId="{3383EF09-BE99-734C-BCFA-6781BCF5CD71}" type="sibTrans" cxnId="{23C4EF53-8E87-7B47-8869-95A8C9BE9ED7}">
      <dgm:prSet/>
      <dgm:spPr/>
      <dgm:t>
        <a:bodyPr/>
        <a:lstStyle/>
        <a:p>
          <a:endParaRPr lang="en-US"/>
        </a:p>
      </dgm:t>
    </dgm:pt>
    <dgm:pt modelId="{BA49A7D8-E7C5-48B0-B0DA-C39C48A35E6F}" type="pres">
      <dgm:prSet presAssocID="{4F3DAC0C-1829-488A-B9DC-D0920767B981}" presName="root" presStyleCnt="0">
        <dgm:presLayoutVars>
          <dgm:dir/>
          <dgm:resizeHandles val="exact"/>
        </dgm:presLayoutVars>
      </dgm:prSet>
      <dgm:spPr/>
    </dgm:pt>
    <dgm:pt modelId="{5C258CA5-AE88-8F47-8DB7-482641E44579}" type="pres">
      <dgm:prSet presAssocID="{59099A7F-6338-4F46-9344-4DE694CBB068}" presName="compNode" presStyleCnt="0"/>
      <dgm:spPr/>
    </dgm:pt>
    <dgm:pt modelId="{2EB3F3DC-ED4C-F84B-A2C0-54BBE1700B60}" type="pres">
      <dgm:prSet presAssocID="{59099A7F-6338-4F46-9344-4DE694CBB068}" presName="bgRect" presStyleLbl="bgShp" presStyleIdx="0" presStyleCnt="3"/>
      <dgm:spPr/>
    </dgm:pt>
    <dgm:pt modelId="{8078115B-547D-964E-BE17-93D37B3A6D90}" type="pres">
      <dgm:prSet presAssocID="{59099A7F-6338-4F46-9344-4DE694CBB068}" presName="iconRect" presStyleLbl="node1" presStyleIdx="0" presStyleCnt="3"/>
      <dgm:spPr/>
    </dgm:pt>
    <dgm:pt modelId="{6B58E9A5-5BC0-AD40-9F70-63A441A6069A}" type="pres">
      <dgm:prSet presAssocID="{59099A7F-6338-4F46-9344-4DE694CBB068}" presName="spaceRect" presStyleCnt="0"/>
      <dgm:spPr/>
    </dgm:pt>
    <dgm:pt modelId="{E3F8523A-2103-3D48-8E41-427032584E90}" type="pres">
      <dgm:prSet presAssocID="{59099A7F-6338-4F46-9344-4DE694CBB068}" presName="parTx" presStyleLbl="revTx" presStyleIdx="0" presStyleCnt="3">
        <dgm:presLayoutVars>
          <dgm:chMax val="0"/>
          <dgm:chPref val="0"/>
        </dgm:presLayoutVars>
      </dgm:prSet>
      <dgm:spPr/>
    </dgm:pt>
    <dgm:pt modelId="{437E7327-BB34-5D40-919B-A53B2D36086F}" type="pres">
      <dgm:prSet presAssocID="{3383EF09-BE99-734C-BCFA-6781BCF5CD71}" presName="sibTrans" presStyleCnt="0"/>
      <dgm:spPr/>
    </dgm:pt>
    <dgm:pt modelId="{6FDC29D1-3E31-4839-82A3-AF19908805A2}" type="pres">
      <dgm:prSet presAssocID="{0272E2AA-DCBA-8749-A98F-EF854CF8A263}" presName="compNode" presStyleCnt="0"/>
      <dgm:spPr/>
    </dgm:pt>
    <dgm:pt modelId="{84260E10-78EB-4C11-97D4-3E44B8406184}" type="pres">
      <dgm:prSet presAssocID="{0272E2AA-DCBA-8749-A98F-EF854CF8A263}" presName="bgRect" presStyleLbl="bgShp" presStyleIdx="1" presStyleCnt="3"/>
      <dgm:spPr/>
    </dgm:pt>
    <dgm:pt modelId="{76A84ACB-42A7-4611-AF26-B4798FA29383}" type="pres">
      <dgm:prSet presAssocID="{0272E2AA-DCBA-8749-A98F-EF854CF8A263}"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CFE34B59-F3F7-4F52-A7EF-F46FEDFE427B}" type="pres">
      <dgm:prSet presAssocID="{0272E2AA-DCBA-8749-A98F-EF854CF8A263}" presName="spaceRect" presStyleCnt="0"/>
      <dgm:spPr/>
    </dgm:pt>
    <dgm:pt modelId="{AC84BEA9-83F2-452E-A9DC-E39BD230A392}" type="pres">
      <dgm:prSet presAssocID="{0272E2AA-DCBA-8749-A98F-EF854CF8A263}" presName="parTx" presStyleLbl="revTx" presStyleIdx="1" presStyleCnt="3">
        <dgm:presLayoutVars>
          <dgm:chMax val="0"/>
          <dgm:chPref val="0"/>
        </dgm:presLayoutVars>
      </dgm:prSet>
      <dgm:spPr/>
    </dgm:pt>
    <dgm:pt modelId="{CD08BA65-927C-43D4-8F7E-FED8F11121FA}" type="pres">
      <dgm:prSet presAssocID="{F7D7195C-3A8B-F746-8E33-2BF035D92204}" presName="sibTrans" presStyleCnt="0"/>
      <dgm:spPr/>
    </dgm:pt>
    <dgm:pt modelId="{76A43317-45C7-4505-8B0C-77320B1317E2}" type="pres">
      <dgm:prSet presAssocID="{8F6B2F21-962E-C447-B23D-E2376AB8686B}" presName="compNode" presStyleCnt="0"/>
      <dgm:spPr/>
    </dgm:pt>
    <dgm:pt modelId="{E9E68BE8-17F1-4CAE-91B3-FEC7C1E0C7DE}" type="pres">
      <dgm:prSet presAssocID="{8F6B2F21-962E-C447-B23D-E2376AB8686B}" presName="bgRect" presStyleLbl="bgShp" presStyleIdx="2" presStyleCnt="3"/>
      <dgm:spPr/>
    </dgm:pt>
    <dgm:pt modelId="{118529D7-A234-42A8-BEDA-637D2D446E37}" type="pres">
      <dgm:prSet presAssocID="{8F6B2F21-962E-C447-B23D-E2376AB8686B}"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79B7946E-6BC9-448E-BD23-EB089E33ED5F}" type="pres">
      <dgm:prSet presAssocID="{8F6B2F21-962E-C447-B23D-E2376AB8686B}" presName="spaceRect" presStyleCnt="0"/>
      <dgm:spPr/>
    </dgm:pt>
    <dgm:pt modelId="{3AF5C48E-61BF-403D-8134-5004A025E205}" type="pres">
      <dgm:prSet presAssocID="{8F6B2F21-962E-C447-B23D-E2376AB8686B}" presName="parTx" presStyleLbl="revTx" presStyleIdx="2" presStyleCnt="3">
        <dgm:presLayoutVars>
          <dgm:chMax val="0"/>
          <dgm:chPref val="0"/>
        </dgm:presLayoutVars>
      </dgm:prSet>
      <dgm:spPr/>
    </dgm:pt>
  </dgm:ptLst>
  <dgm:cxnLst>
    <dgm:cxn modelId="{5CAE1301-22B9-D746-8544-68155DFC35BB}" type="presOf" srcId="{8F6B2F21-962E-C447-B23D-E2376AB8686B}" destId="{3AF5C48E-61BF-403D-8134-5004A025E205}" srcOrd="0" destOrd="0" presId="urn:microsoft.com/office/officeart/2018/2/layout/IconVerticalSolidList"/>
    <dgm:cxn modelId="{A286395F-6B94-5A48-880B-1512CD4A5ADB}" type="presOf" srcId="{59099A7F-6338-4F46-9344-4DE694CBB068}" destId="{E3F8523A-2103-3D48-8E41-427032584E90}" srcOrd="0" destOrd="0" presId="urn:microsoft.com/office/officeart/2018/2/layout/IconVerticalSolidList"/>
    <dgm:cxn modelId="{23C4EF53-8E87-7B47-8869-95A8C9BE9ED7}" srcId="{4F3DAC0C-1829-488A-B9DC-D0920767B981}" destId="{59099A7F-6338-4F46-9344-4DE694CBB068}" srcOrd="0" destOrd="0" parTransId="{B9F6D7DB-5CAE-8544-857C-EE786B64D86C}" sibTransId="{3383EF09-BE99-734C-BCFA-6781BCF5CD71}"/>
    <dgm:cxn modelId="{75F5BE74-3DB8-2D40-9836-C62BE878BA48}" srcId="{4F3DAC0C-1829-488A-B9DC-D0920767B981}" destId="{8F6B2F21-962E-C447-B23D-E2376AB8686B}" srcOrd="2" destOrd="0" parTransId="{B7D036D2-A50F-384E-8D15-EBC52D435A7F}" sibTransId="{416CC56F-AFEB-144A-AAAF-9CC528DAEFEF}"/>
    <dgm:cxn modelId="{B78C0B79-213B-4346-9EF3-5AEA768DA18A}" type="presOf" srcId="{4F3DAC0C-1829-488A-B9DC-D0920767B981}" destId="{BA49A7D8-E7C5-48B0-B0DA-C39C48A35E6F}" srcOrd="0" destOrd="0" presId="urn:microsoft.com/office/officeart/2018/2/layout/IconVerticalSolidList"/>
    <dgm:cxn modelId="{44BFF689-1C6F-A340-9BA3-52962168F84A}" type="presOf" srcId="{0272E2AA-DCBA-8749-A98F-EF854CF8A263}" destId="{AC84BEA9-83F2-452E-A9DC-E39BD230A392}" srcOrd="0" destOrd="0" presId="urn:microsoft.com/office/officeart/2018/2/layout/IconVerticalSolidList"/>
    <dgm:cxn modelId="{F9D9699E-7135-434B-BEB0-77E697A487BA}" srcId="{4F3DAC0C-1829-488A-B9DC-D0920767B981}" destId="{0272E2AA-DCBA-8749-A98F-EF854CF8A263}" srcOrd="1" destOrd="0" parTransId="{0CBCCB7D-D31F-9444-A0F4-91D9A681CF31}" sibTransId="{F7D7195C-3A8B-F746-8E33-2BF035D92204}"/>
    <dgm:cxn modelId="{1FDC5CB4-BA0B-F643-962D-81F290DC4C39}" type="presParOf" srcId="{BA49A7D8-E7C5-48B0-B0DA-C39C48A35E6F}" destId="{5C258CA5-AE88-8F47-8DB7-482641E44579}" srcOrd="0" destOrd="0" presId="urn:microsoft.com/office/officeart/2018/2/layout/IconVerticalSolidList"/>
    <dgm:cxn modelId="{D20823CF-0BB6-FF46-9BD6-11744E9110A1}" type="presParOf" srcId="{5C258CA5-AE88-8F47-8DB7-482641E44579}" destId="{2EB3F3DC-ED4C-F84B-A2C0-54BBE1700B60}" srcOrd="0" destOrd="0" presId="urn:microsoft.com/office/officeart/2018/2/layout/IconVerticalSolidList"/>
    <dgm:cxn modelId="{6115B476-CC45-3549-B086-6726F7762F99}" type="presParOf" srcId="{5C258CA5-AE88-8F47-8DB7-482641E44579}" destId="{8078115B-547D-964E-BE17-93D37B3A6D90}" srcOrd="1" destOrd="0" presId="urn:microsoft.com/office/officeart/2018/2/layout/IconVerticalSolidList"/>
    <dgm:cxn modelId="{6163D910-86C8-C04D-87D3-91F962A60E2E}" type="presParOf" srcId="{5C258CA5-AE88-8F47-8DB7-482641E44579}" destId="{6B58E9A5-5BC0-AD40-9F70-63A441A6069A}" srcOrd="2" destOrd="0" presId="urn:microsoft.com/office/officeart/2018/2/layout/IconVerticalSolidList"/>
    <dgm:cxn modelId="{EA401C63-0669-EE46-9B61-5121EAE60A2F}" type="presParOf" srcId="{5C258CA5-AE88-8F47-8DB7-482641E44579}" destId="{E3F8523A-2103-3D48-8E41-427032584E90}" srcOrd="3" destOrd="0" presId="urn:microsoft.com/office/officeart/2018/2/layout/IconVerticalSolidList"/>
    <dgm:cxn modelId="{7F2BE2FE-6A50-214A-9054-AEC382A0F8DA}" type="presParOf" srcId="{BA49A7D8-E7C5-48B0-B0DA-C39C48A35E6F}" destId="{437E7327-BB34-5D40-919B-A53B2D36086F}" srcOrd="1" destOrd="0" presId="urn:microsoft.com/office/officeart/2018/2/layout/IconVerticalSolidList"/>
    <dgm:cxn modelId="{7852DF1A-CBAD-3340-A95C-51C160FB472F}" type="presParOf" srcId="{BA49A7D8-E7C5-48B0-B0DA-C39C48A35E6F}" destId="{6FDC29D1-3E31-4839-82A3-AF19908805A2}" srcOrd="2" destOrd="0" presId="urn:microsoft.com/office/officeart/2018/2/layout/IconVerticalSolidList"/>
    <dgm:cxn modelId="{31FA1C40-8A0E-D742-B4E0-FCCF5E83FE37}" type="presParOf" srcId="{6FDC29D1-3E31-4839-82A3-AF19908805A2}" destId="{84260E10-78EB-4C11-97D4-3E44B8406184}" srcOrd="0" destOrd="0" presId="urn:microsoft.com/office/officeart/2018/2/layout/IconVerticalSolidList"/>
    <dgm:cxn modelId="{EE970F78-8399-B04D-92BF-42A96BEFA526}" type="presParOf" srcId="{6FDC29D1-3E31-4839-82A3-AF19908805A2}" destId="{76A84ACB-42A7-4611-AF26-B4798FA29383}" srcOrd="1" destOrd="0" presId="urn:microsoft.com/office/officeart/2018/2/layout/IconVerticalSolidList"/>
    <dgm:cxn modelId="{A8C07248-77E5-4F4B-97C6-66D3642C19A9}" type="presParOf" srcId="{6FDC29D1-3E31-4839-82A3-AF19908805A2}" destId="{CFE34B59-F3F7-4F52-A7EF-F46FEDFE427B}" srcOrd="2" destOrd="0" presId="urn:microsoft.com/office/officeart/2018/2/layout/IconVerticalSolidList"/>
    <dgm:cxn modelId="{D711532E-C348-6B4F-919C-52D903632013}" type="presParOf" srcId="{6FDC29D1-3E31-4839-82A3-AF19908805A2}" destId="{AC84BEA9-83F2-452E-A9DC-E39BD230A392}" srcOrd="3" destOrd="0" presId="urn:microsoft.com/office/officeart/2018/2/layout/IconVerticalSolidList"/>
    <dgm:cxn modelId="{C819F0D8-B158-2644-A9C7-CEEBD1CE4702}" type="presParOf" srcId="{BA49A7D8-E7C5-48B0-B0DA-C39C48A35E6F}" destId="{CD08BA65-927C-43D4-8F7E-FED8F11121FA}" srcOrd="3" destOrd="0" presId="urn:microsoft.com/office/officeart/2018/2/layout/IconVerticalSolidList"/>
    <dgm:cxn modelId="{765EE1E7-77D5-C142-8692-194D471814FA}" type="presParOf" srcId="{BA49A7D8-E7C5-48B0-B0DA-C39C48A35E6F}" destId="{76A43317-45C7-4505-8B0C-77320B1317E2}" srcOrd="4" destOrd="0" presId="urn:microsoft.com/office/officeart/2018/2/layout/IconVerticalSolidList"/>
    <dgm:cxn modelId="{5AFBF83E-9D9E-2E49-A486-4D45598E658A}" type="presParOf" srcId="{76A43317-45C7-4505-8B0C-77320B1317E2}" destId="{E9E68BE8-17F1-4CAE-91B3-FEC7C1E0C7DE}" srcOrd="0" destOrd="0" presId="urn:microsoft.com/office/officeart/2018/2/layout/IconVerticalSolidList"/>
    <dgm:cxn modelId="{D399438F-80E6-654C-86F5-7514FD398552}" type="presParOf" srcId="{76A43317-45C7-4505-8B0C-77320B1317E2}" destId="{118529D7-A234-42A8-BEDA-637D2D446E37}" srcOrd="1" destOrd="0" presId="urn:microsoft.com/office/officeart/2018/2/layout/IconVerticalSolidList"/>
    <dgm:cxn modelId="{9FF44012-D8BD-C048-BA43-DED7B483411F}" type="presParOf" srcId="{76A43317-45C7-4505-8B0C-77320B1317E2}" destId="{79B7946E-6BC9-448E-BD23-EB089E33ED5F}" srcOrd="2" destOrd="0" presId="urn:microsoft.com/office/officeart/2018/2/layout/IconVerticalSolidList"/>
    <dgm:cxn modelId="{2032879B-3173-1C4A-B0B5-8607011EBA05}" type="presParOf" srcId="{76A43317-45C7-4505-8B0C-77320B1317E2}" destId="{3AF5C48E-61BF-403D-8134-5004A025E2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F3DAC0C-1829-488A-B9DC-D0920767B981}" type="doc">
      <dgm:prSet loTypeId="urn:microsoft.com/office/officeart/2018/2/layout/IconVerticalSolidList" loCatId="icon" qsTypeId="urn:microsoft.com/office/officeart/2005/8/quickstyle/simple2" qsCatId="simple" csTypeId="urn:microsoft.com/office/officeart/2005/8/colors/colorful3" csCatId="colorful" phldr="1"/>
      <dgm:spPr/>
      <dgm:t>
        <a:bodyPr/>
        <a:lstStyle/>
        <a:p>
          <a:endParaRPr lang="en-US"/>
        </a:p>
      </dgm:t>
    </dgm:pt>
    <dgm:pt modelId="{7499B158-3A13-4D86-9738-11B2A30BEBCF}">
      <dgm:prSet custT="1"/>
      <dgm:spPr/>
      <dgm:t>
        <a:bodyPr/>
        <a:lstStyle/>
        <a:p>
          <a:pPr>
            <a:lnSpc>
              <a:spcPct val="100000"/>
            </a:lnSpc>
          </a:pPr>
          <a:r>
            <a:rPr lang="en-US" sz="1600" dirty="0">
              <a:latin typeface="Optima" panose="02000503060000020004" pitchFamily="2" charset="0"/>
            </a:rPr>
            <a:t>Only fatalities occurring within 30 days of the work-related incident must be reported to OSHA. </a:t>
          </a:r>
        </a:p>
        <a:p>
          <a:pPr>
            <a:lnSpc>
              <a:spcPct val="100000"/>
            </a:lnSpc>
          </a:pPr>
          <a:r>
            <a:rPr lang="en-US" sz="1600" dirty="0">
              <a:latin typeface="Optima" panose="02000503060000020004" pitchFamily="2" charset="0"/>
            </a:rPr>
            <a:t>Further, for an inpatient hospitalization, amputation or loss of an eye, then incidents must be reported to OSHA only if they occur within 24 hours of the work-related incident.</a:t>
          </a:r>
        </a:p>
      </dgm:t>
    </dgm:pt>
    <dgm:pt modelId="{FB4B4E60-7027-4F1C-9BDD-88E98A20C936}" type="parTrans" cxnId="{B57A401A-6E88-45E6-8B1B-C14C35EF196D}">
      <dgm:prSet/>
      <dgm:spPr/>
      <dgm:t>
        <a:bodyPr/>
        <a:lstStyle/>
        <a:p>
          <a:endParaRPr lang="en-US"/>
        </a:p>
      </dgm:t>
    </dgm:pt>
    <dgm:pt modelId="{1219CCC2-681B-42B5-B142-790D33F5F129}" type="sibTrans" cxnId="{B57A401A-6E88-45E6-8B1B-C14C35EF196D}">
      <dgm:prSet/>
      <dgm:spPr/>
      <dgm:t>
        <a:bodyPr/>
        <a:lstStyle/>
        <a:p>
          <a:endParaRPr lang="en-US"/>
        </a:p>
      </dgm:t>
    </dgm:pt>
    <dgm:pt modelId="{63A32DB8-7FEA-D346-A5E6-3B53FE3AEBB9}">
      <dgm:prSet custT="1"/>
      <dgm:spPr/>
      <dgm:t>
        <a:bodyPr/>
        <a:lstStyle/>
        <a:p>
          <a:pPr>
            <a:lnSpc>
              <a:spcPct val="100000"/>
            </a:lnSpc>
          </a:pPr>
          <a:r>
            <a:rPr lang="en-US" sz="1800" b="1" dirty="0">
              <a:latin typeface="Optima" panose="02000503060000020004" pitchFamily="2" charset="0"/>
            </a:rPr>
            <a:t>Fatalities</a:t>
          </a:r>
        </a:p>
        <a:p>
          <a:pPr>
            <a:lnSpc>
              <a:spcPct val="100000"/>
            </a:lnSpc>
          </a:pPr>
          <a:r>
            <a:rPr lang="en-US" sz="1800" dirty="0">
              <a:latin typeface="Optima" panose="02000503060000020004" pitchFamily="2" charset="0"/>
            </a:rPr>
            <a:t>– </a:t>
          </a:r>
          <a:r>
            <a:rPr lang="en-US" sz="1800" b="0" dirty="0">
              <a:latin typeface="Optima" panose="02000503060000020004" pitchFamily="2" charset="0"/>
            </a:rPr>
            <a:t>within 8 hours of finding out about it</a:t>
          </a:r>
        </a:p>
      </dgm:t>
    </dgm:pt>
    <dgm:pt modelId="{C5DAA195-2B37-CE4E-B992-5E84DEF2D779}" type="parTrans" cxnId="{B9C4EC4E-EB53-6C41-AC6D-717F67A3D961}">
      <dgm:prSet/>
      <dgm:spPr/>
      <dgm:t>
        <a:bodyPr/>
        <a:lstStyle/>
        <a:p>
          <a:endParaRPr lang="en-US"/>
        </a:p>
      </dgm:t>
    </dgm:pt>
    <dgm:pt modelId="{00E299B1-5877-F247-8087-D4C3D91A6DD6}" type="sibTrans" cxnId="{B9C4EC4E-EB53-6C41-AC6D-717F67A3D961}">
      <dgm:prSet/>
      <dgm:spPr/>
      <dgm:t>
        <a:bodyPr/>
        <a:lstStyle/>
        <a:p>
          <a:endParaRPr lang="en-US"/>
        </a:p>
      </dgm:t>
    </dgm:pt>
    <dgm:pt modelId="{AB2CB34A-6FF4-264F-9B65-CE644A5A2DD9}">
      <dgm:prSet custT="1"/>
      <dgm:spPr/>
      <dgm:t>
        <a:bodyPr/>
        <a:lstStyle/>
        <a:p>
          <a:pPr>
            <a:lnSpc>
              <a:spcPct val="100000"/>
            </a:lnSpc>
          </a:pPr>
          <a:r>
            <a:rPr lang="en-US" sz="1800" b="1" dirty="0">
              <a:latin typeface="Optima" panose="02000503060000020004" pitchFamily="2" charset="0"/>
            </a:rPr>
            <a:t>In-patient hospitalizations of one or more employees, amputations, losses of an eye</a:t>
          </a:r>
          <a:endParaRPr lang="en-US" sz="1800" dirty="0">
            <a:latin typeface="Optima" panose="02000503060000020004" pitchFamily="2" charset="0"/>
          </a:endParaRPr>
        </a:p>
        <a:p>
          <a:pPr>
            <a:lnSpc>
              <a:spcPct val="100000"/>
            </a:lnSpc>
          </a:pPr>
          <a:r>
            <a:rPr lang="en-US" sz="1800" dirty="0">
              <a:latin typeface="Optima" panose="02000503060000020004" pitchFamily="2" charset="0"/>
            </a:rPr>
            <a:t>– within 24 hours of learning about it</a:t>
          </a:r>
        </a:p>
      </dgm:t>
    </dgm:pt>
    <dgm:pt modelId="{A7B80F07-EB39-B747-A444-4503B2CCE2E0}" type="parTrans" cxnId="{5772F60B-F048-DE4D-B171-0AEDC175C1C9}">
      <dgm:prSet/>
      <dgm:spPr/>
      <dgm:t>
        <a:bodyPr/>
        <a:lstStyle/>
        <a:p>
          <a:endParaRPr lang="en-US"/>
        </a:p>
      </dgm:t>
    </dgm:pt>
    <dgm:pt modelId="{63A13945-4A28-D34C-8F56-BC5F26609015}" type="sibTrans" cxnId="{5772F60B-F048-DE4D-B171-0AEDC175C1C9}">
      <dgm:prSet/>
      <dgm:spPr/>
      <dgm:t>
        <a:bodyPr/>
        <a:lstStyle/>
        <a:p>
          <a:endParaRPr lang="en-US"/>
        </a:p>
      </dgm:t>
    </dgm:pt>
    <dgm:pt modelId="{676B3CE7-91E4-491F-AE68-F0F74B901733}" type="pres">
      <dgm:prSet presAssocID="{4F3DAC0C-1829-488A-B9DC-D0920767B981}" presName="root" presStyleCnt="0">
        <dgm:presLayoutVars>
          <dgm:dir/>
          <dgm:resizeHandles val="exact"/>
        </dgm:presLayoutVars>
      </dgm:prSet>
      <dgm:spPr/>
    </dgm:pt>
    <dgm:pt modelId="{F2CC7DD9-6B98-4544-96CE-E0C58A2FAA2F}" type="pres">
      <dgm:prSet presAssocID="{63A32DB8-7FEA-D346-A5E6-3B53FE3AEBB9}" presName="compNode" presStyleCnt="0"/>
      <dgm:spPr/>
    </dgm:pt>
    <dgm:pt modelId="{60804817-0D7A-534D-8C34-30266759C3B1}" type="pres">
      <dgm:prSet presAssocID="{63A32DB8-7FEA-D346-A5E6-3B53FE3AEBB9}" presName="bgRect" presStyleLbl="bgShp" presStyleIdx="0" presStyleCnt="3"/>
      <dgm:spPr/>
    </dgm:pt>
    <dgm:pt modelId="{20C836CC-ADF6-6F42-9544-7FFBBA31986E}" type="pres">
      <dgm:prSet presAssocID="{63A32DB8-7FEA-D346-A5E6-3B53FE3AEBB9}"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rritant"/>
        </a:ext>
      </dgm:extLst>
    </dgm:pt>
    <dgm:pt modelId="{F3299BF7-CCC2-D642-A906-95CD40F64E6C}" type="pres">
      <dgm:prSet presAssocID="{63A32DB8-7FEA-D346-A5E6-3B53FE3AEBB9}" presName="spaceRect" presStyleCnt="0"/>
      <dgm:spPr/>
    </dgm:pt>
    <dgm:pt modelId="{6611EC7E-B1E7-4A41-B7DC-8AAC9F08B2F4}" type="pres">
      <dgm:prSet presAssocID="{63A32DB8-7FEA-D346-A5E6-3B53FE3AEBB9}" presName="parTx" presStyleLbl="revTx" presStyleIdx="0" presStyleCnt="3">
        <dgm:presLayoutVars>
          <dgm:chMax val="0"/>
          <dgm:chPref val="0"/>
        </dgm:presLayoutVars>
      </dgm:prSet>
      <dgm:spPr/>
    </dgm:pt>
    <dgm:pt modelId="{6E1859AA-E6DE-064D-B1F6-52655D5E9BEE}" type="pres">
      <dgm:prSet presAssocID="{00E299B1-5877-F247-8087-D4C3D91A6DD6}" presName="sibTrans" presStyleCnt="0"/>
      <dgm:spPr/>
    </dgm:pt>
    <dgm:pt modelId="{E172A435-A1F5-C946-B2FD-D4C4C6DF12A3}" type="pres">
      <dgm:prSet presAssocID="{AB2CB34A-6FF4-264F-9B65-CE644A5A2DD9}" presName="compNode" presStyleCnt="0"/>
      <dgm:spPr/>
    </dgm:pt>
    <dgm:pt modelId="{6F73A370-6080-B74F-98AA-69A578E14263}" type="pres">
      <dgm:prSet presAssocID="{AB2CB34A-6FF4-264F-9B65-CE644A5A2DD9}" presName="bgRect" presStyleLbl="bgShp" presStyleIdx="1" presStyleCnt="3"/>
      <dgm:spPr/>
    </dgm:pt>
    <dgm:pt modelId="{33B6A8D5-0D1F-B44B-8734-8483A27D81E1}" type="pres">
      <dgm:prSet presAssocID="{AB2CB34A-6FF4-264F-9B65-CE644A5A2DD9}"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mbulance"/>
        </a:ext>
      </dgm:extLst>
    </dgm:pt>
    <dgm:pt modelId="{2714F879-7EE8-4A4B-8AE7-529C5375AFD5}" type="pres">
      <dgm:prSet presAssocID="{AB2CB34A-6FF4-264F-9B65-CE644A5A2DD9}" presName="spaceRect" presStyleCnt="0"/>
      <dgm:spPr/>
    </dgm:pt>
    <dgm:pt modelId="{E3A4BCB9-EA89-0746-8CD1-1D9B36B6D6E3}" type="pres">
      <dgm:prSet presAssocID="{AB2CB34A-6FF4-264F-9B65-CE644A5A2DD9}" presName="parTx" presStyleLbl="revTx" presStyleIdx="1" presStyleCnt="3">
        <dgm:presLayoutVars>
          <dgm:chMax val="0"/>
          <dgm:chPref val="0"/>
        </dgm:presLayoutVars>
      </dgm:prSet>
      <dgm:spPr/>
    </dgm:pt>
    <dgm:pt modelId="{DD978894-6E01-EA47-8192-2224C49BED30}" type="pres">
      <dgm:prSet presAssocID="{63A13945-4A28-D34C-8F56-BC5F26609015}" presName="sibTrans" presStyleCnt="0"/>
      <dgm:spPr/>
    </dgm:pt>
    <dgm:pt modelId="{4BF92541-614C-4BBE-8C6F-91C5B5BFA9EA}" type="pres">
      <dgm:prSet presAssocID="{7499B158-3A13-4D86-9738-11B2A30BEBCF}" presName="compNode" presStyleCnt="0"/>
      <dgm:spPr/>
    </dgm:pt>
    <dgm:pt modelId="{D3AE844E-6EB5-410A-9194-D6E0B1A2FA4A}" type="pres">
      <dgm:prSet presAssocID="{7499B158-3A13-4D86-9738-11B2A30BEBCF}" presName="bgRect" presStyleLbl="bgShp" presStyleIdx="2" presStyleCnt="3"/>
      <dgm:spPr/>
    </dgm:pt>
    <dgm:pt modelId="{85BB3620-353A-4874-B96D-062B49CF6585}" type="pres">
      <dgm:prSet presAssocID="{7499B158-3A13-4D86-9738-11B2A30BEB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ed Bump"/>
        </a:ext>
      </dgm:extLst>
    </dgm:pt>
    <dgm:pt modelId="{04D5D076-9008-4115-9470-2722419FC7A5}" type="pres">
      <dgm:prSet presAssocID="{7499B158-3A13-4D86-9738-11B2A30BEBCF}" presName="spaceRect" presStyleCnt="0"/>
      <dgm:spPr/>
    </dgm:pt>
    <dgm:pt modelId="{DAAA337F-1F99-43E6-8041-35722CEC48DD}" type="pres">
      <dgm:prSet presAssocID="{7499B158-3A13-4D86-9738-11B2A30BEBCF}" presName="parTx" presStyleLbl="revTx" presStyleIdx="2" presStyleCnt="3">
        <dgm:presLayoutVars>
          <dgm:chMax val="0"/>
          <dgm:chPref val="0"/>
        </dgm:presLayoutVars>
      </dgm:prSet>
      <dgm:spPr/>
    </dgm:pt>
  </dgm:ptLst>
  <dgm:cxnLst>
    <dgm:cxn modelId="{5772F60B-F048-DE4D-B171-0AEDC175C1C9}" srcId="{4F3DAC0C-1829-488A-B9DC-D0920767B981}" destId="{AB2CB34A-6FF4-264F-9B65-CE644A5A2DD9}" srcOrd="1" destOrd="0" parTransId="{A7B80F07-EB39-B747-A444-4503B2CCE2E0}" sibTransId="{63A13945-4A28-D34C-8F56-BC5F26609015}"/>
    <dgm:cxn modelId="{F233040C-01D3-0C4B-A453-BF575B3C3965}" type="presOf" srcId="{4F3DAC0C-1829-488A-B9DC-D0920767B981}" destId="{676B3CE7-91E4-491F-AE68-F0F74B901733}" srcOrd="0" destOrd="0" presId="urn:microsoft.com/office/officeart/2018/2/layout/IconVerticalSolidList"/>
    <dgm:cxn modelId="{5364AF10-2C80-C14F-A9B1-B18362E1A220}" type="presOf" srcId="{7499B158-3A13-4D86-9738-11B2A30BEBCF}" destId="{DAAA337F-1F99-43E6-8041-35722CEC48DD}" srcOrd="0" destOrd="0" presId="urn:microsoft.com/office/officeart/2018/2/layout/IconVerticalSolidList"/>
    <dgm:cxn modelId="{B57A401A-6E88-45E6-8B1B-C14C35EF196D}" srcId="{4F3DAC0C-1829-488A-B9DC-D0920767B981}" destId="{7499B158-3A13-4D86-9738-11B2A30BEBCF}" srcOrd="2" destOrd="0" parTransId="{FB4B4E60-7027-4F1C-9BDD-88E98A20C936}" sibTransId="{1219CCC2-681B-42B5-B142-790D33F5F129}"/>
    <dgm:cxn modelId="{B9C4EC4E-EB53-6C41-AC6D-717F67A3D961}" srcId="{4F3DAC0C-1829-488A-B9DC-D0920767B981}" destId="{63A32DB8-7FEA-D346-A5E6-3B53FE3AEBB9}" srcOrd="0" destOrd="0" parTransId="{C5DAA195-2B37-CE4E-B992-5E84DEF2D779}" sibTransId="{00E299B1-5877-F247-8087-D4C3D91A6DD6}"/>
    <dgm:cxn modelId="{2E5600C5-5CB9-9A43-B655-C1E5F57B444C}" type="presOf" srcId="{AB2CB34A-6FF4-264F-9B65-CE644A5A2DD9}" destId="{E3A4BCB9-EA89-0746-8CD1-1D9B36B6D6E3}" srcOrd="0" destOrd="0" presId="urn:microsoft.com/office/officeart/2018/2/layout/IconVerticalSolidList"/>
    <dgm:cxn modelId="{30A177E0-0416-E94B-8D4C-D42ADD642DC9}" type="presOf" srcId="{63A32DB8-7FEA-D346-A5E6-3B53FE3AEBB9}" destId="{6611EC7E-B1E7-4A41-B7DC-8AAC9F08B2F4}" srcOrd="0" destOrd="0" presId="urn:microsoft.com/office/officeart/2018/2/layout/IconVerticalSolidList"/>
    <dgm:cxn modelId="{4B31AB77-23BB-8543-BBB5-CC6A33F3DD89}" type="presParOf" srcId="{676B3CE7-91E4-491F-AE68-F0F74B901733}" destId="{F2CC7DD9-6B98-4544-96CE-E0C58A2FAA2F}" srcOrd="0" destOrd="0" presId="urn:microsoft.com/office/officeart/2018/2/layout/IconVerticalSolidList"/>
    <dgm:cxn modelId="{AC94EC3C-21CE-A349-B58D-7919B51A277F}" type="presParOf" srcId="{F2CC7DD9-6B98-4544-96CE-E0C58A2FAA2F}" destId="{60804817-0D7A-534D-8C34-30266759C3B1}" srcOrd="0" destOrd="0" presId="urn:microsoft.com/office/officeart/2018/2/layout/IconVerticalSolidList"/>
    <dgm:cxn modelId="{179509DE-5F37-3D4A-8846-D12348CADE95}" type="presParOf" srcId="{F2CC7DD9-6B98-4544-96CE-E0C58A2FAA2F}" destId="{20C836CC-ADF6-6F42-9544-7FFBBA31986E}" srcOrd="1" destOrd="0" presId="urn:microsoft.com/office/officeart/2018/2/layout/IconVerticalSolidList"/>
    <dgm:cxn modelId="{939ADCE7-CD47-5D43-B9A2-F9F9740330DC}" type="presParOf" srcId="{F2CC7DD9-6B98-4544-96CE-E0C58A2FAA2F}" destId="{F3299BF7-CCC2-D642-A906-95CD40F64E6C}" srcOrd="2" destOrd="0" presId="urn:microsoft.com/office/officeart/2018/2/layout/IconVerticalSolidList"/>
    <dgm:cxn modelId="{46290D39-992E-B147-AE8B-5A78118465F9}" type="presParOf" srcId="{F2CC7DD9-6B98-4544-96CE-E0C58A2FAA2F}" destId="{6611EC7E-B1E7-4A41-B7DC-8AAC9F08B2F4}" srcOrd="3" destOrd="0" presId="urn:microsoft.com/office/officeart/2018/2/layout/IconVerticalSolidList"/>
    <dgm:cxn modelId="{8795FC67-23C2-C64C-8B52-1D32731B52CC}" type="presParOf" srcId="{676B3CE7-91E4-491F-AE68-F0F74B901733}" destId="{6E1859AA-E6DE-064D-B1F6-52655D5E9BEE}" srcOrd="1" destOrd="0" presId="urn:microsoft.com/office/officeart/2018/2/layout/IconVerticalSolidList"/>
    <dgm:cxn modelId="{2A0FAC1D-6F92-9446-84B9-7F28EC47E87A}" type="presParOf" srcId="{676B3CE7-91E4-491F-AE68-F0F74B901733}" destId="{E172A435-A1F5-C946-B2FD-D4C4C6DF12A3}" srcOrd="2" destOrd="0" presId="urn:microsoft.com/office/officeart/2018/2/layout/IconVerticalSolidList"/>
    <dgm:cxn modelId="{04FC135B-1C12-CE4F-BC2F-154BD4758375}" type="presParOf" srcId="{E172A435-A1F5-C946-B2FD-D4C4C6DF12A3}" destId="{6F73A370-6080-B74F-98AA-69A578E14263}" srcOrd="0" destOrd="0" presId="urn:microsoft.com/office/officeart/2018/2/layout/IconVerticalSolidList"/>
    <dgm:cxn modelId="{4F176AE7-480D-DE4B-B44F-6E6DCE8855DA}" type="presParOf" srcId="{E172A435-A1F5-C946-B2FD-D4C4C6DF12A3}" destId="{33B6A8D5-0D1F-B44B-8734-8483A27D81E1}" srcOrd="1" destOrd="0" presId="urn:microsoft.com/office/officeart/2018/2/layout/IconVerticalSolidList"/>
    <dgm:cxn modelId="{32BCAE31-85A2-9648-89B3-8A4543B8FD61}" type="presParOf" srcId="{E172A435-A1F5-C946-B2FD-D4C4C6DF12A3}" destId="{2714F879-7EE8-4A4B-8AE7-529C5375AFD5}" srcOrd="2" destOrd="0" presId="urn:microsoft.com/office/officeart/2018/2/layout/IconVerticalSolidList"/>
    <dgm:cxn modelId="{431E9D24-C91F-4B48-8F8E-98474E49588E}" type="presParOf" srcId="{E172A435-A1F5-C946-B2FD-D4C4C6DF12A3}" destId="{E3A4BCB9-EA89-0746-8CD1-1D9B36B6D6E3}" srcOrd="3" destOrd="0" presId="urn:microsoft.com/office/officeart/2018/2/layout/IconVerticalSolidList"/>
    <dgm:cxn modelId="{9C5AF4A7-CC91-EB48-BCDD-1C14D6012D93}" type="presParOf" srcId="{676B3CE7-91E4-491F-AE68-F0F74B901733}" destId="{DD978894-6E01-EA47-8192-2224C49BED30}" srcOrd="3" destOrd="0" presId="urn:microsoft.com/office/officeart/2018/2/layout/IconVerticalSolidList"/>
    <dgm:cxn modelId="{27FC8677-F4D5-EC44-89CD-7B3A72DE0BB1}" type="presParOf" srcId="{676B3CE7-91E4-491F-AE68-F0F74B901733}" destId="{4BF92541-614C-4BBE-8C6F-91C5B5BFA9EA}" srcOrd="4" destOrd="0" presId="urn:microsoft.com/office/officeart/2018/2/layout/IconVerticalSolidList"/>
    <dgm:cxn modelId="{1714A72F-9492-EA4C-8623-EABAEA31530F}" type="presParOf" srcId="{4BF92541-614C-4BBE-8C6F-91C5B5BFA9EA}" destId="{D3AE844E-6EB5-410A-9194-D6E0B1A2FA4A}" srcOrd="0" destOrd="0" presId="urn:microsoft.com/office/officeart/2018/2/layout/IconVerticalSolidList"/>
    <dgm:cxn modelId="{91D90DD2-1357-5B4C-A698-C6D41504988F}" type="presParOf" srcId="{4BF92541-614C-4BBE-8C6F-91C5B5BFA9EA}" destId="{85BB3620-353A-4874-B96D-062B49CF6585}" srcOrd="1" destOrd="0" presId="urn:microsoft.com/office/officeart/2018/2/layout/IconVerticalSolidList"/>
    <dgm:cxn modelId="{14D77ECF-69C7-974E-8CAD-6A2A6852D974}" type="presParOf" srcId="{4BF92541-614C-4BBE-8C6F-91C5B5BFA9EA}" destId="{04D5D076-9008-4115-9470-2722419FC7A5}" srcOrd="2" destOrd="0" presId="urn:microsoft.com/office/officeart/2018/2/layout/IconVerticalSolidList"/>
    <dgm:cxn modelId="{E0A78F3C-3949-A349-B9EE-2263D72241D3}" type="presParOf" srcId="{4BF92541-614C-4BBE-8C6F-91C5B5BFA9EA}" destId="{DAAA337F-1F99-43E6-8041-35722CEC48D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B68564B-94AE-49FD-9955-EC46707584D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05A1EC73-5D4D-41BB-85C2-6AB4920475B1}">
      <dgm:prSet/>
      <dgm:spPr/>
      <dgm:t>
        <a:bodyPr/>
        <a:lstStyle/>
        <a:p>
          <a:r>
            <a:rPr lang="en-US" b="1" dirty="0">
              <a:latin typeface="Optima" panose="02000503060000020004" pitchFamily="2" charset="0"/>
            </a:rPr>
            <a:t>Personal Protective Equipment</a:t>
          </a:r>
          <a:r>
            <a:rPr lang="en-US" dirty="0">
              <a:latin typeface="Optima" panose="02000503060000020004" pitchFamily="2" charset="0"/>
            </a:rPr>
            <a:t>:  Requires using gloves, eye and face protection, and respiratory protection when job hazards warrant it.  </a:t>
          </a:r>
        </a:p>
        <a:p>
          <a:r>
            <a:rPr lang="en-US" dirty="0">
              <a:latin typeface="Optima" panose="02000503060000020004" pitchFamily="2" charset="0"/>
            </a:rPr>
            <a:t>When respirators are necessary to protect workers, employers must implement a comprehensive respiratory protection program in accordance with the Respiratory Protection standard.  Compliance requires an assessment of hazards and then proving proper PPE that addresses those hazards.  PPE must be provided at no cost and employees provided with training in proper usage.</a:t>
          </a:r>
        </a:p>
      </dgm:t>
    </dgm:pt>
    <dgm:pt modelId="{BAE74666-9887-4B6D-91FC-BF0BFC7F1875}" type="parTrans" cxnId="{E8DD6AED-A34F-4150-B7A3-273D230FE1CA}">
      <dgm:prSet/>
      <dgm:spPr/>
      <dgm:t>
        <a:bodyPr/>
        <a:lstStyle/>
        <a:p>
          <a:endParaRPr lang="en-US"/>
        </a:p>
      </dgm:t>
    </dgm:pt>
    <dgm:pt modelId="{666B24EF-DBCD-4229-8719-D5AF6CF767EC}" type="sibTrans" cxnId="{E8DD6AED-A34F-4150-B7A3-273D230FE1CA}">
      <dgm:prSet/>
      <dgm:spPr/>
      <dgm:t>
        <a:bodyPr/>
        <a:lstStyle/>
        <a:p>
          <a:endParaRPr lang="en-US"/>
        </a:p>
      </dgm:t>
    </dgm:pt>
    <dgm:pt modelId="{04AFAF91-7838-4E0D-9191-7F16CD69EB0B}">
      <dgm:prSet/>
      <dgm:spPr/>
      <dgm:t>
        <a:bodyPr/>
        <a:lstStyle/>
        <a:p>
          <a:r>
            <a:rPr lang="en-US" b="1" dirty="0">
              <a:latin typeface="Optima" panose="02000503060000020004" pitchFamily="2" charset="0"/>
            </a:rPr>
            <a:t>Hazard Communication Program</a:t>
          </a:r>
          <a:r>
            <a:rPr lang="en-US" dirty="0">
              <a:latin typeface="Optima" panose="02000503060000020004" pitchFamily="2" charset="0"/>
            </a:rPr>
            <a:t>:  Protect their workers from exposure to </a:t>
          </a:r>
          <a:r>
            <a:rPr lang="en-US" u="sng" dirty="0">
              <a:latin typeface="Optima" panose="02000503060000020004" pitchFamily="2" charset="0"/>
              <a:hlinkClick xmlns:r="http://schemas.openxmlformats.org/officeDocument/2006/relationships" r:id="rId1"/>
            </a:rPr>
            <a:t>hazardous chemicals used for cleaning and disinfection</a:t>
          </a:r>
          <a:r>
            <a:rPr lang="en-US" dirty="0">
              <a:latin typeface="Optima" panose="02000503060000020004" pitchFamily="2" charset="0"/>
            </a:rPr>
            <a:t>. Employers should be aware that common sanitizers and sterilizers could contain hazardous chemicals. </a:t>
          </a:r>
        </a:p>
        <a:p>
          <a:r>
            <a:rPr lang="en-US" dirty="0">
              <a:latin typeface="Optima" panose="02000503060000020004" pitchFamily="2" charset="0"/>
            </a:rPr>
            <a:t>Where workers are exposed to hazardous chemicals, employers, must comply with this standard.  Requirements include a written program, providing SDS, proper labels on containers and training on understanding the hazards related to chemicals in use.</a:t>
          </a:r>
        </a:p>
      </dgm:t>
    </dgm:pt>
    <dgm:pt modelId="{FB2A72B5-3540-4395-82D4-9B1B94860966}" type="parTrans" cxnId="{FD4376BD-6AC5-4DC4-AFBE-34F1D7334A5C}">
      <dgm:prSet/>
      <dgm:spPr/>
      <dgm:t>
        <a:bodyPr/>
        <a:lstStyle/>
        <a:p>
          <a:endParaRPr lang="en-US"/>
        </a:p>
      </dgm:t>
    </dgm:pt>
    <dgm:pt modelId="{AB897C36-CB5D-4716-AE7B-19E5A87B3307}" type="sibTrans" cxnId="{FD4376BD-6AC5-4DC4-AFBE-34F1D7334A5C}">
      <dgm:prSet/>
      <dgm:spPr/>
      <dgm:t>
        <a:bodyPr/>
        <a:lstStyle/>
        <a:p>
          <a:endParaRPr lang="en-US"/>
        </a:p>
      </dgm:t>
    </dgm:pt>
    <dgm:pt modelId="{D019F2E6-296E-493C-AB9B-E0ACB66222EA}">
      <dgm:prSet/>
      <dgm:spPr/>
      <dgm:t>
        <a:bodyPr/>
        <a:lstStyle/>
        <a:p>
          <a:r>
            <a:rPr lang="en-US" b="1" dirty="0">
              <a:latin typeface="Optima" panose="02000503060000020004" pitchFamily="2" charset="0"/>
            </a:rPr>
            <a:t>General Duty Clause</a:t>
          </a:r>
          <a:r>
            <a:rPr lang="en-US" dirty="0">
              <a:latin typeface="Optima" panose="02000503060000020004" pitchFamily="2" charset="0"/>
            </a:rPr>
            <a:t>:  Requires employers to furnish to each worker "employment and a place of employment, which are free from recognized hazards that are causing or are likely to cause death or serious physical harm." </a:t>
          </a:r>
        </a:p>
        <a:p>
          <a:r>
            <a:rPr lang="en-US" dirty="0">
              <a:latin typeface="Optima" panose="02000503060000020004" pitchFamily="2" charset="0"/>
            </a:rPr>
            <a:t>This is literally the catch-all provision that OSHA inspectors can use when no standard seems to be violated.</a:t>
          </a:r>
        </a:p>
      </dgm:t>
    </dgm:pt>
    <dgm:pt modelId="{8AFBB114-5FD7-45ED-9AF8-91B5E9FF2728}" type="parTrans" cxnId="{7A8A293E-3397-4CE0-8D50-10CFE76E87E5}">
      <dgm:prSet/>
      <dgm:spPr/>
      <dgm:t>
        <a:bodyPr/>
        <a:lstStyle/>
        <a:p>
          <a:endParaRPr lang="en-US"/>
        </a:p>
      </dgm:t>
    </dgm:pt>
    <dgm:pt modelId="{D8102A34-3216-49EA-A36E-99E196D72927}" type="sibTrans" cxnId="{7A8A293E-3397-4CE0-8D50-10CFE76E87E5}">
      <dgm:prSet/>
      <dgm:spPr/>
      <dgm:t>
        <a:bodyPr/>
        <a:lstStyle/>
        <a:p>
          <a:endParaRPr lang="en-US"/>
        </a:p>
      </dgm:t>
    </dgm:pt>
    <dgm:pt modelId="{DA1252C0-F12E-47D4-A150-15BB2B7DB9A4}" type="pres">
      <dgm:prSet presAssocID="{7B68564B-94AE-49FD-9955-EC46707584D5}" presName="linear" presStyleCnt="0">
        <dgm:presLayoutVars>
          <dgm:animLvl val="lvl"/>
          <dgm:resizeHandles val="exact"/>
        </dgm:presLayoutVars>
      </dgm:prSet>
      <dgm:spPr/>
    </dgm:pt>
    <dgm:pt modelId="{3D1914FD-5A6D-4A7C-A53D-13EFB4FC3B66}" type="pres">
      <dgm:prSet presAssocID="{05A1EC73-5D4D-41BB-85C2-6AB4920475B1}" presName="parentText" presStyleLbl="node1" presStyleIdx="0" presStyleCnt="3">
        <dgm:presLayoutVars>
          <dgm:chMax val="0"/>
          <dgm:bulletEnabled val="1"/>
        </dgm:presLayoutVars>
      </dgm:prSet>
      <dgm:spPr/>
    </dgm:pt>
    <dgm:pt modelId="{8E60FC72-58F2-417C-BF7A-B59727E8EA7D}" type="pres">
      <dgm:prSet presAssocID="{666B24EF-DBCD-4229-8719-D5AF6CF767EC}" presName="spacer" presStyleCnt="0"/>
      <dgm:spPr/>
    </dgm:pt>
    <dgm:pt modelId="{1FB85634-0EF2-4C00-BC27-61499DEBEB0C}" type="pres">
      <dgm:prSet presAssocID="{04AFAF91-7838-4E0D-9191-7F16CD69EB0B}" presName="parentText" presStyleLbl="node1" presStyleIdx="1" presStyleCnt="3">
        <dgm:presLayoutVars>
          <dgm:chMax val="0"/>
          <dgm:bulletEnabled val="1"/>
        </dgm:presLayoutVars>
      </dgm:prSet>
      <dgm:spPr/>
    </dgm:pt>
    <dgm:pt modelId="{0F593704-976C-4FA6-A746-6205C5683DC6}" type="pres">
      <dgm:prSet presAssocID="{AB897C36-CB5D-4716-AE7B-19E5A87B3307}" presName="spacer" presStyleCnt="0"/>
      <dgm:spPr/>
    </dgm:pt>
    <dgm:pt modelId="{C9B24EED-568C-447A-AD2D-527B90BF44D3}" type="pres">
      <dgm:prSet presAssocID="{D019F2E6-296E-493C-AB9B-E0ACB66222EA}" presName="parentText" presStyleLbl="node1" presStyleIdx="2" presStyleCnt="3">
        <dgm:presLayoutVars>
          <dgm:chMax val="0"/>
          <dgm:bulletEnabled val="1"/>
        </dgm:presLayoutVars>
      </dgm:prSet>
      <dgm:spPr/>
    </dgm:pt>
  </dgm:ptLst>
  <dgm:cxnLst>
    <dgm:cxn modelId="{EECD212D-8B57-43FC-BED0-D5FB99E40740}" type="presOf" srcId="{D019F2E6-296E-493C-AB9B-E0ACB66222EA}" destId="{C9B24EED-568C-447A-AD2D-527B90BF44D3}" srcOrd="0" destOrd="0" presId="urn:microsoft.com/office/officeart/2005/8/layout/vList2"/>
    <dgm:cxn modelId="{7A8A293E-3397-4CE0-8D50-10CFE76E87E5}" srcId="{7B68564B-94AE-49FD-9955-EC46707584D5}" destId="{D019F2E6-296E-493C-AB9B-E0ACB66222EA}" srcOrd="2" destOrd="0" parTransId="{8AFBB114-5FD7-45ED-9AF8-91B5E9FF2728}" sibTransId="{D8102A34-3216-49EA-A36E-99E196D72927}"/>
    <dgm:cxn modelId="{A515527C-C260-42CB-9570-3DF69BA8A515}" type="presOf" srcId="{04AFAF91-7838-4E0D-9191-7F16CD69EB0B}" destId="{1FB85634-0EF2-4C00-BC27-61499DEBEB0C}" srcOrd="0" destOrd="0" presId="urn:microsoft.com/office/officeart/2005/8/layout/vList2"/>
    <dgm:cxn modelId="{FD4376BD-6AC5-4DC4-AFBE-34F1D7334A5C}" srcId="{7B68564B-94AE-49FD-9955-EC46707584D5}" destId="{04AFAF91-7838-4E0D-9191-7F16CD69EB0B}" srcOrd="1" destOrd="0" parTransId="{FB2A72B5-3540-4395-82D4-9B1B94860966}" sibTransId="{AB897C36-CB5D-4716-AE7B-19E5A87B3307}"/>
    <dgm:cxn modelId="{609BB3C2-F5CE-4CC9-84C6-EF090E1FE1DA}" type="presOf" srcId="{7B68564B-94AE-49FD-9955-EC46707584D5}" destId="{DA1252C0-F12E-47D4-A150-15BB2B7DB9A4}" srcOrd="0" destOrd="0" presId="urn:microsoft.com/office/officeart/2005/8/layout/vList2"/>
    <dgm:cxn modelId="{AFA5F1CF-57AA-48ED-AA33-8E3867CCC37B}" type="presOf" srcId="{05A1EC73-5D4D-41BB-85C2-6AB4920475B1}" destId="{3D1914FD-5A6D-4A7C-A53D-13EFB4FC3B66}" srcOrd="0" destOrd="0" presId="urn:microsoft.com/office/officeart/2005/8/layout/vList2"/>
    <dgm:cxn modelId="{E8DD6AED-A34F-4150-B7A3-273D230FE1CA}" srcId="{7B68564B-94AE-49FD-9955-EC46707584D5}" destId="{05A1EC73-5D4D-41BB-85C2-6AB4920475B1}" srcOrd="0" destOrd="0" parTransId="{BAE74666-9887-4B6D-91FC-BF0BFC7F1875}" sibTransId="{666B24EF-DBCD-4229-8719-D5AF6CF767EC}"/>
    <dgm:cxn modelId="{463123E5-8809-40AE-B447-514FB8F03CA7}" type="presParOf" srcId="{DA1252C0-F12E-47D4-A150-15BB2B7DB9A4}" destId="{3D1914FD-5A6D-4A7C-A53D-13EFB4FC3B66}" srcOrd="0" destOrd="0" presId="urn:microsoft.com/office/officeart/2005/8/layout/vList2"/>
    <dgm:cxn modelId="{4DC481D0-2B2D-492F-8382-2B0591118AF9}" type="presParOf" srcId="{DA1252C0-F12E-47D4-A150-15BB2B7DB9A4}" destId="{8E60FC72-58F2-417C-BF7A-B59727E8EA7D}" srcOrd="1" destOrd="0" presId="urn:microsoft.com/office/officeart/2005/8/layout/vList2"/>
    <dgm:cxn modelId="{3C73A941-5943-42B4-909A-F1EF04131E3A}" type="presParOf" srcId="{DA1252C0-F12E-47D4-A150-15BB2B7DB9A4}" destId="{1FB85634-0EF2-4C00-BC27-61499DEBEB0C}" srcOrd="2" destOrd="0" presId="urn:microsoft.com/office/officeart/2005/8/layout/vList2"/>
    <dgm:cxn modelId="{41EABBF4-E09B-4C8F-AF71-901542E7E91B}" type="presParOf" srcId="{DA1252C0-F12E-47D4-A150-15BB2B7DB9A4}" destId="{0F593704-976C-4FA6-A746-6205C5683DC6}" srcOrd="3" destOrd="0" presId="urn:microsoft.com/office/officeart/2005/8/layout/vList2"/>
    <dgm:cxn modelId="{3207DDF7-912C-420D-A976-B93326D2B61E}" type="presParOf" srcId="{DA1252C0-F12E-47D4-A150-15BB2B7DB9A4}" destId="{C9B24EED-568C-447A-AD2D-527B90BF44D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9EC53DA-9B82-4151-9C17-4841C9B933F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1506034-D222-4633-A41A-8A05E6266F32}">
      <dgm:prSet/>
      <dgm:spPr/>
      <dgm:t>
        <a:bodyPr/>
        <a:lstStyle/>
        <a:p>
          <a:r>
            <a:rPr lang="en-US" dirty="0">
              <a:latin typeface="Optima" panose="02000503060000020004" pitchFamily="2" charset="0"/>
            </a:rPr>
            <a:t>AOE and COE required</a:t>
          </a:r>
        </a:p>
      </dgm:t>
    </dgm:pt>
    <dgm:pt modelId="{F8FBE873-745F-40A9-B21B-F813C85EB3C9}" type="parTrans" cxnId="{B292B032-79AE-43E5-8A4A-AB8277D216C7}">
      <dgm:prSet/>
      <dgm:spPr/>
      <dgm:t>
        <a:bodyPr/>
        <a:lstStyle/>
        <a:p>
          <a:endParaRPr lang="en-US"/>
        </a:p>
      </dgm:t>
    </dgm:pt>
    <dgm:pt modelId="{E113DCE5-FBE7-428C-9579-D784A6ABCE77}" type="sibTrans" cxnId="{B292B032-79AE-43E5-8A4A-AB8277D216C7}">
      <dgm:prSet/>
      <dgm:spPr/>
      <dgm:t>
        <a:bodyPr/>
        <a:lstStyle/>
        <a:p>
          <a:endParaRPr lang="en-US"/>
        </a:p>
      </dgm:t>
    </dgm:pt>
    <dgm:pt modelId="{2FB879CF-2E1E-1D41-B211-FEF6AE4F31DE}">
      <dgm:prSet/>
      <dgm:spPr/>
      <dgm:t>
        <a:bodyPr/>
        <a:lstStyle/>
        <a:p>
          <a:r>
            <a:rPr lang="en-US" dirty="0">
              <a:latin typeface="Optima" panose="02000503060000020004" pitchFamily="2" charset="0"/>
            </a:rPr>
            <a:t>Employee proves injury</a:t>
          </a:r>
        </a:p>
      </dgm:t>
    </dgm:pt>
    <dgm:pt modelId="{D496C2D9-0AAA-F943-B531-6CD82975B686}" type="parTrans" cxnId="{A5E76CA2-4C86-2840-9FC8-A9ECD5200F37}">
      <dgm:prSet/>
      <dgm:spPr/>
      <dgm:t>
        <a:bodyPr/>
        <a:lstStyle/>
        <a:p>
          <a:endParaRPr lang="en-US"/>
        </a:p>
      </dgm:t>
    </dgm:pt>
    <dgm:pt modelId="{D4FFDF28-7C4C-3445-B14E-5B993FFBA533}" type="sibTrans" cxnId="{A5E76CA2-4C86-2840-9FC8-A9ECD5200F37}">
      <dgm:prSet/>
      <dgm:spPr/>
      <dgm:t>
        <a:bodyPr/>
        <a:lstStyle/>
        <a:p>
          <a:endParaRPr lang="en-US"/>
        </a:p>
      </dgm:t>
    </dgm:pt>
    <dgm:pt modelId="{2A06E85B-D318-614B-A1A8-62F97C7B54CD}">
      <dgm:prSet/>
      <dgm:spPr/>
      <dgm:t>
        <a:bodyPr/>
        <a:lstStyle/>
        <a:p>
          <a:r>
            <a:rPr lang="en-US" dirty="0">
              <a:latin typeface="Optima" panose="02000503060000020004" pitchFamily="2" charset="0"/>
            </a:rPr>
            <a:t>Coronavirus exposure experience on the job results in COVID-19</a:t>
          </a:r>
        </a:p>
      </dgm:t>
    </dgm:pt>
    <dgm:pt modelId="{7BB56719-6A34-7046-8AFE-DF95A046D46B}" type="parTrans" cxnId="{E26F5EEC-32A2-5D46-BC9F-54720DFA0C24}">
      <dgm:prSet/>
      <dgm:spPr/>
      <dgm:t>
        <a:bodyPr/>
        <a:lstStyle/>
        <a:p>
          <a:endParaRPr lang="en-US"/>
        </a:p>
      </dgm:t>
    </dgm:pt>
    <dgm:pt modelId="{2E861AE9-94FA-F646-9571-66036502228E}" type="sibTrans" cxnId="{E26F5EEC-32A2-5D46-BC9F-54720DFA0C24}">
      <dgm:prSet/>
      <dgm:spPr/>
      <dgm:t>
        <a:bodyPr/>
        <a:lstStyle/>
        <a:p>
          <a:endParaRPr lang="en-US"/>
        </a:p>
      </dgm:t>
    </dgm:pt>
    <dgm:pt modelId="{469ECEBA-60BC-F446-8186-0D96A7EA506B}" type="pres">
      <dgm:prSet presAssocID="{D9EC53DA-9B82-4151-9C17-4841C9B933FA}" presName="linear" presStyleCnt="0">
        <dgm:presLayoutVars>
          <dgm:animLvl val="lvl"/>
          <dgm:resizeHandles val="exact"/>
        </dgm:presLayoutVars>
      </dgm:prSet>
      <dgm:spPr/>
    </dgm:pt>
    <dgm:pt modelId="{63ACFA97-7E10-FA49-B5C7-D47C37511C8D}" type="pres">
      <dgm:prSet presAssocID="{C1506034-D222-4633-A41A-8A05E6266F32}" presName="parentText" presStyleLbl="node1" presStyleIdx="0" presStyleCnt="3">
        <dgm:presLayoutVars>
          <dgm:chMax val="0"/>
          <dgm:bulletEnabled val="1"/>
        </dgm:presLayoutVars>
      </dgm:prSet>
      <dgm:spPr/>
    </dgm:pt>
    <dgm:pt modelId="{CD31F692-4DDA-9641-BFBC-0987FA83E2B4}" type="pres">
      <dgm:prSet presAssocID="{E113DCE5-FBE7-428C-9579-D784A6ABCE77}" presName="spacer" presStyleCnt="0"/>
      <dgm:spPr/>
    </dgm:pt>
    <dgm:pt modelId="{8C3A1229-4280-864A-9FBD-F32BA47DA98A}" type="pres">
      <dgm:prSet presAssocID="{2FB879CF-2E1E-1D41-B211-FEF6AE4F31DE}" presName="parentText" presStyleLbl="node1" presStyleIdx="1" presStyleCnt="3">
        <dgm:presLayoutVars>
          <dgm:chMax val="0"/>
          <dgm:bulletEnabled val="1"/>
        </dgm:presLayoutVars>
      </dgm:prSet>
      <dgm:spPr/>
    </dgm:pt>
    <dgm:pt modelId="{03981B13-3297-504C-A2B5-35A780188E93}" type="pres">
      <dgm:prSet presAssocID="{D4FFDF28-7C4C-3445-B14E-5B993FFBA533}" presName="spacer" presStyleCnt="0"/>
      <dgm:spPr/>
    </dgm:pt>
    <dgm:pt modelId="{75235DF8-1B0C-6F49-809C-8D107018955F}" type="pres">
      <dgm:prSet presAssocID="{2A06E85B-D318-614B-A1A8-62F97C7B54CD}" presName="parentText" presStyleLbl="node1" presStyleIdx="2" presStyleCnt="3">
        <dgm:presLayoutVars>
          <dgm:chMax val="0"/>
          <dgm:bulletEnabled val="1"/>
        </dgm:presLayoutVars>
      </dgm:prSet>
      <dgm:spPr/>
    </dgm:pt>
  </dgm:ptLst>
  <dgm:cxnLst>
    <dgm:cxn modelId="{17DF090B-171C-DA46-8796-94C43476F0AC}" type="presOf" srcId="{C1506034-D222-4633-A41A-8A05E6266F32}" destId="{63ACFA97-7E10-FA49-B5C7-D47C37511C8D}" srcOrd="0" destOrd="0" presId="urn:microsoft.com/office/officeart/2005/8/layout/vList2"/>
    <dgm:cxn modelId="{B292B032-79AE-43E5-8A4A-AB8277D216C7}" srcId="{D9EC53DA-9B82-4151-9C17-4841C9B933FA}" destId="{C1506034-D222-4633-A41A-8A05E6266F32}" srcOrd="0" destOrd="0" parTransId="{F8FBE873-745F-40A9-B21B-F813C85EB3C9}" sibTransId="{E113DCE5-FBE7-428C-9579-D784A6ABCE77}"/>
    <dgm:cxn modelId="{A5E76CA2-4C86-2840-9FC8-A9ECD5200F37}" srcId="{D9EC53DA-9B82-4151-9C17-4841C9B933FA}" destId="{2FB879CF-2E1E-1D41-B211-FEF6AE4F31DE}" srcOrd="1" destOrd="0" parTransId="{D496C2D9-0AAA-F943-B531-6CD82975B686}" sibTransId="{D4FFDF28-7C4C-3445-B14E-5B993FFBA533}"/>
    <dgm:cxn modelId="{85319FC1-1D68-CB4A-9CFC-0C0AB7188D90}" type="presOf" srcId="{D9EC53DA-9B82-4151-9C17-4841C9B933FA}" destId="{469ECEBA-60BC-F446-8186-0D96A7EA506B}" srcOrd="0" destOrd="0" presId="urn:microsoft.com/office/officeart/2005/8/layout/vList2"/>
    <dgm:cxn modelId="{30E6E3E2-C6F4-934B-9DFC-515132F5BDDD}" type="presOf" srcId="{2A06E85B-D318-614B-A1A8-62F97C7B54CD}" destId="{75235DF8-1B0C-6F49-809C-8D107018955F}" srcOrd="0" destOrd="0" presId="urn:microsoft.com/office/officeart/2005/8/layout/vList2"/>
    <dgm:cxn modelId="{4EFF7EE5-69EE-A846-8DD2-8D80E1F0BC4B}" type="presOf" srcId="{2FB879CF-2E1E-1D41-B211-FEF6AE4F31DE}" destId="{8C3A1229-4280-864A-9FBD-F32BA47DA98A}" srcOrd="0" destOrd="0" presId="urn:microsoft.com/office/officeart/2005/8/layout/vList2"/>
    <dgm:cxn modelId="{E26F5EEC-32A2-5D46-BC9F-54720DFA0C24}" srcId="{D9EC53DA-9B82-4151-9C17-4841C9B933FA}" destId="{2A06E85B-D318-614B-A1A8-62F97C7B54CD}" srcOrd="2" destOrd="0" parTransId="{7BB56719-6A34-7046-8AFE-DF95A046D46B}" sibTransId="{2E861AE9-94FA-F646-9571-66036502228E}"/>
    <dgm:cxn modelId="{49739868-702E-2E44-872B-5D46BCB671DB}" type="presParOf" srcId="{469ECEBA-60BC-F446-8186-0D96A7EA506B}" destId="{63ACFA97-7E10-FA49-B5C7-D47C37511C8D}" srcOrd="0" destOrd="0" presId="urn:microsoft.com/office/officeart/2005/8/layout/vList2"/>
    <dgm:cxn modelId="{28D6C2C7-CC0E-5841-8180-128B455F29C8}" type="presParOf" srcId="{469ECEBA-60BC-F446-8186-0D96A7EA506B}" destId="{CD31F692-4DDA-9641-BFBC-0987FA83E2B4}" srcOrd="1" destOrd="0" presId="urn:microsoft.com/office/officeart/2005/8/layout/vList2"/>
    <dgm:cxn modelId="{1EC7A947-608B-644A-B623-1A913E51AD41}" type="presParOf" srcId="{469ECEBA-60BC-F446-8186-0D96A7EA506B}" destId="{8C3A1229-4280-864A-9FBD-F32BA47DA98A}" srcOrd="2" destOrd="0" presId="urn:microsoft.com/office/officeart/2005/8/layout/vList2"/>
    <dgm:cxn modelId="{1608BAB5-6602-EC41-BB2E-112C40198388}" type="presParOf" srcId="{469ECEBA-60BC-F446-8186-0D96A7EA506B}" destId="{03981B13-3297-504C-A2B5-35A780188E93}" srcOrd="3" destOrd="0" presId="urn:microsoft.com/office/officeart/2005/8/layout/vList2"/>
    <dgm:cxn modelId="{D089A0F7-2DBB-024D-BE2A-0E2625729991}" type="presParOf" srcId="{469ECEBA-60BC-F446-8186-0D96A7EA506B}" destId="{75235DF8-1B0C-6F49-809C-8D10701895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5900114-12A8-4230-9691-52015FB5C766}" type="doc">
      <dgm:prSet loTypeId="urn:microsoft.com/office/officeart/2018/2/layout/IconVerticalSolidList" loCatId="icon" qsTypeId="urn:microsoft.com/office/officeart/2005/8/quickstyle/simple3" qsCatId="simple" csTypeId="urn:microsoft.com/office/officeart/2005/8/colors/colorful3" csCatId="colorful" phldr="1"/>
      <dgm:spPr/>
      <dgm:t>
        <a:bodyPr/>
        <a:lstStyle/>
        <a:p>
          <a:endParaRPr lang="en-US"/>
        </a:p>
      </dgm:t>
    </dgm:pt>
    <dgm:pt modelId="{AAC93643-51C0-41D7-82AD-D956C9070911}">
      <dgm:prSet/>
      <dgm:spPr/>
      <dgm:t>
        <a:bodyPr/>
        <a:lstStyle/>
        <a:p>
          <a:pPr>
            <a:lnSpc>
              <a:spcPct val="100000"/>
            </a:lnSpc>
          </a:pPr>
          <a:r>
            <a:rPr lang="en-US" dirty="0">
              <a:latin typeface="Optima" panose="02000503060000020004" pitchFamily="2" charset="0"/>
            </a:rPr>
            <a:t>Burden shifted to employer to prove exposure was not work related</a:t>
          </a:r>
        </a:p>
      </dgm:t>
    </dgm:pt>
    <dgm:pt modelId="{7596558B-534A-40EF-8F77-36059FCFB62D}" type="parTrans" cxnId="{72582956-1023-4514-9972-1FF9B113E5FB}">
      <dgm:prSet/>
      <dgm:spPr/>
      <dgm:t>
        <a:bodyPr/>
        <a:lstStyle/>
        <a:p>
          <a:endParaRPr lang="en-US"/>
        </a:p>
      </dgm:t>
    </dgm:pt>
    <dgm:pt modelId="{C6A167FA-B1DF-4A5C-BAF7-DB93E43BF309}" type="sibTrans" cxnId="{72582956-1023-4514-9972-1FF9B113E5FB}">
      <dgm:prSet/>
      <dgm:spPr/>
      <dgm:t>
        <a:bodyPr/>
        <a:lstStyle/>
        <a:p>
          <a:endParaRPr lang="en-US"/>
        </a:p>
      </dgm:t>
    </dgm:pt>
    <dgm:pt modelId="{36435AD4-D738-4E3A-A51C-8EEB1D0B4CBF}">
      <dgm:prSet/>
      <dgm:spPr/>
      <dgm:t>
        <a:bodyPr/>
        <a:lstStyle/>
        <a:p>
          <a:pPr>
            <a:lnSpc>
              <a:spcPct val="100000"/>
            </a:lnSpc>
          </a:pPr>
          <a:r>
            <a:rPr lang="en-US" dirty="0">
              <a:latin typeface="Optima" panose="02000503060000020004" pitchFamily="2" charset="0"/>
            </a:rPr>
            <a:t>Effective for work performed March 19 to July 5, 2020</a:t>
          </a:r>
        </a:p>
      </dgm:t>
    </dgm:pt>
    <dgm:pt modelId="{E5F5F9E6-9BF4-42FF-9C2C-A39CEB853C28}" type="parTrans" cxnId="{04B9DD51-1EBF-4E9E-8BAE-CB945D73E28B}">
      <dgm:prSet/>
      <dgm:spPr/>
      <dgm:t>
        <a:bodyPr/>
        <a:lstStyle/>
        <a:p>
          <a:endParaRPr lang="en-US"/>
        </a:p>
      </dgm:t>
    </dgm:pt>
    <dgm:pt modelId="{456E20DE-49E5-498F-92CA-5FE787734943}" type="sibTrans" cxnId="{04B9DD51-1EBF-4E9E-8BAE-CB945D73E28B}">
      <dgm:prSet/>
      <dgm:spPr/>
      <dgm:t>
        <a:bodyPr/>
        <a:lstStyle/>
        <a:p>
          <a:endParaRPr lang="en-US"/>
        </a:p>
      </dgm:t>
    </dgm:pt>
    <dgm:pt modelId="{1C8A530A-1B7A-4322-89A0-85B70C03AB07}" type="pres">
      <dgm:prSet presAssocID="{B5900114-12A8-4230-9691-52015FB5C766}" presName="root" presStyleCnt="0">
        <dgm:presLayoutVars>
          <dgm:dir/>
          <dgm:resizeHandles val="exact"/>
        </dgm:presLayoutVars>
      </dgm:prSet>
      <dgm:spPr/>
    </dgm:pt>
    <dgm:pt modelId="{F8114B07-9FC1-46B1-9EE5-092BBE6107A5}" type="pres">
      <dgm:prSet presAssocID="{AAC93643-51C0-41D7-82AD-D956C9070911}" presName="compNode" presStyleCnt="0"/>
      <dgm:spPr/>
    </dgm:pt>
    <dgm:pt modelId="{F71C0CD3-C78D-408C-A747-B318FE58D215}" type="pres">
      <dgm:prSet presAssocID="{AAC93643-51C0-41D7-82AD-D956C9070911}" presName="bgRect" presStyleLbl="bgShp" presStyleIdx="0" presStyleCnt="2"/>
      <dgm:spPr/>
    </dgm:pt>
    <dgm:pt modelId="{99DF521A-A5F5-4C81-843A-EC90F9FF3663}" type="pres">
      <dgm:prSet presAssocID="{AAC93643-51C0-41D7-82AD-D956C9070911}"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orkflow"/>
        </a:ext>
      </dgm:extLst>
    </dgm:pt>
    <dgm:pt modelId="{AD29B466-7F61-4873-8526-259B502664EC}" type="pres">
      <dgm:prSet presAssocID="{AAC93643-51C0-41D7-82AD-D956C9070911}" presName="spaceRect" presStyleCnt="0"/>
      <dgm:spPr/>
    </dgm:pt>
    <dgm:pt modelId="{79F2EC1A-B26B-4988-8589-0485643D4B28}" type="pres">
      <dgm:prSet presAssocID="{AAC93643-51C0-41D7-82AD-D956C9070911}" presName="parTx" presStyleLbl="revTx" presStyleIdx="0" presStyleCnt="2">
        <dgm:presLayoutVars>
          <dgm:chMax val="0"/>
          <dgm:chPref val="0"/>
        </dgm:presLayoutVars>
      </dgm:prSet>
      <dgm:spPr/>
    </dgm:pt>
    <dgm:pt modelId="{1B77055B-648C-4A7D-8C2B-28F2BFD81FBF}" type="pres">
      <dgm:prSet presAssocID="{C6A167FA-B1DF-4A5C-BAF7-DB93E43BF309}" presName="sibTrans" presStyleCnt="0"/>
      <dgm:spPr/>
    </dgm:pt>
    <dgm:pt modelId="{8F91EBDB-A471-4572-85B5-A7CF12DF9165}" type="pres">
      <dgm:prSet presAssocID="{36435AD4-D738-4E3A-A51C-8EEB1D0B4CBF}" presName="compNode" presStyleCnt="0"/>
      <dgm:spPr/>
    </dgm:pt>
    <dgm:pt modelId="{6D9F1B59-A3D8-4AB7-B396-143B4D178217}" type="pres">
      <dgm:prSet presAssocID="{36435AD4-D738-4E3A-A51C-8EEB1D0B4CBF}" presName="bgRect" presStyleLbl="bgShp" presStyleIdx="1" presStyleCnt="2"/>
      <dgm:spPr/>
    </dgm:pt>
    <dgm:pt modelId="{06FFDF2A-EFC9-4BD4-A774-B164267006B7}" type="pres">
      <dgm:prSet presAssocID="{36435AD4-D738-4E3A-A51C-8EEB1D0B4CB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ily Calendar"/>
        </a:ext>
      </dgm:extLst>
    </dgm:pt>
    <dgm:pt modelId="{9539C104-D0F0-452E-B728-8D3152F6385E}" type="pres">
      <dgm:prSet presAssocID="{36435AD4-D738-4E3A-A51C-8EEB1D0B4CBF}" presName="spaceRect" presStyleCnt="0"/>
      <dgm:spPr/>
    </dgm:pt>
    <dgm:pt modelId="{452FB082-7713-4D8B-9F08-98B3515A3DC0}" type="pres">
      <dgm:prSet presAssocID="{36435AD4-D738-4E3A-A51C-8EEB1D0B4CBF}" presName="parTx" presStyleLbl="revTx" presStyleIdx="1" presStyleCnt="2">
        <dgm:presLayoutVars>
          <dgm:chMax val="0"/>
          <dgm:chPref val="0"/>
        </dgm:presLayoutVars>
      </dgm:prSet>
      <dgm:spPr/>
    </dgm:pt>
  </dgm:ptLst>
  <dgm:cxnLst>
    <dgm:cxn modelId="{04B9DD51-1EBF-4E9E-8BAE-CB945D73E28B}" srcId="{B5900114-12A8-4230-9691-52015FB5C766}" destId="{36435AD4-D738-4E3A-A51C-8EEB1D0B4CBF}" srcOrd="1" destOrd="0" parTransId="{E5F5F9E6-9BF4-42FF-9C2C-A39CEB853C28}" sibTransId="{456E20DE-49E5-498F-92CA-5FE787734943}"/>
    <dgm:cxn modelId="{72582956-1023-4514-9972-1FF9B113E5FB}" srcId="{B5900114-12A8-4230-9691-52015FB5C766}" destId="{AAC93643-51C0-41D7-82AD-D956C9070911}" srcOrd="0" destOrd="0" parTransId="{7596558B-534A-40EF-8F77-36059FCFB62D}" sibTransId="{C6A167FA-B1DF-4A5C-BAF7-DB93E43BF309}"/>
    <dgm:cxn modelId="{3C2F3E8E-DC58-409E-8D20-9AE90B09DC86}" type="presOf" srcId="{AAC93643-51C0-41D7-82AD-D956C9070911}" destId="{79F2EC1A-B26B-4988-8589-0485643D4B28}" srcOrd="0" destOrd="0" presId="urn:microsoft.com/office/officeart/2018/2/layout/IconVerticalSolidList"/>
    <dgm:cxn modelId="{46134E96-E74B-4D71-B834-59EDAEBCFA56}" type="presOf" srcId="{36435AD4-D738-4E3A-A51C-8EEB1D0B4CBF}" destId="{452FB082-7713-4D8B-9F08-98B3515A3DC0}" srcOrd="0" destOrd="0" presId="urn:microsoft.com/office/officeart/2018/2/layout/IconVerticalSolidList"/>
    <dgm:cxn modelId="{4DEB90DA-26D2-4347-84C3-4AD63B56F4B8}" type="presOf" srcId="{B5900114-12A8-4230-9691-52015FB5C766}" destId="{1C8A530A-1B7A-4322-89A0-85B70C03AB07}" srcOrd="0" destOrd="0" presId="urn:microsoft.com/office/officeart/2018/2/layout/IconVerticalSolidList"/>
    <dgm:cxn modelId="{BCE93EA9-74AE-46F4-A29F-372B7D475616}" type="presParOf" srcId="{1C8A530A-1B7A-4322-89A0-85B70C03AB07}" destId="{F8114B07-9FC1-46B1-9EE5-092BBE6107A5}" srcOrd="0" destOrd="0" presId="urn:microsoft.com/office/officeart/2018/2/layout/IconVerticalSolidList"/>
    <dgm:cxn modelId="{E568930F-8C1A-4DB1-A245-1E565663B229}" type="presParOf" srcId="{F8114B07-9FC1-46B1-9EE5-092BBE6107A5}" destId="{F71C0CD3-C78D-408C-A747-B318FE58D215}" srcOrd="0" destOrd="0" presId="urn:microsoft.com/office/officeart/2018/2/layout/IconVerticalSolidList"/>
    <dgm:cxn modelId="{068297F6-DC9A-4812-89DA-FD8F86852E80}" type="presParOf" srcId="{F8114B07-9FC1-46B1-9EE5-092BBE6107A5}" destId="{99DF521A-A5F5-4C81-843A-EC90F9FF3663}" srcOrd="1" destOrd="0" presId="urn:microsoft.com/office/officeart/2018/2/layout/IconVerticalSolidList"/>
    <dgm:cxn modelId="{6E116EEF-50BF-4401-8905-D8BD262EC9DC}" type="presParOf" srcId="{F8114B07-9FC1-46B1-9EE5-092BBE6107A5}" destId="{AD29B466-7F61-4873-8526-259B502664EC}" srcOrd="2" destOrd="0" presId="urn:microsoft.com/office/officeart/2018/2/layout/IconVerticalSolidList"/>
    <dgm:cxn modelId="{018209FC-962C-4A4D-891C-68D1E8697725}" type="presParOf" srcId="{F8114B07-9FC1-46B1-9EE5-092BBE6107A5}" destId="{79F2EC1A-B26B-4988-8589-0485643D4B28}" srcOrd="3" destOrd="0" presId="urn:microsoft.com/office/officeart/2018/2/layout/IconVerticalSolidList"/>
    <dgm:cxn modelId="{F857AE9D-D43E-45CF-B276-CF11762402E6}" type="presParOf" srcId="{1C8A530A-1B7A-4322-89A0-85B70C03AB07}" destId="{1B77055B-648C-4A7D-8C2B-28F2BFD81FBF}" srcOrd="1" destOrd="0" presId="urn:microsoft.com/office/officeart/2018/2/layout/IconVerticalSolidList"/>
    <dgm:cxn modelId="{341B7FBD-3C14-443E-B1C9-2B21ABC42518}" type="presParOf" srcId="{1C8A530A-1B7A-4322-89A0-85B70C03AB07}" destId="{8F91EBDB-A471-4572-85B5-A7CF12DF9165}" srcOrd="2" destOrd="0" presId="urn:microsoft.com/office/officeart/2018/2/layout/IconVerticalSolidList"/>
    <dgm:cxn modelId="{D69344A2-8F65-4C54-AD18-55460337CCC7}" type="presParOf" srcId="{8F91EBDB-A471-4572-85B5-A7CF12DF9165}" destId="{6D9F1B59-A3D8-4AB7-B396-143B4D178217}" srcOrd="0" destOrd="0" presId="urn:microsoft.com/office/officeart/2018/2/layout/IconVerticalSolidList"/>
    <dgm:cxn modelId="{63DCDEAA-992B-4E73-AFE8-85DEE1E5B90B}" type="presParOf" srcId="{8F91EBDB-A471-4572-85B5-A7CF12DF9165}" destId="{06FFDF2A-EFC9-4BD4-A774-B164267006B7}" srcOrd="1" destOrd="0" presId="urn:microsoft.com/office/officeart/2018/2/layout/IconVerticalSolidList"/>
    <dgm:cxn modelId="{91971161-7EFD-40EE-B0BB-4D139A2B9CC2}" type="presParOf" srcId="{8F91EBDB-A471-4572-85B5-A7CF12DF9165}" destId="{9539C104-D0F0-452E-B728-8D3152F6385E}" srcOrd="2" destOrd="0" presId="urn:microsoft.com/office/officeart/2018/2/layout/IconVerticalSolidList"/>
    <dgm:cxn modelId="{C707BE3F-DC23-4C16-9608-EC29585E372B}" type="presParOf" srcId="{8F91EBDB-A471-4572-85B5-A7CF12DF9165}" destId="{452FB082-7713-4D8B-9F08-98B3515A3D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9EC53DA-9B82-4151-9C17-4841C9B933F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1506034-D222-4633-A41A-8A05E6266F32}">
      <dgm:prSet/>
      <dgm:spPr/>
      <dgm:t>
        <a:bodyPr/>
        <a:lstStyle/>
        <a:p>
          <a:r>
            <a:rPr lang="en-US" dirty="0">
              <a:latin typeface="Optima" panose="02000503060000020004" pitchFamily="2" charset="0"/>
            </a:rPr>
            <a:t>Work was performed on or after March 19, 2020</a:t>
          </a:r>
        </a:p>
      </dgm:t>
    </dgm:pt>
    <dgm:pt modelId="{F8FBE873-745F-40A9-B21B-F813C85EB3C9}" type="parTrans" cxnId="{B292B032-79AE-43E5-8A4A-AB8277D216C7}">
      <dgm:prSet/>
      <dgm:spPr/>
      <dgm:t>
        <a:bodyPr/>
        <a:lstStyle/>
        <a:p>
          <a:endParaRPr lang="en-US"/>
        </a:p>
      </dgm:t>
    </dgm:pt>
    <dgm:pt modelId="{E113DCE5-FBE7-428C-9579-D784A6ABCE77}" type="sibTrans" cxnId="{B292B032-79AE-43E5-8A4A-AB8277D216C7}">
      <dgm:prSet/>
      <dgm:spPr/>
      <dgm:t>
        <a:bodyPr/>
        <a:lstStyle/>
        <a:p>
          <a:endParaRPr lang="en-US"/>
        </a:p>
      </dgm:t>
    </dgm:pt>
    <dgm:pt modelId="{BB44A623-EBF6-6048-9DE1-62790FDD8C5C}">
      <dgm:prSet/>
      <dgm:spPr/>
      <dgm:t>
        <a:bodyPr/>
        <a:lstStyle/>
        <a:p>
          <a:r>
            <a:rPr lang="en-US" dirty="0">
              <a:latin typeface="Optima" panose="02000503060000020004" pitchFamily="2" charset="0"/>
            </a:rPr>
            <a:t>Employee was directed to perform work at a location other than employee’s home</a:t>
          </a:r>
        </a:p>
      </dgm:t>
    </dgm:pt>
    <dgm:pt modelId="{2894D3F0-40A5-B943-A462-B011EB3A9333}" type="parTrans" cxnId="{4BC801A2-B8CC-8F45-8487-D5D8355BB2F8}">
      <dgm:prSet/>
      <dgm:spPr/>
      <dgm:t>
        <a:bodyPr/>
        <a:lstStyle/>
        <a:p>
          <a:endParaRPr lang="en-US"/>
        </a:p>
      </dgm:t>
    </dgm:pt>
    <dgm:pt modelId="{E8C66BDE-69FA-1941-BE26-2D4C14A89C51}" type="sibTrans" cxnId="{4BC801A2-B8CC-8F45-8487-D5D8355BB2F8}">
      <dgm:prSet/>
      <dgm:spPr/>
      <dgm:t>
        <a:bodyPr/>
        <a:lstStyle/>
        <a:p>
          <a:endParaRPr lang="en-US"/>
        </a:p>
      </dgm:t>
    </dgm:pt>
    <dgm:pt modelId="{8AE0AAAC-6416-7F42-9E5F-AB9F4C9D0D91}">
      <dgm:prSet/>
      <dgm:spPr/>
      <dgm:t>
        <a:bodyPr/>
        <a:lstStyle/>
        <a:p>
          <a:r>
            <a:rPr lang="en-US" dirty="0">
              <a:latin typeface="Optima" panose="02000503060000020004" pitchFamily="2" charset="0"/>
            </a:rPr>
            <a:t>Employee tested positive or was diagnosed with COVID-19 within 14 days after employee worked at employer’s direction</a:t>
          </a:r>
        </a:p>
      </dgm:t>
    </dgm:pt>
    <dgm:pt modelId="{083E5068-DCED-C94A-B836-33354A93BDEE}" type="parTrans" cxnId="{04566D2B-1AEB-C449-9D4F-6DCB38E4E67F}">
      <dgm:prSet/>
      <dgm:spPr/>
      <dgm:t>
        <a:bodyPr/>
        <a:lstStyle/>
        <a:p>
          <a:endParaRPr lang="en-US"/>
        </a:p>
      </dgm:t>
    </dgm:pt>
    <dgm:pt modelId="{7F6DCF0F-A620-A94F-9B90-B1917A7ABFE7}" type="sibTrans" cxnId="{04566D2B-1AEB-C449-9D4F-6DCB38E4E67F}">
      <dgm:prSet/>
      <dgm:spPr/>
      <dgm:t>
        <a:bodyPr/>
        <a:lstStyle/>
        <a:p>
          <a:endParaRPr lang="en-US"/>
        </a:p>
      </dgm:t>
    </dgm:pt>
    <dgm:pt modelId="{FC28E5FC-8EA2-4342-9D8F-E0B727F5D9E3}">
      <dgm:prSet/>
      <dgm:spPr/>
      <dgm:t>
        <a:bodyPr/>
        <a:lstStyle/>
        <a:p>
          <a:r>
            <a:rPr lang="en-US" dirty="0">
              <a:latin typeface="Optima" panose="02000503060000020004" pitchFamily="2" charset="0"/>
            </a:rPr>
            <a:t>California-licensed physician made initial diagnosis, and that diagnosis is confirmed by further testing within 30 days of initial testing date</a:t>
          </a:r>
        </a:p>
      </dgm:t>
    </dgm:pt>
    <dgm:pt modelId="{8E98D0A8-6E1A-6D49-BBB5-3E75D711C2ED}" type="parTrans" cxnId="{EA6169AD-4CCE-5A4C-841A-F5E62E56AF13}">
      <dgm:prSet/>
      <dgm:spPr/>
      <dgm:t>
        <a:bodyPr/>
        <a:lstStyle/>
        <a:p>
          <a:endParaRPr lang="en-US"/>
        </a:p>
      </dgm:t>
    </dgm:pt>
    <dgm:pt modelId="{98694B15-9F5A-0A41-9921-03EEB9B930A7}" type="sibTrans" cxnId="{EA6169AD-4CCE-5A4C-841A-F5E62E56AF13}">
      <dgm:prSet/>
      <dgm:spPr/>
      <dgm:t>
        <a:bodyPr/>
        <a:lstStyle/>
        <a:p>
          <a:endParaRPr lang="en-US"/>
        </a:p>
      </dgm:t>
    </dgm:pt>
    <dgm:pt modelId="{469ECEBA-60BC-F446-8186-0D96A7EA506B}" type="pres">
      <dgm:prSet presAssocID="{D9EC53DA-9B82-4151-9C17-4841C9B933FA}" presName="linear" presStyleCnt="0">
        <dgm:presLayoutVars>
          <dgm:animLvl val="lvl"/>
          <dgm:resizeHandles val="exact"/>
        </dgm:presLayoutVars>
      </dgm:prSet>
      <dgm:spPr/>
    </dgm:pt>
    <dgm:pt modelId="{63ACFA97-7E10-FA49-B5C7-D47C37511C8D}" type="pres">
      <dgm:prSet presAssocID="{C1506034-D222-4633-A41A-8A05E6266F32}" presName="parentText" presStyleLbl="node1" presStyleIdx="0" presStyleCnt="4">
        <dgm:presLayoutVars>
          <dgm:chMax val="0"/>
          <dgm:bulletEnabled val="1"/>
        </dgm:presLayoutVars>
      </dgm:prSet>
      <dgm:spPr/>
    </dgm:pt>
    <dgm:pt modelId="{CD31F692-4DDA-9641-BFBC-0987FA83E2B4}" type="pres">
      <dgm:prSet presAssocID="{E113DCE5-FBE7-428C-9579-D784A6ABCE77}" presName="spacer" presStyleCnt="0"/>
      <dgm:spPr/>
    </dgm:pt>
    <dgm:pt modelId="{33BDEBD2-DC17-8A49-B211-2785B208E481}" type="pres">
      <dgm:prSet presAssocID="{BB44A623-EBF6-6048-9DE1-62790FDD8C5C}" presName="parentText" presStyleLbl="node1" presStyleIdx="1" presStyleCnt="4">
        <dgm:presLayoutVars>
          <dgm:chMax val="0"/>
          <dgm:bulletEnabled val="1"/>
        </dgm:presLayoutVars>
      </dgm:prSet>
      <dgm:spPr/>
    </dgm:pt>
    <dgm:pt modelId="{D7497D93-BAF3-2344-B28C-4FF022A55A42}" type="pres">
      <dgm:prSet presAssocID="{E8C66BDE-69FA-1941-BE26-2D4C14A89C51}" presName="spacer" presStyleCnt="0"/>
      <dgm:spPr/>
    </dgm:pt>
    <dgm:pt modelId="{D9450753-A344-8F4D-8849-4C374E862D68}" type="pres">
      <dgm:prSet presAssocID="{8AE0AAAC-6416-7F42-9E5F-AB9F4C9D0D91}" presName="parentText" presStyleLbl="node1" presStyleIdx="2" presStyleCnt="4">
        <dgm:presLayoutVars>
          <dgm:chMax val="0"/>
          <dgm:bulletEnabled val="1"/>
        </dgm:presLayoutVars>
      </dgm:prSet>
      <dgm:spPr/>
    </dgm:pt>
    <dgm:pt modelId="{0E1EF14C-FB66-A248-A92A-D802037C9085}" type="pres">
      <dgm:prSet presAssocID="{7F6DCF0F-A620-A94F-9B90-B1917A7ABFE7}" presName="spacer" presStyleCnt="0"/>
      <dgm:spPr/>
    </dgm:pt>
    <dgm:pt modelId="{C4971AC1-E2D4-7845-96E5-2B4D7261AF60}" type="pres">
      <dgm:prSet presAssocID="{FC28E5FC-8EA2-4342-9D8F-E0B727F5D9E3}" presName="parentText" presStyleLbl="node1" presStyleIdx="3" presStyleCnt="4">
        <dgm:presLayoutVars>
          <dgm:chMax val="0"/>
          <dgm:bulletEnabled val="1"/>
        </dgm:presLayoutVars>
      </dgm:prSet>
      <dgm:spPr/>
    </dgm:pt>
  </dgm:ptLst>
  <dgm:cxnLst>
    <dgm:cxn modelId="{17DF090B-171C-DA46-8796-94C43476F0AC}" type="presOf" srcId="{C1506034-D222-4633-A41A-8A05E6266F32}" destId="{63ACFA97-7E10-FA49-B5C7-D47C37511C8D}" srcOrd="0" destOrd="0" presId="urn:microsoft.com/office/officeart/2005/8/layout/vList2"/>
    <dgm:cxn modelId="{8AD7C420-4D92-7645-B441-FC4D2E6CC594}" type="presOf" srcId="{8AE0AAAC-6416-7F42-9E5F-AB9F4C9D0D91}" destId="{D9450753-A344-8F4D-8849-4C374E862D68}" srcOrd="0" destOrd="0" presId="urn:microsoft.com/office/officeart/2005/8/layout/vList2"/>
    <dgm:cxn modelId="{04566D2B-1AEB-C449-9D4F-6DCB38E4E67F}" srcId="{D9EC53DA-9B82-4151-9C17-4841C9B933FA}" destId="{8AE0AAAC-6416-7F42-9E5F-AB9F4C9D0D91}" srcOrd="2" destOrd="0" parTransId="{083E5068-DCED-C94A-B836-33354A93BDEE}" sibTransId="{7F6DCF0F-A620-A94F-9B90-B1917A7ABFE7}"/>
    <dgm:cxn modelId="{B292B032-79AE-43E5-8A4A-AB8277D216C7}" srcId="{D9EC53DA-9B82-4151-9C17-4841C9B933FA}" destId="{C1506034-D222-4633-A41A-8A05E6266F32}" srcOrd="0" destOrd="0" parTransId="{F8FBE873-745F-40A9-B21B-F813C85EB3C9}" sibTransId="{E113DCE5-FBE7-428C-9579-D784A6ABCE77}"/>
    <dgm:cxn modelId="{74B5214C-8B24-8C4C-9881-982823B6E867}" type="presOf" srcId="{BB44A623-EBF6-6048-9DE1-62790FDD8C5C}" destId="{33BDEBD2-DC17-8A49-B211-2785B208E481}" srcOrd="0" destOrd="0" presId="urn:microsoft.com/office/officeart/2005/8/layout/vList2"/>
    <dgm:cxn modelId="{81C6D982-A3E2-314B-A47F-097F1F47260D}" type="presOf" srcId="{FC28E5FC-8EA2-4342-9D8F-E0B727F5D9E3}" destId="{C4971AC1-E2D4-7845-96E5-2B4D7261AF60}" srcOrd="0" destOrd="0" presId="urn:microsoft.com/office/officeart/2005/8/layout/vList2"/>
    <dgm:cxn modelId="{4BC801A2-B8CC-8F45-8487-D5D8355BB2F8}" srcId="{D9EC53DA-9B82-4151-9C17-4841C9B933FA}" destId="{BB44A623-EBF6-6048-9DE1-62790FDD8C5C}" srcOrd="1" destOrd="0" parTransId="{2894D3F0-40A5-B943-A462-B011EB3A9333}" sibTransId="{E8C66BDE-69FA-1941-BE26-2D4C14A89C51}"/>
    <dgm:cxn modelId="{EA6169AD-4CCE-5A4C-841A-F5E62E56AF13}" srcId="{D9EC53DA-9B82-4151-9C17-4841C9B933FA}" destId="{FC28E5FC-8EA2-4342-9D8F-E0B727F5D9E3}" srcOrd="3" destOrd="0" parTransId="{8E98D0A8-6E1A-6D49-BBB5-3E75D711C2ED}" sibTransId="{98694B15-9F5A-0A41-9921-03EEB9B930A7}"/>
    <dgm:cxn modelId="{85319FC1-1D68-CB4A-9CFC-0C0AB7188D90}" type="presOf" srcId="{D9EC53DA-9B82-4151-9C17-4841C9B933FA}" destId="{469ECEBA-60BC-F446-8186-0D96A7EA506B}" srcOrd="0" destOrd="0" presId="urn:microsoft.com/office/officeart/2005/8/layout/vList2"/>
    <dgm:cxn modelId="{49739868-702E-2E44-872B-5D46BCB671DB}" type="presParOf" srcId="{469ECEBA-60BC-F446-8186-0D96A7EA506B}" destId="{63ACFA97-7E10-FA49-B5C7-D47C37511C8D}" srcOrd="0" destOrd="0" presId="urn:microsoft.com/office/officeart/2005/8/layout/vList2"/>
    <dgm:cxn modelId="{28D6C2C7-CC0E-5841-8180-128B455F29C8}" type="presParOf" srcId="{469ECEBA-60BC-F446-8186-0D96A7EA506B}" destId="{CD31F692-4DDA-9641-BFBC-0987FA83E2B4}" srcOrd="1" destOrd="0" presId="urn:microsoft.com/office/officeart/2005/8/layout/vList2"/>
    <dgm:cxn modelId="{E951FED8-EC33-964D-8233-4B497A57C916}" type="presParOf" srcId="{469ECEBA-60BC-F446-8186-0D96A7EA506B}" destId="{33BDEBD2-DC17-8A49-B211-2785B208E481}" srcOrd="2" destOrd="0" presId="urn:microsoft.com/office/officeart/2005/8/layout/vList2"/>
    <dgm:cxn modelId="{FB277BB8-0150-B14C-80F7-DB172ECAF529}" type="presParOf" srcId="{469ECEBA-60BC-F446-8186-0D96A7EA506B}" destId="{D7497D93-BAF3-2344-B28C-4FF022A55A42}" srcOrd="3" destOrd="0" presId="urn:microsoft.com/office/officeart/2005/8/layout/vList2"/>
    <dgm:cxn modelId="{4AFBC755-27FB-1046-B58B-20183A76D236}" type="presParOf" srcId="{469ECEBA-60BC-F446-8186-0D96A7EA506B}" destId="{D9450753-A344-8F4D-8849-4C374E862D68}" srcOrd="4" destOrd="0" presId="urn:microsoft.com/office/officeart/2005/8/layout/vList2"/>
    <dgm:cxn modelId="{FDE7EEEF-BBDF-5140-869F-909BDDFF9397}" type="presParOf" srcId="{469ECEBA-60BC-F446-8186-0D96A7EA506B}" destId="{0E1EF14C-FB66-A248-A92A-D802037C9085}" srcOrd="5" destOrd="0" presId="urn:microsoft.com/office/officeart/2005/8/layout/vList2"/>
    <dgm:cxn modelId="{053CC444-EB97-3F4E-A47B-7F4BA87DA53F}" type="presParOf" srcId="{469ECEBA-60BC-F446-8186-0D96A7EA506B}" destId="{C4971AC1-E2D4-7845-96E5-2B4D7261AF6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B7E24FB-DCBD-4BF9-AA0A-C0FC9B239395}"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1E06FD44-2834-4ACB-9D51-B91408EF6967}">
      <dgm:prSet/>
      <dgm:spPr/>
      <dgm:t>
        <a:bodyPr/>
        <a:lstStyle/>
        <a:p>
          <a:pPr>
            <a:lnSpc>
              <a:spcPct val="100000"/>
            </a:lnSpc>
          </a:pPr>
          <a:r>
            <a:rPr lang="en-US" dirty="0">
              <a:latin typeface="Optima" panose="02000503060000020004" pitchFamily="2" charset="0"/>
            </a:rPr>
            <a:t>Shortened to 30 days from date of claim form filing</a:t>
          </a:r>
        </a:p>
      </dgm:t>
    </dgm:pt>
    <dgm:pt modelId="{D9D45869-1E41-4E99-B4FB-909037B1FA15}" type="parTrans" cxnId="{DDA34BB4-3E26-4BB3-9C8F-C2E09C9E8483}">
      <dgm:prSet/>
      <dgm:spPr/>
      <dgm:t>
        <a:bodyPr/>
        <a:lstStyle/>
        <a:p>
          <a:endParaRPr lang="en-US"/>
        </a:p>
      </dgm:t>
    </dgm:pt>
    <dgm:pt modelId="{8A291FEF-6290-4F1B-A7EC-C47A7C17CCE6}" type="sibTrans" cxnId="{DDA34BB4-3E26-4BB3-9C8F-C2E09C9E8483}">
      <dgm:prSet/>
      <dgm:spPr/>
      <dgm:t>
        <a:bodyPr/>
        <a:lstStyle/>
        <a:p>
          <a:endParaRPr lang="en-US"/>
        </a:p>
      </dgm:t>
    </dgm:pt>
    <dgm:pt modelId="{E60744EF-413C-404C-8F0B-0C0BF821E74F}">
      <dgm:prSet/>
      <dgm:spPr/>
      <dgm:t>
        <a:bodyPr/>
        <a:lstStyle/>
        <a:p>
          <a:pPr>
            <a:lnSpc>
              <a:spcPct val="100000"/>
            </a:lnSpc>
          </a:pPr>
          <a:r>
            <a:rPr lang="en-US" dirty="0">
              <a:latin typeface="Optima" panose="02000503060000020004" pitchFamily="2" charset="0"/>
            </a:rPr>
            <a:t>If not rejected within 30 days, the claim is presumed compensable, unless rebutted by evidence only discovered after 30-day period</a:t>
          </a:r>
        </a:p>
      </dgm:t>
    </dgm:pt>
    <dgm:pt modelId="{D507376E-A078-4C63-9E31-615D6FE2CB9E}" type="parTrans" cxnId="{8A978C4C-6CAE-47A7-B810-6B52CC5E1461}">
      <dgm:prSet/>
      <dgm:spPr/>
      <dgm:t>
        <a:bodyPr/>
        <a:lstStyle/>
        <a:p>
          <a:endParaRPr lang="en-US"/>
        </a:p>
      </dgm:t>
    </dgm:pt>
    <dgm:pt modelId="{7081703F-A492-4A95-832A-307009390734}" type="sibTrans" cxnId="{8A978C4C-6CAE-47A7-B810-6B52CC5E1461}">
      <dgm:prSet/>
      <dgm:spPr/>
      <dgm:t>
        <a:bodyPr/>
        <a:lstStyle/>
        <a:p>
          <a:endParaRPr lang="en-US"/>
        </a:p>
      </dgm:t>
    </dgm:pt>
    <dgm:pt modelId="{EB63F0A6-EAF1-49E6-BA98-833F2584076F}" type="pres">
      <dgm:prSet presAssocID="{3B7E24FB-DCBD-4BF9-AA0A-C0FC9B239395}" presName="root" presStyleCnt="0">
        <dgm:presLayoutVars>
          <dgm:dir/>
          <dgm:resizeHandles val="exact"/>
        </dgm:presLayoutVars>
      </dgm:prSet>
      <dgm:spPr/>
    </dgm:pt>
    <dgm:pt modelId="{426D1349-66B7-4808-8B67-1C794F4C9E3D}" type="pres">
      <dgm:prSet presAssocID="{1E06FD44-2834-4ACB-9D51-B91408EF6967}" presName="compNode" presStyleCnt="0"/>
      <dgm:spPr/>
    </dgm:pt>
    <dgm:pt modelId="{CF158AE3-1154-4DE2-BA26-D72FEEB6EB36}" type="pres">
      <dgm:prSet presAssocID="{1E06FD44-2834-4ACB-9D51-B91408EF6967}" presName="bgRect" presStyleLbl="bgShp" presStyleIdx="0" presStyleCnt="2"/>
      <dgm:spPr/>
    </dgm:pt>
    <dgm:pt modelId="{E7004369-3068-4F77-AC09-553A6ED9FBC7}" type="pres">
      <dgm:prSet presAssocID="{1E06FD44-2834-4ACB-9D51-B91408EF696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ily Calendar"/>
        </a:ext>
      </dgm:extLst>
    </dgm:pt>
    <dgm:pt modelId="{1165CD76-16EE-4E8F-9DED-BD79732AF2C4}" type="pres">
      <dgm:prSet presAssocID="{1E06FD44-2834-4ACB-9D51-B91408EF6967}" presName="spaceRect" presStyleCnt="0"/>
      <dgm:spPr/>
    </dgm:pt>
    <dgm:pt modelId="{0DFFB5B8-3C16-4B79-8DB7-7F1365AC820D}" type="pres">
      <dgm:prSet presAssocID="{1E06FD44-2834-4ACB-9D51-B91408EF6967}" presName="parTx" presStyleLbl="revTx" presStyleIdx="0" presStyleCnt="2">
        <dgm:presLayoutVars>
          <dgm:chMax val="0"/>
          <dgm:chPref val="0"/>
        </dgm:presLayoutVars>
      </dgm:prSet>
      <dgm:spPr/>
    </dgm:pt>
    <dgm:pt modelId="{C2A6F885-CCC7-4378-8CFA-0F2759A360F0}" type="pres">
      <dgm:prSet presAssocID="{8A291FEF-6290-4F1B-A7EC-C47A7C17CCE6}" presName="sibTrans" presStyleCnt="0"/>
      <dgm:spPr/>
    </dgm:pt>
    <dgm:pt modelId="{D70FE891-4407-48DC-8758-FD255CD7F0F3}" type="pres">
      <dgm:prSet presAssocID="{E60744EF-413C-404C-8F0B-0C0BF821E74F}" presName="compNode" presStyleCnt="0"/>
      <dgm:spPr/>
    </dgm:pt>
    <dgm:pt modelId="{9136B5F2-C355-4D04-93A0-F5C116CEC5EB}" type="pres">
      <dgm:prSet presAssocID="{E60744EF-413C-404C-8F0B-0C0BF821E74F}" presName="bgRect" presStyleLbl="bgShp" presStyleIdx="1" presStyleCnt="2"/>
      <dgm:spPr/>
    </dgm:pt>
    <dgm:pt modelId="{7C71216A-736C-4F5D-B75A-85131A62545B}" type="pres">
      <dgm:prSet presAssocID="{E60744EF-413C-404C-8F0B-0C0BF821E74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E72BA64D-6D92-4EF1-AF32-C516335776D6}" type="pres">
      <dgm:prSet presAssocID="{E60744EF-413C-404C-8F0B-0C0BF821E74F}" presName="spaceRect" presStyleCnt="0"/>
      <dgm:spPr/>
    </dgm:pt>
    <dgm:pt modelId="{C1D8712B-4C09-48AC-AD4B-8F5BB151900D}" type="pres">
      <dgm:prSet presAssocID="{E60744EF-413C-404C-8F0B-0C0BF821E74F}" presName="parTx" presStyleLbl="revTx" presStyleIdx="1" presStyleCnt="2">
        <dgm:presLayoutVars>
          <dgm:chMax val="0"/>
          <dgm:chPref val="0"/>
        </dgm:presLayoutVars>
      </dgm:prSet>
      <dgm:spPr/>
    </dgm:pt>
  </dgm:ptLst>
  <dgm:cxnLst>
    <dgm:cxn modelId="{8A978C4C-6CAE-47A7-B810-6B52CC5E1461}" srcId="{3B7E24FB-DCBD-4BF9-AA0A-C0FC9B239395}" destId="{E60744EF-413C-404C-8F0B-0C0BF821E74F}" srcOrd="1" destOrd="0" parTransId="{D507376E-A078-4C63-9E31-615D6FE2CB9E}" sibTransId="{7081703F-A492-4A95-832A-307009390734}"/>
    <dgm:cxn modelId="{58C66C7B-82EE-4A7D-BEB2-36E417AF367C}" type="presOf" srcId="{E60744EF-413C-404C-8F0B-0C0BF821E74F}" destId="{C1D8712B-4C09-48AC-AD4B-8F5BB151900D}" srcOrd="0" destOrd="0" presId="urn:microsoft.com/office/officeart/2018/2/layout/IconVerticalSolidList"/>
    <dgm:cxn modelId="{035EEE7C-BC77-4856-92B1-24BCB826372C}" type="presOf" srcId="{3B7E24FB-DCBD-4BF9-AA0A-C0FC9B239395}" destId="{EB63F0A6-EAF1-49E6-BA98-833F2584076F}" srcOrd="0" destOrd="0" presId="urn:microsoft.com/office/officeart/2018/2/layout/IconVerticalSolidList"/>
    <dgm:cxn modelId="{DDA34BB4-3E26-4BB3-9C8F-C2E09C9E8483}" srcId="{3B7E24FB-DCBD-4BF9-AA0A-C0FC9B239395}" destId="{1E06FD44-2834-4ACB-9D51-B91408EF6967}" srcOrd="0" destOrd="0" parTransId="{D9D45869-1E41-4E99-B4FB-909037B1FA15}" sibTransId="{8A291FEF-6290-4F1B-A7EC-C47A7C17CCE6}"/>
    <dgm:cxn modelId="{8A29E9F6-C18A-4854-BD03-437A3A37790E}" type="presOf" srcId="{1E06FD44-2834-4ACB-9D51-B91408EF6967}" destId="{0DFFB5B8-3C16-4B79-8DB7-7F1365AC820D}" srcOrd="0" destOrd="0" presId="urn:microsoft.com/office/officeart/2018/2/layout/IconVerticalSolidList"/>
    <dgm:cxn modelId="{3363152A-BA62-4B44-9798-D5AFB5210D66}" type="presParOf" srcId="{EB63F0A6-EAF1-49E6-BA98-833F2584076F}" destId="{426D1349-66B7-4808-8B67-1C794F4C9E3D}" srcOrd="0" destOrd="0" presId="urn:microsoft.com/office/officeart/2018/2/layout/IconVerticalSolidList"/>
    <dgm:cxn modelId="{7D3C99C4-2936-4E89-BA07-10552B5009B7}" type="presParOf" srcId="{426D1349-66B7-4808-8B67-1C794F4C9E3D}" destId="{CF158AE3-1154-4DE2-BA26-D72FEEB6EB36}" srcOrd="0" destOrd="0" presId="urn:microsoft.com/office/officeart/2018/2/layout/IconVerticalSolidList"/>
    <dgm:cxn modelId="{1C64B6D0-4B27-4A74-A467-8B988B273B2D}" type="presParOf" srcId="{426D1349-66B7-4808-8B67-1C794F4C9E3D}" destId="{E7004369-3068-4F77-AC09-553A6ED9FBC7}" srcOrd="1" destOrd="0" presId="urn:microsoft.com/office/officeart/2018/2/layout/IconVerticalSolidList"/>
    <dgm:cxn modelId="{FADCB25E-9BD3-41C4-B649-B8A95783A7CF}" type="presParOf" srcId="{426D1349-66B7-4808-8B67-1C794F4C9E3D}" destId="{1165CD76-16EE-4E8F-9DED-BD79732AF2C4}" srcOrd="2" destOrd="0" presId="urn:microsoft.com/office/officeart/2018/2/layout/IconVerticalSolidList"/>
    <dgm:cxn modelId="{9B26F14F-1DCC-469F-A179-B349CB592FB5}" type="presParOf" srcId="{426D1349-66B7-4808-8B67-1C794F4C9E3D}" destId="{0DFFB5B8-3C16-4B79-8DB7-7F1365AC820D}" srcOrd="3" destOrd="0" presId="urn:microsoft.com/office/officeart/2018/2/layout/IconVerticalSolidList"/>
    <dgm:cxn modelId="{C8B254B8-E175-41A7-8BF8-FF7AB95EB27C}" type="presParOf" srcId="{EB63F0A6-EAF1-49E6-BA98-833F2584076F}" destId="{C2A6F885-CCC7-4378-8CFA-0F2759A360F0}" srcOrd="1" destOrd="0" presId="urn:microsoft.com/office/officeart/2018/2/layout/IconVerticalSolidList"/>
    <dgm:cxn modelId="{B6BDA737-0FB7-45DA-8279-9C4D71EF9803}" type="presParOf" srcId="{EB63F0A6-EAF1-49E6-BA98-833F2584076F}" destId="{D70FE891-4407-48DC-8758-FD255CD7F0F3}" srcOrd="2" destOrd="0" presId="urn:microsoft.com/office/officeart/2018/2/layout/IconVerticalSolidList"/>
    <dgm:cxn modelId="{EB248C82-5C11-453E-815A-1268E76956D9}" type="presParOf" srcId="{D70FE891-4407-48DC-8758-FD255CD7F0F3}" destId="{9136B5F2-C355-4D04-93A0-F5C116CEC5EB}" srcOrd="0" destOrd="0" presId="urn:microsoft.com/office/officeart/2018/2/layout/IconVerticalSolidList"/>
    <dgm:cxn modelId="{372737A6-A091-4A02-B30B-7F0B193541F1}" type="presParOf" srcId="{D70FE891-4407-48DC-8758-FD255CD7F0F3}" destId="{7C71216A-736C-4F5D-B75A-85131A62545B}" srcOrd="1" destOrd="0" presId="urn:microsoft.com/office/officeart/2018/2/layout/IconVerticalSolidList"/>
    <dgm:cxn modelId="{A7683D2A-6A80-4B2F-8923-D7708AFFDD9B}" type="presParOf" srcId="{D70FE891-4407-48DC-8758-FD255CD7F0F3}" destId="{E72BA64D-6D92-4EF1-AF32-C516335776D6}" srcOrd="2" destOrd="0" presId="urn:microsoft.com/office/officeart/2018/2/layout/IconVerticalSolidList"/>
    <dgm:cxn modelId="{111291DF-5C68-4410-B779-5B7C2901CCA4}" type="presParOf" srcId="{D70FE891-4407-48DC-8758-FD255CD7F0F3}" destId="{C1D8712B-4C09-48AC-AD4B-8F5BB15190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167AAF-2542-1D47-B1EE-8CB7EF97C446}" type="doc">
      <dgm:prSet loTypeId="urn:microsoft.com/office/officeart/2005/8/layout/pyramid1" loCatId="icon" qsTypeId="urn:microsoft.com/office/officeart/2005/8/quickstyle/simple1" qsCatId="simple" csTypeId="urn:microsoft.com/office/officeart/2005/8/colors/colorful3" csCatId="colorful" phldr="1"/>
      <dgm:spPr/>
    </dgm:pt>
    <dgm:pt modelId="{D2803F58-22F8-FC42-A125-24F3C1E4BE4F}">
      <dgm:prSet phldrT="[Text]"/>
      <dgm:spPr>
        <a:solidFill>
          <a:srgbClr val="C00000"/>
        </a:solidFill>
      </dgm:spPr>
      <dgm:t>
        <a:bodyPr/>
        <a:lstStyle/>
        <a:p>
          <a:r>
            <a:rPr lang="en-US" dirty="0">
              <a:latin typeface="Optima" panose="02000503060000020004" pitchFamily="2" charset="0"/>
            </a:rPr>
            <a:t>Very High</a:t>
          </a:r>
        </a:p>
      </dgm:t>
    </dgm:pt>
    <dgm:pt modelId="{75045689-67C2-0042-804A-92EA1036794D}" type="parTrans" cxnId="{91163F55-1CF5-4740-AA58-845C5FDB5436}">
      <dgm:prSet/>
      <dgm:spPr/>
      <dgm:t>
        <a:bodyPr/>
        <a:lstStyle/>
        <a:p>
          <a:endParaRPr lang="en-US"/>
        </a:p>
      </dgm:t>
    </dgm:pt>
    <dgm:pt modelId="{24416012-1962-9B40-A3FF-98F4E2447F3C}" type="sibTrans" cxnId="{91163F55-1CF5-4740-AA58-845C5FDB5436}">
      <dgm:prSet/>
      <dgm:spPr/>
      <dgm:t>
        <a:bodyPr/>
        <a:lstStyle/>
        <a:p>
          <a:endParaRPr lang="en-US"/>
        </a:p>
      </dgm:t>
    </dgm:pt>
    <dgm:pt modelId="{61E931A4-4B68-5E4C-B771-76299F680608}">
      <dgm:prSet phldrT="[Text]"/>
      <dgm:spPr>
        <a:solidFill>
          <a:srgbClr val="C00000">
            <a:alpha val="80000"/>
          </a:srgbClr>
        </a:solidFill>
      </dgm:spPr>
      <dgm:t>
        <a:bodyPr/>
        <a:lstStyle/>
        <a:p>
          <a:r>
            <a:rPr lang="en-US" dirty="0">
              <a:latin typeface="Optima" panose="02000503060000020004" pitchFamily="2" charset="0"/>
            </a:rPr>
            <a:t>High</a:t>
          </a:r>
        </a:p>
      </dgm:t>
    </dgm:pt>
    <dgm:pt modelId="{E7107351-283D-9F4E-97E6-4D8C2C17007B}" type="parTrans" cxnId="{B17E41E9-FEB9-0040-A42B-8859A408E1A1}">
      <dgm:prSet/>
      <dgm:spPr/>
      <dgm:t>
        <a:bodyPr/>
        <a:lstStyle/>
        <a:p>
          <a:endParaRPr lang="en-US"/>
        </a:p>
      </dgm:t>
    </dgm:pt>
    <dgm:pt modelId="{C7D59E0C-30F4-9841-9830-49270FD1829D}" type="sibTrans" cxnId="{B17E41E9-FEB9-0040-A42B-8859A408E1A1}">
      <dgm:prSet/>
      <dgm:spPr/>
      <dgm:t>
        <a:bodyPr/>
        <a:lstStyle/>
        <a:p>
          <a:endParaRPr lang="en-US"/>
        </a:p>
      </dgm:t>
    </dgm:pt>
    <dgm:pt modelId="{792D54B0-545F-AE40-ABA2-1F29C7ED5105}">
      <dgm:prSet phldrT="[Text]"/>
      <dgm:spPr>
        <a:solidFill>
          <a:srgbClr val="C00000">
            <a:alpha val="70000"/>
          </a:srgbClr>
        </a:solidFill>
      </dgm:spPr>
      <dgm:t>
        <a:bodyPr/>
        <a:lstStyle/>
        <a:p>
          <a:r>
            <a:rPr lang="en-US" dirty="0">
              <a:latin typeface="Optima" panose="02000503060000020004" pitchFamily="2" charset="0"/>
            </a:rPr>
            <a:t>Medium</a:t>
          </a:r>
        </a:p>
      </dgm:t>
    </dgm:pt>
    <dgm:pt modelId="{F8010239-E62D-E642-9252-E925D321CE56}" type="parTrans" cxnId="{50EC4EB3-1E4F-1C4F-BD9F-DF10F8FE7E10}">
      <dgm:prSet/>
      <dgm:spPr/>
      <dgm:t>
        <a:bodyPr/>
        <a:lstStyle/>
        <a:p>
          <a:endParaRPr lang="en-US"/>
        </a:p>
      </dgm:t>
    </dgm:pt>
    <dgm:pt modelId="{38D7DB42-5AAF-4148-BC83-1D82CD921954}" type="sibTrans" cxnId="{50EC4EB3-1E4F-1C4F-BD9F-DF10F8FE7E10}">
      <dgm:prSet/>
      <dgm:spPr/>
      <dgm:t>
        <a:bodyPr/>
        <a:lstStyle/>
        <a:p>
          <a:endParaRPr lang="en-US"/>
        </a:p>
      </dgm:t>
    </dgm:pt>
    <dgm:pt modelId="{17686702-CCA0-D449-9C15-4ABE8E15BBCB}">
      <dgm:prSet phldrT="[Text]"/>
      <dgm:spPr>
        <a:solidFill>
          <a:srgbClr val="C00000">
            <a:alpha val="60000"/>
          </a:srgbClr>
        </a:solidFill>
      </dgm:spPr>
      <dgm:t>
        <a:bodyPr/>
        <a:lstStyle/>
        <a:p>
          <a:r>
            <a:rPr lang="en-US" dirty="0">
              <a:latin typeface="Optima" panose="02000503060000020004" pitchFamily="2" charset="0"/>
            </a:rPr>
            <a:t>Lower Risk</a:t>
          </a:r>
        </a:p>
      </dgm:t>
    </dgm:pt>
    <dgm:pt modelId="{314848DA-6F5D-684D-934B-6ED3255780FC}" type="parTrans" cxnId="{8E2FC0C1-5E31-D048-ACC3-C235CD46D179}">
      <dgm:prSet/>
      <dgm:spPr/>
      <dgm:t>
        <a:bodyPr/>
        <a:lstStyle/>
        <a:p>
          <a:endParaRPr lang="en-US"/>
        </a:p>
      </dgm:t>
    </dgm:pt>
    <dgm:pt modelId="{E535F5CB-E450-BC40-A434-0FA7B248C384}" type="sibTrans" cxnId="{8E2FC0C1-5E31-D048-ACC3-C235CD46D179}">
      <dgm:prSet/>
      <dgm:spPr/>
      <dgm:t>
        <a:bodyPr/>
        <a:lstStyle/>
        <a:p>
          <a:endParaRPr lang="en-US"/>
        </a:p>
      </dgm:t>
    </dgm:pt>
    <dgm:pt modelId="{1DDC3699-D095-8A45-9792-11E29867EBAF}">
      <dgm:prSet phldrT="[Text]"/>
      <dgm:spPr/>
      <dgm:t>
        <a:bodyPr/>
        <a:lstStyle/>
        <a:p>
          <a:r>
            <a:rPr lang="en-US" dirty="0">
              <a:latin typeface="Optima" panose="02000503060000020004" pitchFamily="2" charset="0"/>
            </a:rPr>
            <a:t>Workers with minimal occupational contact with public and coworkers</a:t>
          </a:r>
        </a:p>
      </dgm:t>
    </dgm:pt>
    <dgm:pt modelId="{662A44A1-D4D7-6E49-A30E-C25A50E95F1A}" type="parTrans" cxnId="{EF62D54F-2106-D040-AB51-A4B4417D2FE8}">
      <dgm:prSet/>
      <dgm:spPr/>
      <dgm:t>
        <a:bodyPr/>
        <a:lstStyle/>
        <a:p>
          <a:endParaRPr lang="en-US"/>
        </a:p>
      </dgm:t>
    </dgm:pt>
    <dgm:pt modelId="{3228A281-5B24-8F4F-91FA-E1A00D50D6BA}" type="sibTrans" cxnId="{EF62D54F-2106-D040-AB51-A4B4417D2FE8}">
      <dgm:prSet/>
      <dgm:spPr/>
      <dgm:t>
        <a:bodyPr/>
        <a:lstStyle/>
        <a:p>
          <a:endParaRPr lang="en-US"/>
        </a:p>
      </dgm:t>
    </dgm:pt>
    <dgm:pt modelId="{1F821D49-2378-F846-9B4C-79446B10D455}">
      <dgm:prSet phldrT="[Text]"/>
      <dgm:spPr/>
      <dgm:t>
        <a:bodyPr/>
        <a:lstStyle/>
        <a:p>
          <a:r>
            <a:rPr lang="en-US" dirty="0">
              <a:latin typeface="Optima" panose="02000503060000020004" pitchFamily="2" charset="0"/>
            </a:rPr>
            <a:t>Those who have contact with general public (schools, high volume retail settings)</a:t>
          </a:r>
        </a:p>
      </dgm:t>
    </dgm:pt>
    <dgm:pt modelId="{B81A8087-0472-5642-933F-4A2E32A96E9F}" type="parTrans" cxnId="{3CB09AA3-B2EE-A74C-8CE6-6ACEDBA91D73}">
      <dgm:prSet/>
      <dgm:spPr/>
      <dgm:t>
        <a:bodyPr/>
        <a:lstStyle/>
        <a:p>
          <a:endParaRPr lang="en-US"/>
        </a:p>
      </dgm:t>
    </dgm:pt>
    <dgm:pt modelId="{9F92EE3D-7385-044F-99B9-8644C820B31D}" type="sibTrans" cxnId="{3CB09AA3-B2EE-A74C-8CE6-6ACEDBA91D73}">
      <dgm:prSet/>
      <dgm:spPr/>
      <dgm:t>
        <a:bodyPr/>
        <a:lstStyle/>
        <a:p>
          <a:endParaRPr lang="en-US"/>
        </a:p>
      </dgm:t>
    </dgm:pt>
    <dgm:pt modelId="{B9E2D9B3-05AB-B44D-88C8-348745EC725C}">
      <dgm:prSet phldrT="[Text]"/>
      <dgm:spPr/>
      <dgm:t>
        <a:bodyPr/>
        <a:lstStyle/>
        <a:p>
          <a:r>
            <a:rPr lang="en-US" dirty="0">
              <a:latin typeface="Optima" panose="02000503060000020004" pitchFamily="2" charset="0"/>
            </a:rPr>
            <a:t>Health care delivery/support, medical transport</a:t>
          </a:r>
        </a:p>
      </dgm:t>
    </dgm:pt>
    <dgm:pt modelId="{6A332F78-54BD-B642-B423-7AA9B30C7683}" type="parTrans" cxnId="{B49AFD0D-3432-4349-BEF5-900F968F8FF8}">
      <dgm:prSet/>
      <dgm:spPr/>
      <dgm:t>
        <a:bodyPr/>
        <a:lstStyle/>
        <a:p>
          <a:endParaRPr lang="en-US"/>
        </a:p>
      </dgm:t>
    </dgm:pt>
    <dgm:pt modelId="{D19A38A3-AC94-F143-885E-7B69812C214A}" type="sibTrans" cxnId="{B49AFD0D-3432-4349-BEF5-900F968F8FF8}">
      <dgm:prSet/>
      <dgm:spPr/>
      <dgm:t>
        <a:bodyPr/>
        <a:lstStyle/>
        <a:p>
          <a:endParaRPr lang="en-US"/>
        </a:p>
      </dgm:t>
    </dgm:pt>
    <dgm:pt modelId="{8EA274AA-3ABD-CD46-99F7-1A247F187C37}">
      <dgm:prSet phldrT="[Text]"/>
      <dgm:spPr/>
      <dgm:t>
        <a:bodyPr/>
        <a:lstStyle/>
        <a:p>
          <a:r>
            <a:rPr lang="en-US" dirty="0">
              <a:latin typeface="Optima" panose="02000503060000020004" pitchFamily="2" charset="0"/>
            </a:rPr>
            <a:t>Healthcare and morgue workers collecting/handling specimens from potentially infectious or infected patients</a:t>
          </a:r>
        </a:p>
      </dgm:t>
    </dgm:pt>
    <dgm:pt modelId="{8A50F997-FD39-2246-A9CA-255ABE7B9CAD}" type="parTrans" cxnId="{39291B50-D2E8-EE46-822A-74ED1B3F50A5}">
      <dgm:prSet/>
      <dgm:spPr/>
      <dgm:t>
        <a:bodyPr/>
        <a:lstStyle/>
        <a:p>
          <a:endParaRPr lang="en-US"/>
        </a:p>
      </dgm:t>
    </dgm:pt>
    <dgm:pt modelId="{CDAE653D-DA70-944D-AF90-E63B56A5405D}" type="sibTrans" cxnId="{39291B50-D2E8-EE46-822A-74ED1B3F50A5}">
      <dgm:prSet/>
      <dgm:spPr/>
      <dgm:t>
        <a:bodyPr/>
        <a:lstStyle/>
        <a:p>
          <a:endParaRPr lang="en-US"/>
        </a:p>
      </dgm:t>
    </dgm:pt>
    <dgm:pt modelId="{27CA19D8-70F8-C84C-A77C-EDC6920E1E40}" type="pres">
      <dgm:prSet presAssocID="{F4167AAF-2542-1D47-B1EE-8CB7EF97C446}" presName="Name0" presStyleCnt="0">
        <dgm:presLayoutVars>
          <dgm:dir/>
          <dgm:animLvl val="lvl"/>
          <dgm:resizeHandles val="exact"/>
        </dgm:presLayoutVars>
      </dgm:prSet>
      <dgm:spPr/>
    </dgm:pt>
    <dgm:pt modelId="{79527FEE-1F35-5F41-BFB0-049A2F326DE2}" type="pres">
      <dgm:prSet presAssocID="{D2803F58-22F8-FC42-A125-24F3C1E4BE4F}" presName="Name8" presStyleCnt="0"/>
      <dgm:spPr/>
    </dgm:pt>
    <dgm:pt modelId="{669E6E4D-27AC-394B-A54F-2F0856F25922}" type="pres">
      <dgm:prSet presAssocID="{D2803F58-22F8-FC42-A125-24F3C1E4BE4F}" presName="acctBkgd" presStyleLbl="alignAcc1" presStyleIdx="0" presStyleCnt="4" custLinFactNeighborX="321"/>
      <dgm:spPr/>
    </dgm:pt>
    <dgm:pt modelId="{B3AED7F2-44BC-1F40-ABE8-BB3FA0E65878}" type="pres">
      <dgm:prSet presAssocID="{D2803F58-22F8-FC42-A125-24F3C1E4BE4F}" presName="acctTx" presStyleLbl="alignAcc1" presStyleIdx="0" presStyleCnt="4">
        <dgm:presLayoutVars>
          <dgm:bulletEnabled val="1"/>
        </dgm:presLayoutVars>
      </dgm:prSet>
      <dgm:spPr/>
    </dgm:pt>
    <dgm:pt modelId="{7CC9F9FD-8697-2549-9377-618445C18DE7}" type="pres">
      <dgm:prSet presAssocID="{D2803F58-22F8-FC42-A125-24F3C1E4BE4F}" presName="level" presStyleLbl="node1" presStyleIdx="0" presStyleCnt="4" custLinFactNeighborX="0">
        <dgm:presLayoutVars>
          <dgm:chMax val="1"/>
          <dgm:bulletEnabled val="1"/>
        </dgm:presLayoutVars>
      </dgm:prSet>
      <dgm:spPr/>
    </dgm:pt>
    <dgm:pt modelId="{6DA0D75E-33A0-8C47-A536-7AB920539738}" type="pres">
      <dgm:prSet presAssocID="{D2803F58-22F8-FC42-A125-24F3C1E4BE4F}" presName="levelTx" presStyleLbl="revTx" presStyleIdx="0" presStyleCnt="0">
        <dgm:presLayoutVars>
          <dgm:chMax val="1"/>
          <dgm:bulletEnabled val="1"/>
        </dgm:presLayoutVars>
      </dgm:prSet>
      <dgm:spPr/>
    </dgm:pt>
    <dgm:pt modelId="{A913F56B-E35C-B34D-8A12-66EB22D77AAB}" type="pres">
      <dgm:prSet presAssocID="{61E931A4-4B68-5E4C-B771-76299F680608}" presName="Name8" presStyleCnt="0"/>
      <dgm:spPr/>
    </dgm:pt>
    <dgm:pt modelId="{89C1E949-471A-404B-BC48-D9CA8E4D4040}" type="pres">
      <dgm:prSet presAssocID="{61E931A4-4B68-5E4C-B771-76299F680608}" presName="acctBkgd" presStyleLbl="alignAcc1" presStyleIdx="1" presStyleCnt="4" custLinFactNeighborX="369"/>
      <dgm:spPr/>
    </dgm:pt>
    <dgm:pt modelId="{75F04310-AA46-E745-A744-D680F5C5B29E}" type="pres">
      <dgm:prSet presAssocID="{61E931A4-4B68-5E4C-B771-76299F680608}" presName="acctTx" presStyleLbl="alignAcc1" presStyleIdx="1" presStyleCnt="4">
        <dgm:presLayoutVars>
          <dgm:bulletEnabled val="1"/>
        </dgm:presLayoutVars>
      </dgm:prSet>
      <dgm:spPr/>
    </dgm:pt>
    <dgm:pt modelId="{8BA7E7ED-EF98-C54D-9631-2BC513DA992E}" type="pres">
      <dgm:prSet presAssocID="{61E931A4-4B68-5E4C-B771-76299F680608}" presName="level" presStyleLbl="node1" presStyleIdx="1" presStyleCnt="4" custLinFactNeighborX="0">
        <dgm:presLayoutVars>
          <dgm:chMax val="1"/>
          <dgm:bulletEnabled val="1"/>
        </dgm:presLayoutVars>
      </dgm:prSet>
      <dgm:spPr/>
    </dgm:pt>
    <dgm:pt modelId="{2FB4AF91-2DC7-5F4A-9646-959772059A7B}" type="pres">
      <dgm:prSet presAssocID="{61E931A4-4B68-5E4C-B771-76299F680608}" presName="levelTx" presStyleLbl="revTx" presStyleIdx="0" presStyleCnt="0">
        <dgm:presLayoutVars>
          <dgm:chMax val="1"/>
          <dgm:bulletEnabled val="1"/>
        </dgm:presLayoutVars>
      </dgm:prSet>
      <dgm:spPr/>
    </dgm:pt>
    <dgm:pt modelId="{96C5A3CB-E1F0-E74E-B076-92F064068D78}" type="pres">
      <dgm:prSet presAssocID="{792D54B0-545F-AE40-ABA2-1F29C7ED5105}" presName="Name8" presStyleCnt="0"/>
      <dgm:spPr/>
    </dgm:pt>
    <dgm:pt modelId="{3D4075A9-54C9-1A45-8188-25745FAF16C9}" type="pres">
      <dgm:prSet presAssocID="{792D54B0-545F-AE40-ABA2-1F29C7ED5105}" presName="acctBkgd" presStyleLbl="alignAcc1" presStyleIdx="2" presStyleCnt="4" custLinFactNeighborX="433"/>
      <dgm:spPr/>
    </dgm:pt>
    <dgm:pt modelId="{EEB27A81-85CB-964D-B4D1-8FB95E54B479}" type="pres">
      <dgm:prSet presAssocID="{792D54B0-545F-AE40-ABA2-1F29C7ED5105}" presName="acctTx" presStyleLbl="alignAcc1" presStyleIdx="2" presStyleCnt="4">
        <dgm:presLayoutVars>
          <dgm:bulletEnabled val="1"/>
        </dgm:presLayoutVars>
      </dgm:prSet>
      <dgm:spPr/>
    </dgm:pt>
    <dgm:pt modelId="{3D310316-F3D5-864E-B868-57DEE3EF81E0}" type="pres">
      <dgm:prSet presAssocID="{792D54B0-545F-AE40-ABA2-1F29C7ED5105}" presName="level" presStyleLbl="node1" presStyleIdx="2" presStyleCnt="4" custLinFactNeighborX="0">
        <dgm:presLayoutVars>
          <dgm:chMax val="1"/>
          <dgm:bulletEnabled val="1"/>
        </dgm:presLayoutVars>
      </dgm:prSet>
      <dgm:spPr/>
    </dgm:pt>
    <dgm:pt modelId="{A04D2CE4-8CC2-CA4E-8F98-202ACE266A39}" type="pres">
      <dgm:prSet presAssocID="{792D54B0-545F-AE40-ABA2-1F29C7ED5105}" presName="levelTx" presStyleLbl="revTx" presStyleIdx="0" presStyleCnt="0">
        <dgm:presLayoutVars>
          <dgm:chMax val="1"/>
          <dgm:bulletEnabled val="1"/>
        </dgm:presLayoutVars>
      </dgm:prSet>
      <dgm:spPr/>
    </dgm:pt>
    <dgm:pt modelId="{EA472D5C-52AB-7844-8650-58EB1BEE3FFE}" type="pres">
      <dgm:prSet presAssocID="{17686702-CCA0-D449-9C15-4ABE8E15BBCB}" presName="Name8" presStyleCnt="0"/>
      <dgm:spPr/>
    </dgm:pt>
    <dgm:pt modelId="{CD2B1F83-FF37-A043-ABCD-FC9CA6CBEDE7}" type="pres">
      <dgm:prSet presAssocID="{17686702-CCA0-D449-9C15-4ABE8E15BBCB}" presName="acctBkgd" presStyleLbl="alignAcc1" presStyleIdx="3" presStyleCnt="4" custLinFactNeighborX="524"/>
      <dgm:spPr/>
    </dgm:pt>
    <dgm:pt modelId="{77FDEA6F-73E5-7D45-82DC-535A2C8F06A6}" type="pres">
      <dgm:prSet presAssocID="{17686702-CCA0-D449-9C15-4ABE8E15BBCB}" presName="acctTx" presStyleLbl="alignAcc1" presStyleIdx="3" presStyleCnt="4">
        <dgm:presLayoutVars>
          <dgm:bulletEnabled val="1"/>
        </dgm:presLayoutVars>
      </dgm:prSet>
      <dgm:spPr/>
    </dgm:pt>
    <dgm:pt modelId="{7EA18C2D-3B36-1C4F-A413-08B790F4D49C}" type="pres">
      <dgm:prSet presAssocID="{17686702-CCA0-D449-9C15-4ABE8E15BBCB}" presName="level" presStyleLbl="node1" presStyleIdx="3" presStyleCnt="4" custLinFactNeighborX="624">
        <dgm:presLayoutVars>
          <dgm:chMax val="1"/>
          <dgm:bulletEnabled val="1"/>
        </dgm:presLayoutVars>
      </dgm:prSet>
      <dgm:spPr/>
    </dgm:pt>
    <dgm:pt modelId="{228ED966-097F-DE44-919C-E11F858F472B}" type="pres">
      <dgm:prSet presAssocID="{17686702-CCA0-D449-9C15-4ABE8E15BBCB}" presName="levelTx" presStyleLbl="revTx" presStyleIdx="0" presStyleCnt="0">
        <dgm:presLayoutVars>
          <dgm:chMax val="1"/>
          <dgm:bulletEnabled val="1"/>
        </dgm:presLayoutVars>
      </dgm:prSet>
      <dgm:spPr/>
    </dgm:pt>
  </dgm:ptLst>
  <dgm:cxnLst>
    <dgm:cxn modelId="{B49AFD0D-3432-4349-BEF5-900F968F8FF8}" srcId="{61E931A4-4B68-5E4C-B771-76299F680608}" destId="{B9E2D9B3-05AB-B44D-88C8-348745EC725C}" srcOrd="0" destOrd="0" parTransId="{6A332F78-54BD-B642-B423-7AA9B30C7683}" sibTransId="{D19A38A3-AC94-F143-885E-7B69812C214A}"/>
    <dgm:cxn modelId="{F1077819-CAB5-C448-B416-537E1F831761}" type="presOf" srcId="{1F821D49-2378-F846-9B4C-79446B10D455}" destId="{EEB27A81-85CB-964D-B4D1-8FB95E54B479}" srcOrd="1" destOrd="0" presId="urn:microsoft.com/office/officeart/2005/8/layout/pyramid1"/>
    <dgm:cxn modelId="{4DF28B30-94EB-D649-A8A7-2A9944A69F10}" type="presOf" srcId="{B9E2D9B3-05AB-B44D-88C8-348745EC725C}" destId="{89C1E949-471A-404B-BC48-D9CA8E4D4040}" srcOrd="0" destOrd="0" presId="urn:microsoft.com/office/officeart/2005/8/layout/pyramid1"/>
    <dgm:cxn modelId="{F533E837-00D7-8747-9781-FB7AFE353FA6}" type="presOf" srcId="{792D54B0-545F-AE40-ABA2-1F29C7ED5105}" destId="{3D310316-F3D5-864E-B868-57DEE3EF81E0}" srcOrd="0" destOrd="0" presId="urn:microsoft.com/office/officeart/2005/8/layout/pyramid1"/>
    <dgm:cxn modelId="{8856955C-CDA3-104E-89F4-D88344C9F27A}" type="presOf" srcId="{D2803F58-22F8-FC42-A125-24F3C1E4BE4F}" destId="{7CC9F9FD-8697-2549-9377-618445C18DE7}" srcOrd="0" destOrd="0" presId="urn:microsoft.com/office/officeart/2005/8/layout/pyramid1"/>
    <dgm:cxn modelId="{638D9C6A-507E-3741-9D92-9B3A20D1B547}" type="presOf" srcId="{792D54B0-545F-AE40-ABA2-1F29C7ED5105}" destId="{A04D2CE4-8CC2-CA4E-8F98-202ACE266A39}" srcOrd="1" destOrd="0" presId="urn:microsoft.com/office/officeart/2005/8/layout/pyramid1"/>
    <dgm:cxn modelId="{AE66576D-47B9-1145-8AE1-69F2C28DBDCD}" type="presOf" srcId="{1DDC3699-D095-8A45-9792-11E29867EBAF}" destId="{77FDEA6F-73E5-7D45-82DC-535A2C8F06A6}" srcOrd="1" destOrd="0" presId="urn:microsoft.com/office/officeart/2005/8/layout/pyramid1"/>
    <dgm:cxn modelId="{EF62D54F-2106-D040-AB51-A4B4417D2FE8}" srcId="{17686702-CCA0-D449-9C15-4ABE8E15BBCB}" destId="{1DDC3699-D095-8A45-9792-11E29867EBAF}" srcOrd="0" destOrd="0" parTransId="{662A44A1-D4D7-6E49-A30E-C25A50E95F1A}" sibTransId="{3228A281-5B24-8F4F-91FA-E1A00D50D6BA}"/>
    <dgm:cxn modelId="{39291B50-D2E8-EE46-822A-74ED1B3F50A5}" srcId="{D2803F58-22F8-FC42-A125-24F3C1E4BE4F}" destId="{8EA274AA-3ABD-CD46-99F7-1A247F187C37}" srcOrd="0" destOrd="0" parTransId="{8A50F997-FD39-2246-A9CA-255ABE7B9CAD}" sibTransId="{CDAE653D-DA70-944D-AF90-E63B56A5405D}"/>
    <dgm:cxn modelId="{91163F55-1CF5-4740-AA58-845C5FDB5436}" srcId="{F4167AAF-2542-1D47-B1EE-8CB7EF97C446}" destId="{D2803F58-22F8-FC42-A125-24F3C1E4BE4F}" srcOrd="0" destOrd="0" parTransId="{75045689-67C2-0042-804A-92EA1036794D}" sibTransId="{24416012-1962-9B40-A3FF-98F4E2447F3C}"/>
    <dgm:cxn modelId="{8649F375-6753-A144-98EF-E384EC452DDF}" type="presOf" srcId="{D2803F58-22F8-FC42-A125-24F3C1E4BE4F}" destId="{6DA0D75E-33A0-8C47-A536-7AB920539738}" srcOrd="1" destOrd="0" presId="urn:microsoft.com/office/officeart/2005/8/layout/pyramid1"/>
    <dgm:cxn modelId="{A0FE6B8A-2C0E-E24B-A3D6-4EFC843E9F36}" type="presOf" srcId="{B9E2D9B3-05AB-B44D-88C8-348745EC725C}" destId="{75F04310-AA46-E745-A744-D680F5C5B29E}" srcOrd="1" destOrd="0" presId="urn:microsoft.com/office/officeart/2005/8/layout/pyramid1"/>
    <dgm:cxn modelId="{2BDDCF8D-04FF-1F47-A30A-E28FCF02903A}" type="presOf" srcId="{8EA274AA-3ABD-CD46-99F7-1A247F187C37}" destId="{B3AED7F2-44BC-1F40-ABE8-BB3FA0E65878}" srcOrd="1" destOrd="0" presId="urn:microsoft.com/office/officeart/2005/8/layout/pyramid1"/>
    <dgm:cxn modelId="{F76C8193-A31F-0448-BC7B-B59EA2DB7295}" type="presOf" srcId="{1F821D49-2378-F846-9B4C-79446B10D455}" destId="{3D4075A9-54C9-1A45-8188-25745FAF16C9}" srcOrd="0" destOrd="0" presId="urn:microsoft.com/office/officeart/2005/8/layout/pyramid1"/>
    <dgm:cxn modelId="{3CB09AA3-B2EE-A74C-8CE6-6ACEDBA91D73}" srcId="{792D54B0-545F-AE40-ABA2-1F29C7ED5105}" destId="{1F821D49-2378-F846-9B4C-79446B10D455}" srcOrd="0" destOrd="0" parTransId="{B81A8087-0472-5642-933F-4A2E32A96E9F}" sibTransId="{9F92EE3D-7385-044F-99B9-8644C820B31D}"/>
    <dgm:cxn modelId="{DEC5FEB0-AA1A-5A43-AAE2-EFD545213F3A}" type="presOf" srcId="{F4167AAF-2542-1D47-B1EE-8CB7EF97C446}" destId="{27CA19D8-70F8-C84C-A77C-EDC6920E1E40}" srcOrd="0" destOrd="0" presId="urn:microsoft.com/office/officeart/2005/8/layout/pyramid1"/>
    <dgm:cxn modelId="{50EC4EB3-1E4F-1C4F-BD9F-DF10F8FE7E10}" srcId="{F4167AAF-2542-1D47-B1EE-8CB7EF97C446}" destId="{792D54B0-545F-AE40-ABA2-1F29C7ED5105}" srcOrd="2" destOrd="0" parTransId="{F8010239-E62D-E642-9252-E925D321CE56}" sibTransId="{38D7DB42-5AAF-4148-BC83-1D82CD921954}"/>
    <dgm:cxn modelId="{E9BA4EB9-6694-5A4F-91D7-2FDCAB3EB4FC}" type="presOf" srcId="{61E931A4-4B68-5E4C-B771-76299F680608}" destId="{8BA7E7ED-EF98-C54D-9631-2BC513DA992E}" srcOrd="0" destOrd="0" presId="urn:microsoft.com/office/officeart/2005/8/layout/pyramid1"/>
    <dgm:cxn modelId="{8E2FC0C1-5E31-D048-ACC3-C235CD46D179}" srcId="{F4167AAF-2542-1D47-B1EE-8CB7EF97C446}" destId="{17686702-CCA0-D449-9C15-4ABE8E15BBCB}" srcOrd="3" destOrd="0" parTransId="{314848DA-6F5D-684D-934B-6ED3255780FC}" sibTransId="{E535F5CB-E450-BC40-A434-0FA7B248C384}"/>
    <dgm:cxn modelId="{F7369DD4-F22A-3946-A047-8E76DE1B49A7}" type="presOf" srcId="{8EA274AA-3ABD-CD46-99F7-1A247F187C37}" destId="{669E6E4D-27AC-394B-A54F-2F0856F25922}" srcOrd="0" destOrd="0" presId="urn:microsoft.com/office/officeart/2005/8/layout/pyramid1"/>
    <dgm:cxn modelId="{134887D8-3CFF-4748-B01C-F082E9819743}" type="presOf" srcId="{61E931A4-4B68-5E4C-B771-76299F680608}" destId="{2FB4AF91-2DC7-5F4A-9646-959772059A7B}" srcOrd="1" destOrd="0" presId="urn:microsoft.com/office/officeart/2005/8/layout/pyramid1"/>
    <dgm:cxn modelId="{D87225D9-00CB-F04F-90F6-71E4813F04B3}" type="presOf" srcId="{1DDC3699-D095-8A45-9792-11E29867EBAF}" destId="{CD2B1F83-FF37-A043-ABCD-FC9CA6CBEDE7}" srcOrd="0" destOrd="0" presId="urn:microsoft.com/office/officeart/2005/8/layout/pyramid1"/>
    <dgm:cxn modelId="{DFD7C5E6-0C61-5042-8591-59AF4226515D}" type="presOf" srcId="{17686702-CCA0-D449-9C15-4ABE8E15BBCB}" destId="{7EA18C2D-3B36-1C4F-A413-08B790F4D49C}" srcOrd="0" destOrd="0" presId="urn:microsoft.com/office/officeart/2005/8/layout/pyramid1"/>
    <dgm:cxn modelId="{B17E41E9-FEB9-0040-A42B-8859A408E1A1}" srcId="{F4167AAF-2542-1D47-B1EE-8CB7EF97C446}" destId="{61E931A4-4B68-5E4C-B771-76299F680608}" srcOrd="1" destOrd="0" parTransId="{E7107351-283D-9F4E-97E6-4D8C2C17007B}" sibTransId="{C7D59E0C-30F4-9841-9830-49270FD1829D}"/>
    <dgm:cxn modelId="{25B46FF5-7176-DC4D-AA78-072771FA34F8}" type="presOf" srcId="{17686702-CCA0-D449-9C15-4ABE8E15BBCB}" destId="{228ED966-097F-DE44-919C-E11F858F472B}" srcOrd="1" destOrd="0" presId="urn:microsoft.com/office/officeart/2005/8/layout/pyramid1"/>
    <dgm:cxn modelId="{27F38806-5595-4D46-B76F-F5F03EDE56AB}" type="presParOf" srcId="{27CA19D8-70F8-C84C-A77C-EDC6920E1E40}" destId="{79527FEE-1F35-5F41-BFB0-049A2F326DE2}" srcOrd="0" destOrd="0" presId="urn:microsoft.com/office/officeart/2005/8/layout/pyramid1"/>
    <dgm:cxn modelId="{F4893DA6-780B-1649-8A04-4737E3BFEECE}" type="presParOf" srcId="{79527FEE-1F35-5F41-BFB0-049A2F326DE2}" destId="{669E6E4D-27AC-394B-A54F-2F0856F25922}" srcOrd="0" destOrd="0" presId="urn:microsoft.com/office/officeart/2005/8/layout/pyramid1"/>
    <dgm:cxn modelId="{68FCFA73-AFC0-754B-A12F-0FE09397CF1A}" type="presParOf" srcId="{79527FEE-1F35-5F41-BFB0-049A2F326DE2}" destId="{B3AED7F2-44BC-1F40-ABE8-BB3FA0E65878}" srcOrd="1" destOrd="0" presId="urn:microsoft.com/office/officeart/2005/8/layout/pyramid1"/>
    <dgm:cxn modelId="{CFCE9C9E-3012-F849-85F6-B370289B69B2}" type="presParOf" srcId="{79527FEE-1F35-5F41-BFB0-049A2F326DE2}" destId="{7CC9F9FD-8697-2549-9377-618445C18DE7}" srcOrd="2" destOrd="0" presId="urn:microsoft.com/office/officeart/2005/8/layout/pyramid1"/>
    <dgm:cxn modelId="{1E8BD748-0095-0B4E-8D28-5280D21317FA}" type="presParOf" srcId="{79527FEE-1F35-5F41-BFB0-049A2F326DE2}" destId="{6DA0D75E-33A0-8C47-A536-7AB920539738}" srcOrd="3" destOrd="0" presId="urn:microsoft.com/office/officeart/2005/8/layout/pyramid1"/>
    <dgm:cxn modelId="{5ACE1CA9-5CDD-0446-842E-15F0A54410E7}" type="presParOf" srcId="{27CA19D8-70F8-C84C-A77C-EDC6920E1E40}" destId="{A913F56B-E35C-B34D-8A12-66EB22D77AAB}" srcOrd="1" destOrd="0" presId="urn:microsoft.com/office/officeart/2005/8/layout/pyramid1"/>
    <dgm:cxn modelId="{DE6EEDDD-9B09-D04E-8B39-985F29DAE70E}" type="presParOf" srcId="{A913F56B-E35C-B34D-8A12-66EB22D77AAB}" destId="{89C1E949-471A-404B-BC48-D9CA8E4D4040}" srcOrd="0" destOrd="0" presId="urn:microsoft.com/office/officeart/2005/8/layout/pyramid1"/>
    <dgm:cxn modelId="{A25030B9-46B3-AE44-B4A6-9E996C831323}" type="presParOf" srcId="{A913F56B-E35C-B34D-8A12-66EB22D77AAB}" destId="{75F04310-AA46-E745-A744-D680F5C5B29E}" srcOrd="1" destOrd="0" presId="urn:microsoft.com/office/officeart/2005/8/layout/pyramid1"/>
    <dgm:cxn modelId="{5368DED4-DB3C-4743-AF13-DEF567C202C9}" type="presParOf" srcId="{A913F56B-E35C-B34D-8A12-66EB22D77AAB}" destId="{8BA7E7ED-EF98-C54D-9631-2BC513DA992E}" srcOrd="2" destOrd="0" presId="urn:microsoft.com/office/officeart/2005/8/layout/pyramid1"/>
    <dgm:cxn modelId="{B9012573-DFAB-A243-B357-8A4AEAB98EDC}" type="presParOf" srcId="{A913F56B-E35C-B34D-8A12-66EB22D77AAB}" destId="{2FB4AF91-2DC7-5F4A-9646-959772059A7B}" srcOrd="3" destOrd="0" presId="urn:microsoft.com/office/officeart/2005/8/layout/pyramid1"/>
    <dgm:cxn modelId="{9BAACB5B-4A2D-D14F-BB5C-2AA7F015429C}" type="presParOf" srcId="{27CA19D8-70F8-C84C-A77C-EDC6920E1E40}" destId="{96C5A3CB-E1F0-E74E-B076-92F064068D78}" srcOrd="2" destOrd="0" presId="urn:microsoft.com/office/officeart/2005/8/layout/pyramid1"/>
    <dgm:cxn modelId="{92A01650-598F-0349-A1FA-F5B91D2356B9}" type="presParOf" srcId="{96C5A3CB-E1F0-E74E-B076-92F064068D78}" destId="{3D4075A9-54C9-1A45-8188-25745FAF16C9}" srcOrd="0" destOrd="0" presId="urn:microsoft.com/office/officeart/2005/8/layout/pyramid1"/>
    <dgm:cxn modelId="{AB780157-FD51-7B4E-959E-172955002554}" type="presParOf" srcId="{96C5A3CB-E1F0-E74E-B076-92F064068D78}" destId="{EEB27A81-85CB-964D-B4D1-8FB95E54B479}" srcOrd="1" destOrd="0" presId="urn:microsoft.com/office/officeart/2005/8/layout/pyramid1"/>
    <dgm:cxn modelId="{0690980A-2DAC-5C44-8BE1-C3CAA9453AAE}" type="presParOf" srcId="{96C5A3CB-E1F0-E74E-B076-92F064068D78}" destId="{3D310316-F3D5-864E-B868-57DEE3EF81E0}" srcOrd="2" destOrd="0" presId="urn:microsoft.com/office/officeart/2005/8/layout/pyramid1"/>
    <dgm:cxn modelId="{1DBC8769-10A8-B843-87D1-B44B0F444BA3}" type="presParOf" srcId="{96C5A3CB-E1F0-E74E-B076-92F064068D78}" destId="{A04D2CE4-8CC2-CA4E-8F98-202ACE266A39}" srcOrd="3" destOrd="0" presId="urn:microsoft.com/office/officeart/2005/8/layout/pyramid1"/>
    <dgm:cxn modelId="{7C0DD484-AE75-A047-B82A-A2A9C8E4D41F}" type="presParOf" srcId="{27CA19D8-70F8-C84C-A77C-EDC6920E1E40}" destId="{EA472D5C-52AB-7844-8650-58EB1BEE3FFE}" srcOrd="3" destOrd="0" presId="urn:microsoft.com/office/officeart/2005/8/layout/pyramid1"/>
    <dgm:cxn modelId="{B4CDCC92-E72B-0945-B995-320BC03641DF}" type="presParOf" srcId="{EA472D5C-52AB-7844-8650-58EB1BEE3FFE}" destId="{CD2B1F83-FF37-A043-ABCD-FC9CA6CBEDE7}" srcOrd="0" destOrd="0" presId="urn:microsoft.com/office/officeart/2005/8/layout/pyramid1"/>
    <dgm:cxn modelId="{3CC08802-3E03-274A-BBD7-F7EFDEBF1CB7}" type="presParOf" srcId="{EA472D5C-52AB-7844-8650-58EB1BEE3FFE}" destId="{77FDEA6F-73E5-7D45-82DC-535A2C8F06A6}" srcOrd="1" destOrd="0" presId="urn:microsoft.com/office/officeart/2005/8/layout/pyramid1"/>
    <dgm:cxn modelId="{AC704A40-D340-7846-A28E-BE163236DC46}" type="presParOf" srcId="{EA472D5C-52AB-7844-8650-58EB1BEE3FFE}" destId="{7EA18C2D-3B36-1C4F-A413-08B790F4D49C}" srcOrd="2" destOrd="0" presId="urn:microsoft.com/office/officeart/2005/8/layout/pyramid1"/>
    <dgm:cxn modelId="{A063BE55-57B2-4E46-A279-463052CA4F74}" type="presParOf" srcId="{EA472D5C-52AB-7844-8650-58EB1BEE3FFE}" destId="{228ED966-097F-DE44-919C-E11F858F472B}"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9972A0-0AB2-4BE4-AF36-29B3DABDDC1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091092A-C2F1-4000-A390-53A1F3BEA67C}">
      <dgm:prSet/>
      <dgm:spPr/>
      <dgm:t>
        <a:bodyPr/>
        <a:lstStyle/>
        <a:p>
          <a:pPr>
            <a:lnSpc>
              <a:spcPct val="100000"/>
            </a:lnSpc>
          </a:pPr>
          <a:r>
            <a:rPr lang="en-US" dirty="0">
              <a:latin typeface="Optima" panose="02000503060000020004" pitchFamily="2" charset="0"/>
            </a:rPr>
            <a:t>Control site of car sale location</a:t>
          </a:r>
        </a:p>
      </dgm:t>
    </dgm:pt>
    <dgm:pt modelId="{2BC26BD4-2ED9-4F0B-BF36-E24C95566384}" type="parTrans" cxnId="{0358E232-0A44-404C-BF2C-DFF668733914}">
      <dgm:prSet/>
      <dgm:spPr/>
      <dgm:t>
        <a:bodyPr/>
        <a:lstStyle/>
        <a:p>
          <a:endParaRPr lang="en-US"/>
        </a:p>
      </dgm:t>
    </dgm:pt>
    <dgm:pt modelId="{E7F8EE78-5500-4616-A1D9-E81E7495D2B6}" type="sibTrans" cxnId="{0358E232-0A44-404C-BF2C-DFF668733914}">
      <dgm:prSet/>
      <dgm:spPr/>
      <dgm:t>
        <a:bodyPr/>
        <a:lstStyle/>
        <a:p>
          <a:endParaRPr lang="en-US"/>
        </a:p>
      </dgm:t>
    </dgm:pt>
    <dgm:pt modelId="{C7EAB07D-56FD-4E75-927E-841971942A29}">
      <dgm:prSet/>
      <dgm:spPr/>
      <dgm:t>
        <a:bodyPr/>
        <a:lstStyle/>
        <a:p>
          <a:pPr>
            <a:lnSpc>
              <a:spcPct val="100000"/>
            </a:lnSpc>
          </a:pPr>
          <a:r>
            <a:rPr lang="en-US" dirty="0">
              <a:latin typeface="Optima" panose="02000503060000020004" pitchFamily="2" charset="0"/>
            </a:rPr>
            <a:t>Allow mandatory employee temperature checks (San Diego)</a:t>
          </a:r>
        </a:p>
      </dgm:t>
    </dgm:pt>
    <dgm:pt modelId="{5941089B-A8AD-4DDA-8242-7392ACAFE26F}" type="parTrans" cxnId="{782F3061-7D1F-4934-AE05-A749DD586E06}">
      <dgm:prSet/>
      <dgm:spPr/>
      <dgm:t>
        <a:bodyPr/>
        <a:lstStyle/>
        <a:p>
          <a:endParaRPr lang="en-US"/>
        </a:p>
      </dgm:t>
    </dgm:pt>
    <dgm:pt modelId="{380E8944-542A-4200-A43B-C4D0289C3557}" type="sibTrans" cxnId="{782F3061-7D1F-4934-AE05-A749DD586E06}">
      <dgm:prSet/>
      <dgm:spPr/>
      <dgm:t>
        <a:bodyPr/>
        <a:lstStyle/>
        <a:p>
          <a:endParaRPr lang="en-US"/>
        </a:p>
      </dgm:t>
    </dgm:pt>
    <dgm:pt modelId="{6C44FF27-0E34-4CA4-ACBF-6E5B67B80ADA}">
      <dgm:prSet custT="1"/>
      <dgm:spPr/>
      <dgm:t>
        <a:bodyPr/>
        <a:lstStyle/>
        <a:p>
          <a:pPr>
            <a:lnSpc>
              <a:spcPct val="100000"/>
            </a:lnSpc>
          </a:pPr>
          <a:r>
            <a:rPr lang="en-US" sz="2000" dirty="0">
              <a:latin typeface="Optima" panose="02000503060000020004" pitchFamily="2" charset="0"/>
            </a:rPr>
            <a:t>Require face masks at essential businesses (LA County, Santa Barbara County)</a:t>
          </a:r>
        </a:p>
        <a:p>
          <a:pPr>
            <a:lnSpc>
              <a:spcPct val="100000"/>
            </a:lnSpc>
          </a:pPr>
          <a:r>
            <a:rPr lang="en-US" sz="1600" dirty="0">
              <a:latin typeface="Optima" panose="02000503060000020004" pitchFamily="2" charset="0"/>
            </a:rPr>
            <a:t>CDC recommends cloth face coverings should not be placed on children younger than 2 years old or those unable to remove the mask without assistance.</a:t>
          </a:r>
        </a:p>
      </dgm:t>
    </dgm:pt>
    <dgm:pt modelId="{762602EA-9617-485B-8FC7-506486F663C3}" type="parTrans" cxnId="{870A5EE0-F1B6-40CB-8CFF-86B4F0DCE283}">
      <dgm:prSet/>
      <dgm:spPr/>
      <dgm:t>
        <a:bodyPr/>
        <a:lstStyle/>
        <a:p>
          <a:endParaRPr lang="en-US"/>
        </a:p>
      </dgm:t>
    </dgm:pt>
    <dgm:pt modelId="{408BFD87-2501-4D01-BE87-7D552B268E4D}" type="sibTrans" cxnId="{870A5EE0-F1B6-40CB-8CFF-86B4F0DCE283}">
      <dgm:prSet/>
      <dgm:spPr/>
      <dgm:t>
        <a:bodyPr/>
        <a:lstStyle/>
        <a:p>
          <a:endParaRPr lang="en-US"/>
        </a:p>
      </dgm:t>
    </dgm:pt>
    <dgm:pt modelId="{BC2D99AD-E297-4886-AB27-BB86BA49DBC6}" type="pres">
      <dgm:prSet presAssocID="{9E9972A0-0AB2-4BE4-AF36-29B3DABDDC1D}" presName="root" presStyleCnt="0">
        <dgm:presLayoutVars>
          <dgm:dir/>
          <dgm:resizeHandles val="exact"/>
        </dgm:presLayoutVars>
      </dgm:prSet>
      <dgm:spPr/>
    </dgm:pt>
    <dgm:pt modelId="{2B4B2EAA-4A1C-4007-8359-C07ACBC2D408}" type="pres">
      <dgm:prSet presAssocID="{D091092A-C2F1-4000-A390-53A1F3BEA67C}" presName="compNode" presStyleCnt="0"/>
      <dgm:spPr/>
    </dgm:pt>
    <dgm:pt modelId="{12EF92A8-C62B-48A4-8F21-A1B2170A3F49}" type="pres">
      <dgm:prSet presAssocID="{D091092A-C2F1-4000-A390-53A1F3BEA67C}" presName="bgRect" presStyleLbl="bgShp" presStyleIdx="0" presStyleCnt="3"/>
      <dgm:spPr/>
    </dgm:pt>
    <dgm:pt modelId="{751F3F55-6589-43FA-A5C0-A886204575AE}" type="pres">
      <dgm:prSet presAssocID="{D091092A-C2F1-4000-A390-53A1F3BEA6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581BACB4-43AE-4395-996A-1479238FA9BC}" type="pres">
      <dgm:prSet presAssocID="{D091092A-C2F1-4000-A390-53A1F3BEA67C}" presName="spaceRect" presStyleCnt="0"/>
      <dgm:spPr/>
    </dgm:pt>
    <dgm:pt modelId="{1372F62F-B9EF-4F4E-ACDC-64622FDE2851}" type="pres">
      <dgm:prSet presAssocID="{D091092A-C2F1-4000-A390-53A1F3BEA67C}" presName="parTx" presStyleLbl="revTx" presStyleIdx="0" presStyleCnt="3">
        <dgm:presLayoutVars>
          <dgm:chMax val="0"/>
          <dgm:chPref val="0"/>
        </dgm:presLayoutVars>
      </dgm:prSet>
      <dgm:spPr/>
    </dgm:pt>
    <dgm:pt modelId="{BBD5862E-78B3-439F-92B2-1C2CD1DFBF7B}" type="pres">
      <dgm:prSet presAssocID="{E7F8EE78-5500-4616-A1D9-E81E7495D2B6}" presName="sibTrans" presStyleCnt="0"/>
      <dgm:spPr/>
    </dgm:pt>
    <dgm:pt modelId="{02139217-9043-4F24-8D51-E145BD4712E8}" type="pres">
      <dgm:prSet presAssocID="{C7EAB07D-56FD-4E75-927E-841971942A29}" presName="compNode" presStyleCnt="0"/>
      <dgm:spPr/>
    </dgm:pt>
    <dgm:pt modelId="{EAB3612D-C8FF-426D-BACB-2955FC476C84}" type="pres">
      <dgm:prSet presAssocID="{C7EAB07D-56FD-4E75-927E-841971942A29}" presName="bgRect" presStyleLbl="bgShp" presStyleIdx="1" presStyleCnt="3"/>
      <dgm:spPr/>
    </dgm:pt>
    <dgm:pt modelId="{075C0844-6FD5-4F8E-A48D-479C6FA54763}" type="pres">
      <dgm:prSet presAssocID="{C7EAB07D-56FD-4E75-927E-841971942A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9293F564-96A8-47E9-A5F0-04CAD2C21EDD}" type="pres">
      <dgm:prSet presAssocID="{C7EAB07D-56FD-4E75-927E-841971942A29}" presName="spaceRect" presStyleCnt="0"/>
      <dgm:spPr/>
    </dgm:pt>
    <dgm:pt modelId="{FAED80B8-172A-471A-B912-D67C18A2D2BB}" type="pres">
      <dgm:prSet presAssocID="{C7EAB07D-56FD-4E75-927E-841971942A29}" presName="parTx" presStyleLbl="revTx" presStyleIdx="1" presStyleCnt="3">
        <dgm:presLayoutVars>
          <dgm:chMax val="0"/>
          <dgm:chPref val="0"/>
        </dgm:presLayoutVars>
      </dgm:prSet>
      <dgm:spPr/>
    </dgm:pt>
    <dgm:pt modelId="{E27E32EA-438D-46E3-865A-38CC17A15CFB}" type="pres">
      <dgm:prSet presAssocID="{380E8944-542A-4200-A43B-C4D0289C3557}" presName="sibTrans" presStyleCnt="0"/>
      <dgm:spPr/>
    </dgm:pt>
    <dgm:pt modelId="{B07977B3-7468-43E2-B223-71BC45E29F1F}" type="pres">
      <dgm:prSet presAssocID="{6C44FF27-0E34-4CA4-ACBF-6E5B67B80ADA}" presName="compNode" presStyleCnt="0"/>
      <dgm:spPr/>
    </dgm:pt>
    <dgm:pt modelId="{CC1F0499-D445-4406-92FF-8A1165164BBF}" type="pres">
      <dgm:prSet presAssocID="{6C44FF27-0E34-4CA4-ACBF-6E5B67B80ADA}" presName="bgRect" presStyleLbl="bgShp" presStyleIdx="2" presStyleCnt="3"/>
      <dgm:spPr/>
    </dgm:pt>
    <dgm:pt modelId="{E46EB193-AEDF-4FB2-B970-1D62FD0EF0F7}" type="pres">
      <dgm:prSet presAssocID="{6C44FF27-0E34-4CA4-ACBF-6E5B67B80ADA}" presName="iconRect" presStyleLbl="node1" presStyleIdx="2" presStyleCnt="3"/>
      <dgm:spPr>
        <a:blipFill>
          <a:blip xmlns:r="http://schemas.openxmlformats.org/officeDocument/2006/relationships" r:embed="rId5"/>
          <a:srcRect/>
          <a:stretch>
            <a:fillRect/>
          </a:stretch>
        </a:blipFill>
        <a:ln>
          <a:noFill/>
        </a:ln>
      </dgm:spPr>
    </dgm:pt>
    <dgm:pt modelId="{92C7B05B-2A09-45C1-9132-2E4AFE4457FA}" type="pres">
      <dgm:prSet presAssocID="{6C44FF27-0E34-4CA4-ACBF-6E5B67B80ADA}" presName="spaceRect" presStyleCnt="0"/>
      <dgm:spPr/>
    </dgm:pt>
    <dgm:pt modelId="{694849A7-B3CF-4433-A4AB-C28276067F45}" type="pres">
      <dgm:prSet presAssocID="{6C44FF27-0E34-4CA4-ACBF-6E5B67B80ADA}" presName="parTx" presStyleLbl="revTx" presStyleIdx="2" presStyleCnt="3">
        <dgm:presLayoutVars>
          <dgm:chMax val="0"/>
          <dgm:chPref val="0"/>
        </dgm:presLayoutVars>
      </dgm:prSet>
      <dgm:spPr/>
    </dgm:pt>
  </dgm:ptLst>
  <dgm:cxnLst>
    <dgm:cxn modelId="{19A0BC18-DFA1-441D-9733-7B1029EB7CEB}" type="presOf" srcId="{C7EAB07D-56FD-4E75-927E-841971942A29}" destId="{FAED80B8-172A-471A-B912-D67C18A2D2BB}" srcOrd="0" destOrd="0" presId="urn:microsoft.com/office/officeart/2018/2/layout/IconVerticalSolidList"/>
    <dgm:cxn modelId="{EAB57B22-D206-41B0-A52F-42BEC633A987}" type="presOf" srcId="{D091092A-C2F1-4000-A390-53A1F3BEA67C}" destId="{1372F62F-B9EF-4F4E-ACDC-64622FDE2851}" srcOrd="0" destOrd="0" presId="urn:microsoft.com/office/officeart/2018/2/layout/IconVerticalSolidList"/>
    <dgm:cxn modelId="{0358E232-0A44-404C-BF2C-DFF668733914}" srcId="{9E9972A0-0AB2-4BE4-AF36-29B3DABDDC1D}" destId="{D091092A-C2F1-4000-A390-53A1F3BEA67C}" srcOrd="0" destOrd="0" parTransId="{2BC26BD4-2ED9-4F0B-BF36-E24C95566384}" sibTransId="{E7F8EE78-5500-4616-A1D9-E81E7495D2B6}"/>
    <dgm:cxn modelId="{782F3061-7D1F-4934-AE05-A749DD586E06}" srcId="{9E9972A0-0AB2-4BE4-AF36-29B3DABDDC1D}" destId="{C7EAB07D-56FD-4E75-927E-841971942A29}" srcOrd="1" destOrd="0" parTransId="{5941089B-A8AD-4DDA-8242-7392ACAFE26F}" sibTransId="{380E8944-542A-4200-A43B-C4D0289C3557}"/>
    <dgm:cxn modelId="{966AC5C4-E6DC-4EFE-B578-3F06678E078B}" type="presOf" srcId="{9E9972A0-0AB2-4BE4-AF36-29B3DABDDC1D}" destId="{BC2D99AD-E297-4886-AB27-BB86BA49DBC6}" srcOrd="0" destOrd="0" presId="urn:microsoft.com/office/officeart/2018/2/layout/IconVerticalSolidList"/>
    <dgm:cxn modelId="{870A5EE0-F1B6-40CB-8CFF-86B4F0DCE283}" srcId="{9E9972A0-0AB2-4BE4-AF36-29B3DABDDC1D}" destId="{6C44FF27-0E34-4CA4-ACBF-6E5B67B80ADA}" srcOrd="2" destOrd="0" parTransId="{762602EA-9617-485B-8FC7-506486F663C3}" sibTransId="{408BFD87-2501-4D01-BE87-7D552B268E4D}"/>
    <dgm:cxn modelId="{2F5B34F8-5FD6-4571-A492-ACE90C6DCA29}" type="presOf" srcId="{6C44FF27-0E34-4CA4-ACBF-6E5B67B80ADA}" destId="{694849A7-B3CF-4433-A4AB-C28276067F45}" srcOrd="0" destOrd="0" presId="urn:microsoft.com/office/officeart/2018/2/layout/IconVerticalSolidList"/>
    <dgm:cxn modelId="{8AE08936-A9DD-4683-BE7F-479411E92367}" type="presParOf" srcId="{BC2D99AD-E297-4886-AB27-BB86BA49DBC6}" destId="{2B4B2EAA-4A1C-4007-8359-C07ACBC2D408}" srcOrd="0" destOrd="0" presId="urn:microsoft.com/office/officeart/2018/2/layout/IconVerticalSolidList"/>
    <dgm:cxn modelId="{BFEE51B6-EDFE-4111-8BDF-FE1080990BD7}" type="presParOf" srcId="{2B4B2EAA-4A1C-4007-8359-C07ACBC2D408}" destId="{12EF92A8-C62B-48A4-8F21-A1B2170A3F49}" srcOrd="0" destOrd="0" presId="urn:microsoft.com/office/officeart/2018/2/layout/IconVerticalSolidList"/>
    <dgm:cxn modelId="{F0493EF1-A30B-4D3A-8CCF-4587B35BA96B}" type="presParOf" srcId="{2B4B2EAA-4A1C-4007-8359-C07ACBC2D408}" destId="{751F3F55-6589-43FA-A5C0-A886204575AE}" srcOrd="1" destOrd="0" presId="urn:microsoft.com/office/officeart/2018/2/layout/IconVerticalSolidList"/>
    <dgm:cxn modelId="{5ED33286-D2DE-405E-A1B8-CB3FCC6B0A56}" type="presParOf" srcId="{2B4B2EAA-4A1C-4007-8359-C07ACBC2D408}" destId="{581BACB4-43AE-4395-996A-1479238FA9BC}" srcOrd="2" destOrd="0" presId="urn:microsoft.com/office/officeart/2018/2/layout/IconVerticalSolidList"/>
    <dgm:cxn modelId="{03DC6F7F-80AC-4E63-8629-D22712B0AE5A}" type="presParOf" srcId="{2B4B2EAA-4A1C-4007-8359-C07ACBC2D408}" destId="{1372F62F-B9EF-4F4E-ACDC-64622FDE2851}" srcOrd="3" destOrd="0" presId="urn:microsoft.com/office/officeart/2018/2/layout/IconVerticalSolidList"/>
    <dgm:cxn modelId="{EEC71184-FA48-4FFF-B88F-7CC90BA1ADDE}" type="presParOf" srcId="{BC2D99AD-E297-4886-AB27-BB86BA49DBC6}" destId="{BBD5862E-78B3-439F-92B2-1C2CD1DFBF7B}" srcOrd="1" destOrd="0" presId="urn:microsoft.com/office/officeart/2018/2/layout/IconVerticalSolidList"/>
    <dgm:cxn modelId="{CBE58206-F39B-4F44-8EBC-18D80532C071}" type="presParOf" srcId="{BC2D99AD-E297-4886-AB27-BB86BA49DBC6}" destId="{02139217-9043-4F24-8D51-E145BD4712E8}" srcOrd="2" destOrd="0" presId="urn:microsoft.com/office/officeart/2018/2/layout/IconVerticalSolidList"/>
    <dgm:cxn modelId="{0E295405-2836-4F78-8A4F-89341A7035E7}" type="presParOf" srcId="{02139217-9043-4F24-8D51-E145BD4712E8}" destId="{EAB3612D-C8FF-426D-BACB-2955FC476C84}" srcOrd="0" destOrd="0" presId="urn:microsoft.com/office/officeart/2018/2/layout/IconVerticalSolidList"/>
    <dgm:cxn modelId="{B3DEF7B6-95BF-4E7B-9AFD-7A5E083E0F8C}" type="presParOf" srcId="{02139217-9043-4F24-8D51-E145BD4712E8}" destId="{075C0844-6FD5-4F8E-A48D-479C6FA54763}" srcOrd="1" destOrd="0" presId="urn:microsoft.com/office/officeart/2018/2/layout/IconVerticalSolidList"/>
    <dgm:cxn modelId="{44897821-E951-4E27-A8B7-048F05F88F06}" type="presParOf" srcId="{02139217-9043-4F24-8D51-E145BD4712E8}" destId="{9293F564-96A8-47E9-A5F0-04CAD2C21EDD}" srcOrd="2" destOrd="0" presId="urn:microsoft.com/office/officeart/2018/2/layout/IconVerticalSolidList"/>
    <dgm:cxn modelId="{59428C9B-D7E0-45EB-AB1A-0CEE38E0D9BE}" type="presParOf" srcId="{02139217-9043-4F24-8D51-E145BD4712E8}" destId="{FAED80B8-172A-471A-B912-D67C18A2D2BB}" srcOrd="3" destOrd="0" presId="urn:microsoft.com/office/officeart/2018/2/layout/IconVerticalSolidList"/>
    <dgm:cxn modelId="{5B356343-AA96-4DE4-A1FA-DE09FD07A8AE}" type="presParOf" srcId="{BC2D99AD-E297-4886-AB27-BB86BA49DBC6}" destId="{E27E32EA-438D-46E3-865A-38CC17A15CFB}" srcOrd="3" destOrd="0" presId="urn:microsoft.com/office/officeart/2018/2/layout/IconVerticalSolidList"/>
    <dgm:cxn modelId="{467EB58C-BC18-4605-9A4A-828F53C9F717}" type="presParOf" srcId="{BC2D99AD-E297-4886-AB27-BB86BA49DBC6}" destId="{B07977B3-7468-43E2-B223-71BC45E29F1F}" srcOrd="4" destOrd="0" presId="urn:microsoft.com/office/officeart/2018/2/layout/IconVerticalSolidList"/>
    <dgm:cxn modelId="{0C8509AC-459D-44C1-BF62-544125B53B82}" type="presParOf" srcId="{B07977B3-7468-43E2-B223-71BC45E29F1F}" destId="{CC1F0499-D445-4406-92FF-8A1165164BBF}" srcOrd="0" destOrd="0" presId="urn:microsoft.com/office/officeart/2018/2/layout/IconVerticalSolidList"/>
    <dgm:cxn modelId="{E6F183D2-9EA9-4DA7-9407-7939F8386FE6}" type="presParOf" srcId="{B07977B3-7468-43E2-B223-71BC45E29F1F}" destId="{E46EB193-AEDF-4FB2-B970-1D62FD0EF0F7}" srcOrd="1" destOrd="0" presId="urn:microsoft.com/office/officeart/2018/2/layout/IconVerticalSolidList"/>
    <dgm:cxn modelId="{D47EFF69-7CE3-4D2E-A520-8083C934DDA7}" type="presParOf" srcId="{B07977B3-7468-43E2-B223-71BC45E29F1F}" destId="{92C7B05B-2A09-45C1-9132-2E4AFE4457FA}" srcOrd="2" destOrd="0" presId="urn:microsoft.com/office/officeart/2018/2/layout/IconVerticalSolidList"/>
    <dgm:cxn modelId="{F6AD03EB-9886-4F0A-88E1-ED6B9D0E2B9E}" type="presParOf" srcId="{B07977B3-7468-43E2-B223-71BC45E29F1F}" destId="{694849A7-B3CF-4433-A4AB-C28276067F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0D39EE-ACC5-4E41-9146-4D8825CE1D6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D621FC1-66AE-4380-8572-16229385F796}">
      <dgm:prSet/>
      <dgm:spPr/>
      <dgm:t>
        <a:bodyPr/>
        <a:lstStyle/>
        <a:p>
          <a:pPr>
            <a:defRPr cap="all"/>
          </a:pPr>
          <a:r>
            <a:rPr lang="en-US" dirty="0"/>
            <a:t>CDC Phone Application </a:t>
          </a:r>
        </a:p>
      </dgm:t>
    </dgm:pt>
    <dgm:pt modelId="{4F468468-378C-40C3-A80C-9FC4F83FDF03}" type="parTrans" cxnId="{CFB76787-A548-4DB6-B4BA-982F1D64FE26}">
      <dgm:prSet/>
      <dgm:spPr/>
      <dgm:t>
        <a:bodyPr/>
        <a:lstStyle/>
        <a:p>
          <a:endParaRPr lang="en-US"/>
        </a:p>
      </dgm:t>
    </dgm:pt>
    <dgm:pt modelId="{ECB052BD-C694-441C-BC6D-0303E684D26D}" type="sibTrans" cxnId="{CFB76787-A548-4DB6-B4BA-982F1D64FE26}">
      <dgm:prSet/>
      <dgm:spPr/>
      <dgm:t>
        <a:bodyPr/>
        <a:lstStyle/>
        <a:p>
          <a:endParaRPr lang="en-US"/>
        </a:p>
      </dgm:t>
    </dgm:pt>
    <dgm:pt modelId="{4712D054-00BE-448D-9D18-3544C1656B5C}">
      <dgm:prSet/>
      <dgm:spPr/>
      <dgm:t>
        <a:bodyPr/>
        <a:lstStyle/>
        <a:p>
          <a:pPr>
            <a:defRPr cap="all"/>
          </a:pPr>
          <a:r>
            <a:rPr lang="en-US" dirty="0"/>
            <a:t>CDC recognized symptoms</a:t>
          </a:r>
        </a:p>
      </dgm:t>
    </dgm:pt>
    <dgm:pt modelId="{6A0C833E-D841-490F-8F40-19F24058FFAA}" type="parTrans" cxnId="{6A07B898-FDD4-4845-9152-FB03E50BBE01}">
      <dgm:prSet/>
      <dgm:spPr/>
      <dgm:t>
        <a:bodyPr/>
        <a:lstStyle/>
        <a:p>
          <a:endParaRPr lang="en-US"/>
        </a:p>
      </dgm:t>
    </dgm:pt>
    <dgm:pt modelId="{770C0624-7067-47B9-B683-48097324FB66}" type="sibTrans" cxnId="{6A07B898-FDD4-4845-9152-FB03E50BBE01}">
      <dgm:prSet/>
      <dgm:spPr/>
      <dgm:t>
        <a:bodyPr/>
        <a:lstStyle/>
        <a:p>
          <a:endParaRPr lang="en-US"/>
        </a:p>
      </dgm:t>
    </dgm:pt>
    <dgm:pt modelId="{4294E58E-6846-4B62-9D87-2A59AD5925E6}" type="pres">
      <dgm:prSet presAssocID="{230D39EE-ACC5-4E41-9146-4D8825CE1D67}" presName="root" presStyleCnt="0">
        <dgm:presLayoutVars>
          <dgm:dir/>
          <dgm:resizeHandles val="exact"/>
        </dgm:presLayoutVars>
      </dgm:prSet>
      <dgm:spPr/>
    </dgm:pt>
    <dgm:pt modelId="{305F0BE2-55D6-476C-B6AB-B6BB6B1FDDE5}" type="pres">
      <dgm:prSet presAssocID="{DD621FC1-66AE-4380-8572-16229385F796}" presName="compNode" presStyleCnt="0"/>
      <dgm:spPr/>
    </dgm:pt>
    <dgm:pt modelId="{06B64775-35BE-467F-93C0-273792CB8A48}" type="pres">
      <dgm:prSet presAssocID="{DD621FC1-66AE-4380-8572-16229385F796}" presName="iconBgRect" presStyleLbl="bgShp" presStyleIdx="0" presStyleCnt="2"/>
      <dgm:spPr>
        <a:solidFill>
          <a:srgbClr val="C00000"/>
        </a:solidFill>
      </dgm:spPr>
    </dgm:pt>
    <dgm:pt modelId="{2F8181D1-B1C4-431A-9FAC-909837FBB020}" type="pres">
      <dgm:prSet presAssocID="{DD621FC1-66AE-4380-8572-16229385F7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0C601A9B-ACB3-4A26-A20C-280E8A0C7F86}" type="pres">
      <dgm:prSet presAssocID="{DD621FC1-66AE-4380-8572-16229385F796}" presName="spaceRect" presStyleCnt="0"/>
      <dgm:spPr/>
    </dgm:pt>
    <dgm:pt modelId="{BAD60347-DB5B-4EA9-B8DF-B4A83448E52B}" type="pres">
      <dgm:prSet presAssocID="{DD621FC1-66AE-4380-8572-16229385F796}" presName="textRect" presStyleLbl="revTx" presStyleIdx="0" presStyleCnt="2">
        <dgm:presLayoutVars>
          <dgm:chMax val="1"/>
          <dgm:chPref val="1"/>
        </dgm:presLayoutVars>
      </dgm:prSet>
      <dgm:spPr/>
    </dgm:pt>
    <dgm:pt modelId="{7189D93B-A124-41C3-9283-AB2386689D47}" type="pres">
      <dgm:prSet presAssocID="{ECB052BD-C694-441C-BC6D-0303E684D26D}" presName="sibTrans" presStyleCnt="0"/>
      <dgm:spPr/>
    </dgm:pt>
    <dgm:pt modelId="{7E402EFF-10AC-4519-A4A2-C32CB8F4C1D7}" type="pres">
      <dgm:prSet presAssocID="{4712D054-00BE-448D-9D18-3544C1656B5C}" presName="compNode" presStyleCnt="0"/>
      <dgm:spPr/>
    </dgm:pt>
    <dgm:pt modelId="{3BC3B9E4-EB8A-4A85-AB6D-A37B8545E4C3}" type="pres">
      <dgm:prSet presAssocID="{4712D054-00BE-448D-9D18-3544C1656B5C}" presName="iconBgRect" presStyleLbl="bgShp" presStyleIdx="1" presStyleCnt="2"/>
      <dgm:spPr/>
    </dgm:pt>
    <dgm:pt modelId="{03B77C35-5C19-46E3-B63B-75F5270CF3D3}" type="pres">
      <dgm:prSet presAssocID="{4712D054-00BE-448D-9D18-3544C1656B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4A505897-C136-4590-A82B-361F6E5D00FB}" type="pres">
      <dgm:prSet presAssocID="{4712D054-00BE-448D-9D18-3544C1656B5C}" presName="spaceRect" presStyleCnt="0"/>
      <dgm:spPr/>
    </dgm:pt>
    <dgm:pt modelId="{9D56F685-5D50-40B4-A30D-D179F3B4BD0A}" type="pres">
      <dgm:prSet presAssocID="{4712D054-00BE-448D-9D18-3544C1656B5C}" presName="textRect" presStyleLbl="revTx" presStyleIdx="1" presStyleCnt="2">
        <dgm:presLayoutVars>
          <dgm:chMax val="1"/>
          <dgm:chPref val="1"/>
        </dgm:presLayoutVars>
      </dgm:prSet>
      <dgm:spPr/>
    </dgm:pt>
  </dgm:ptLst>
  <dgm:cxnLst>
    <dgm:cxn modelId="{CFB76787-A548-4DB6-B4BA-982F1D64FE26}" srcId="{230D39EE-ACC5-4E41-9146-4D8825CE1D67}" destId="{DD621FC1-66AE-4380-8572-16229385F796}" srcOrd="0" destOrd="0" parTransId="{4F468468-378C-40C3-A80C-9FC4F83FDF03}" sibTransId="{ECB052BD-C694-441C-BC6D-0303E684D26D}"/>
    <dgm:cxn modelId="{FE416496-AFFE-4EE0-8F9D-FDB529609835}" type="presOf" srcId="{4712D054-00BE-448D-9D18-3544C1656B5C}" destId="{9D56F685-5D50-40B4-A30D-D179F3B4BD0A}" srcOrd="0" destOrd="0" presId="urn:microsoft.com/office/officeart/2018/5/layout/IconCircleLabelList"/>
    <dgm:cxn modelId="{6A07B898-FDD4-4845-9152-FB03E50BBE01}" srcId="{230D39EE-ACC5-4E41-9146-4D8825CE1D67}" destId="{4712D054-00BE-448D-9D18-3544C1656B5C}" srcOrd="1" destOrd="0" parTransId="{6A0C833E-D841-490F-8F40-19F24058FFAA}" sibTransId="{770C0624-7067-47B9-B683-48097324FB66}"/>
    <dgm:cxn modelId="{C619B7A3-B10A-4D41-8480-55F066811AE2}" type="presOf" srcId="{230D39EE-ACC5-4E41-9146-4D8825CE1D67}" destId="{4294E58E-6846-4B62-9D87-2A59AD5925E6}" srcOrd="0" destOrd="0" presId="urn:microsoft.com/office/officeart/2018/5/layout/IconCircleLabelList"/>
    <dgm:cxn modelId="{FFF65FD2-6395-4356-BE56-2A2914AE0863}" type="presOf" srcId="{DD621FC1-66AE-4380-8572-16229385F796}" destId="{BAD60347-DB5B-4EA9-B8DF-B4A83448E52B}" srcOrd="0" destOrd="0" presId="urn:microsoft.com/office/officeart/2018/5/layout/IconCircleLabelList"/>
    <dgm:cxn modelId="{B7489EB9-218E-424E-A93E-E1B7ACA0678E}" type="presParOf" srcId="{4294E58E-6846-4B62-9D87-2A59AD5925E6}" destId="{305F0BE2-55D6-476C-B6AB-B6BB6B1FDDE5}" srcOrd="0" destOrd="0" presId="urn:microsoft.com/office/officeart/2018/5/layout/IconCircleLabelList"/>
    <dgm:cxn modelId="{25A8851E-70DF-4D9B-A31C-0833F066D646}" type="presParOf" srcId="{305F0BE2-55D6-476C-B6AB-B6BB6B1FDDE5}" destId="{06B64775-35BE-467F-93C0-273792CB8A48}" srcOrd="0" destOrd="0" presId="urn:microsoft.com/office/officeart/2018/5/layout/IconCircleLabelList"/>
    <dgm:cxn modelId="{52DB0A4F-E5A0-4861-A6CC-E94659F12467}" type="presParOf" srcId="{305F0BE2-55D6-476C-B6AB-B6BB6B1FDDE5}" destId="{2F8181D1-B1C4-431A-9FAC-909837FBB020}" srcOrd="1" destOrd="0" presId="urn:microsoft.com/office/officeart/2018/5/layout/IconCircleLabelList"/>
    <dgm:cxn modelId="{C28A2E9F-2437-40B2-A211-BC036A235413}" type="presParOf" srcId="{305F0BE2-55D6-476C-B6AB-B6BB6B1FDDE5}" destId="{0C601A9B-ACB3-4A26-A20C-280E8A0C7F86}" srcOrd="2" destOrd="0" presId="urn:microsoft.com/office/officeart/2018/5/layout/IconCircleLabelList"/>
    <dgm:cxn modelId="{62CB8AEB-93C9-4475-9040-9707BFC1306A}" type="presParOf" srcId="{305F0BE2-55D6-476C-B6AB-B6BB6B1FDDE5}" destId="{BAD60347-DB5B-4EA9-B8DF-B4A83448E52B}" srcOrd="3" destOrd="0" presId="urn:microsoft.com/office/officeart/2018/5/layout/IconCircleLabelList"/>
    <dgm:cxn modelId="{DC70FD88-7227-4283-834A-CDE75F280B74}" type="presParOf" srcId="{4294E58E-6846-4B62-9D87-2A59AD5925E6}" destId="{7189D93B-A124-41C3-9283-AB2386689D47}" srcOrd="1" destOrd="0" presId="urn:microsoft.com/office/officeart/2018/5/layout/IconCircleLabelList"/>
    <dgm:cxn modelId="{ABC40C1B-DEC5-47F8-8B0C-1031D9599C18}" type="presParOf" srcId="{4294E58E-6846-4B62-9D87-2A59AD5925E6}" destId="{7E402EFF-10AC-4519-A4A2-C32CB8F4C1D7}" srcOrd="2" destOrd="0" presId="urn:microsoft.com/office/officeart/2018/5/layout/IconCircleLabelList"/>
    <dgm:cxn modelId="{0107BCEE-066E-455B-9926-F7AC43930A86}" type="presParOf" srcId="{7E402EFF-10AC-4519-A4A2-C32CB8F4C1D7}" destId="{3BC3B9E4-EB8A-4A85-AB6D-A37B8545E4C3}" srcOrd="0" destOrd="0" presId="urn:microsoft.com/office/officeart/2018/5/layout/IconCircleLabelList"/>
    <dgm:cxn modelId="{BEE54C05-BC5E-4A6C-8D12-F78FA9EED676}" type="presParOf" srcId="{7E402EFF-10AC-4519-A4A2-C32CB8F4C1D7}" destId="{03B77C35-5C19-46E3-B63B-75F5270CF3D3}" srcOrd="1" destOrd="0" presId="urn:microsoft.com/office/officeart/2018/5/layout/IconCircleLabelList"/>
    <dgm:cxn modelId="{3365444F-8CEE-4A7B-A69D-E9047EDC8C20}" type="presParOf" srcId="{7E402EFF-10AC-4519-A4A2-C32CB8F4C1D7}" destId="{4A505897-C136-4590-A82B-361F6E5D00FB}" srcOrd="2" destOrd="0" presId="urn:microsoft.com/office/officeart/2018/5/layout/IconCircleLabelList"/>
    <dgm:cxn modelId="{D09F2AF1-6527-4F04-AC29-A8E48450821A}" type="presParOf" srcId="{7E402EFF-10AC-4519-A4A2-C32CB8F4C1D7}" destId="{9D56F685-5D50-40B4-A30D-D179F3B4BD0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FACFF6-68B1-4AEF-B511-0758A7A79530}"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188F7F46-3618-45E8-BBEC-E6A412BEB7E4}">
      <dgm:prSet/>
      <dgm:spPr/>
      <dgm:t>
        <a:bodyPr/>
        <a:lstStyle/>
        <a:p>
          <a:pPr>
            <a:lnSpc>
              <a:spcPct val="100000"/>
            </a:lnSpc>
          </a:pPr>
          <a:r>
            <a:rPr lang="en-US" dirty="0">
              <a:latin typeface="Optima" panose="02000503060000020004" pitchFamily="2" charset="0"/>
            </a:rPr>
            <a:t>Fever or chills</a:t>
          </a:r>
        </a:p>
      </dgm:t>
    </dgm:pt>
    <dgm:pt modelId="{4B63918A-C3CA-425E-A106-E2F0C5CEFB29}" type="parTrans" cxnId="{31359F96-240C-4C46-AB7A-9ADDFA0872B4}">
      <dgm:prSet/>
      <dgm:spPr/>
      <dgm:t>
        <a:bodyPr/>
        <a:lstStyle/>
        <a:p>
          <a:endParaRPr lang="en-US"/>
        </a:p>
      </dgm:t>
    </dgm:pt>
    <dgm:pt modelId="{09031BCF-7D4D-49BC-AAFC-A6815C3EE8AE}" type="sibTrans" cxnId="{31359F96-240C-4C46-AB7A-9ADDFA0872B4}">
      <dgm:prSet/>
      <dgm:spPr/>
      <dgm:t>
        <a:bodyPr/>
        <a:lstStyle/>
        <a:p>
          <a:endParaRPr lang="en-US"/>
        </a:p>
      </dgm:t>
    </dgm:pt>
    <dgm:pt modelId="{E244DD2F-53BE-4D0C-B5A3-12CD96B5DD6C}">
      <dgm:prSet/>
      <dgm:spPr/>
      <dgm:t>
        <a:bodyPr/>
        <a:lstStyle/>
        <a:p>
          <a:pPr>
            <a:lnSpc>
              <a:spcPct val="100000"/>
            </a:lnSpc>
          </a:pPr>
          <a:r>
            <a:rPr lang="en-US" dirty="0">
              <a:latin typeface="Optima" panose="02000503060000020004" pitchFamily="2" charset="0"/>
            </a:rPr>
            <a:t>Mild or moderate difficulty breathing</a:t>
          </a:r>
        </a:p>
      </dgm:t>
    </dgm:pt>
    <dgm:pt modelId="{7991C3DE-87EF-48D3-AC01-38C2D089BF88}" type="parTrans" cxnId="{73F486C6-D2AA-4137-9588-63C70647E253}">
      <dgm:prSet/>
      <dgm:spPr/>
      <dgm:t>
        <a:bodyPr/>
        <a:lstStyle/>
        <a:p>
          <a:endParaRPr lang="en-US"/>
        </a:p>
      </dgm:t>
    </dgm:pt>
    <dgm:pt modelId="{C3FF23B3-7E88-4308-95F4-C55007365F12}" type="sibTrans" cxnId="{73F486C6-D2AA-4137-9588-63C70647E253}">
      <dgm:prSet/>
      <dgm:spPr/>
      <dgm:t>
        <a:bodyPr/>
        <a:lstStyle/>
        <a:p>
          <a:endParaRPr lang="en-US"/>
        </a:p>
      </dgm:t>
    </dgm:pt>
    <dgm:pt modelId="{F9E5C977-F39C-47DD-9CB7-24C2D5AFE5E3}">
      <dgm:prSet/>
      <dgm:spPr/>
      <dgm:t>
        <a:bodyPr/>
        <a:lstStyle/>
        <a:p>
          <a:pPr>
            <a:lnSpc>
              <a:spcPct val="100000"/>
            </a:lnSpc>
          </a:pPr>
          <a:r>
            <a:rPr lang="en-US" dirty="0">
              <a:latin typeface="Optima" panose="02000503060000020004" pitchFamily="2" charset="0"/>
            </a:rPr>
            <a:t>Sustained loss of smell, taste, or appetite</a:t>
          </a:r>
        </a:p>
      </dgm:t>
    </dgm:pt>
    <dgm:pt modelId="{00700669-8403-49CF-84C7-2381C8ACF4AF}" type="parTrans" cxnId="{78861599-F9FB-4AD5-8AB0-166267C15828}">
      <dgm:prSet/>
      <dgm:spPr/>
      <dgm:t>
        <a:bodyPr/>
        <a:lstStyle/>
        <a:p>
          <a:endParaRPr lang="en-US"/>
        </a:p>
      </dgm:t>
    </dgm:pt>
    <dgm:pt modelId="{68D2F6C0-D3A9-4D19-973F-A2FBAC1D3417}" type="sibTrans" cxnId="{78861599-F9FB-4AD5-8AB0-166267C15828}">
      <dgm:prSet/>
      <dgm:spPr/>
      <dgm:t>
        <a:bodyPr/>
        <a:lstStyle/>
        <a:p>
          <a:endParaRPr lang="en-US"/>
        </a:p>
      </dgm:t>
    </dgm:pt>
    <dgm:pt modelId="{7229A951-5BDB-4D47-8071-A612A4A00685}">
      <dgm:prSet/>
      <dgm:spPr/>
      <dgm:t>
        <a:bodyPr/>
        <a:lstStyle/>
        <a:p>
          <a:pPr>
            <a:lnSpc>
              <a:spcPct val="100000"/>
            </a:lnSpc>
          </a:pPr>
          <a:r>
            <a:rPr lang="en-US" dirty="0">
              <a:latin typeface="Optima" panose="02000503060000020004" pitchFamily="2" charset="0"/>
            </a:rPr>
            <a:t>Sore throat</a:t>
          </a:r>
        </a:p>
      </dgm:t>
    </dgm:pt>
    <dgm:pt modelId="{F81A45BA-60DF-42AB-B0E7-F7D8683F42E9}" type="parTrans" cxnId="{38C544EC-E72A-4356-AF89-F0C3F4591C0F}">
      <dgm:prSet/>
      <dgm:spPr/>
      <dgm:t>
        <a:bodyPr/>
        <a:lstStyle/>
        <a:p>
          <a:endParaRPr lang="en-US"/>
        </a:p>
      </dgm:t>
    </dgm:pt>
    <dgm:pt modelId="{271CE350-F2A6-4CB5-90E8-DA858C110DFE}" type="sibTrans" cxnId="{38C544EC-E72A-4356-AF89-F0C3F4591C0F}">
      <dgm:prSet/>
      <dgm:spPr/>
      <dgm:t>
        <a:bodyPr/>
        <a:lstStyle/>
        <a:p>
          <a:endParaRPr lang="en-US"/>
        </a:p>
      </dgm:t>
    </dgm:pt>
    <dgm:pt modelId="{13DEF144-B4D1-4295-9BF8-83A962FAC4DF}">
      <dgm:prSet/>
      <dgm:spPr/>
      <dgm:t>
        <a:bodyPr/>
        <a:lstStyle/>
        <a:p>
          <a:pPr>
            <a:lnSpc>
              <a:spcPct val="100000"/>
            </a:lnSpc>
          </a:pPr>
          <a:r>
            <a:rPr lang="en-US" dirty="0">
              <a:latin typeface="Optima" panose="02000503060000020004" pitchFamily="2" charset="0"/>
            </a:rPr>
            <a:t>Vomiting or diarrhea</a:t>
          </a:r>
        </a:p>
      </dgm:t>
    </dgm:pt>
    <dgm:pt modelId="{8F8F991C-B0D7-48FB-BCA7-3B54E0AEA433}" type="parTrans" cxnId="{27B6404F-37E5-4E2A-BAB1-77020DED477E}">
      <dgm:prSet/>
      <dgm:spPr/>
      <dgm:t>
        <a:bodyPr/>
        <a:lstStyle/>
        <a:p>
          <a:endParaRPr lang="en-US"/>
        </a:p>
      </dgm:t>
    </dgm:pt>
    <dgm:pt modelId="{E649BCA6-DB13-47F4-B96E-3E1D427341D3}" type="sibTrans" cxnId="{27B6404F-37E5-4E2A-BAB1-77020DED477E}">
      <dgm:prSet/>
      <dgm:spPr/>
      <dgm:t>
        <a:bodyPr/>
        <a:lstStyle/>
        <a:p>
          <a:endParaRPr lang="en-US"/>
        </a:p>
      </dgm:t>
    </dgm:pt>
    <dgm:pt modelId="{AA5C506B-9729-4C7A-821F-36FC8ADA3B14}">
      <dgm:prSet/>
      <dgm:spPr/>
      <dgm:t>
        <a:bodyPr/>
        <a:lstStyle/>
        <a:p>
          <a:pPr>
            <a:lnSpc>
              <a:spcPct val="100000"/>
            </a:lnSpc>
          </a:pPr>
          <a:r>
            <a:rPr lang="en-US" dirty="0">
              <a:latin typeface="Optima" panose="02000503060000020004" pitchFamily="2" charset="0"/>
            </a:rPr>
            <a:t>Body aches</a:t>
          </a:r>
        </a:p>
      </dgm:t>
    </dgm:pt>
    <dgm:pt modelId="{EBC5A1B4-9BD9-4DD8-93F9-EFD70C8DB4F4}" type="parTrans" cxnId="{E6CEB9FB-3619-4D90-AF94-E416AAD37D39}">
      <dgm:prSet/>
      <dgm:spPr/>
      <dgm:t>
        <a:bodyPr/>
        <a:lstStyle/>
        <a:p>
          <a:endParaRPr lang="en-US"/>
        </a:p>
      </dgm:t>
    </dgm:pt>
    <dgm:pt modelId="{7CAB7B44-6403-43B0-97C1-3771AF5AE6F8}" type="sibTrans" cxnId="{E6CEB9FB-3619-4D90-AF94-E416AAD37D39}">
      <dgm:prSet/>
      <dgm:spPr/>
      <dgm:t>
        <a:bodyPr/>
        <a:lstStyle/>
        <a:p>
          <a:endParaRPr lang="en-US"/>
        </a:p>
      </dgm:t>
    </dgm:pt>
    <dgm:pt modelId="{ACA35865-9018-4464-8100-75414642726F}" type="pres">
      <dgm:prSet presAssocID="{0AFACFF6-68B1-4AEF-B511-0758A7A79530}" presName="root" presStyleCnt="0">
        <dgm:presLayoutVars>
          <dgm:dir/>
          <dgm:resizeHandles val="exact"/>
        </dgm:presLayoutVars>
      </dgm:prSet>
      <dgm:spPr/>
    </dgm:pt>
    <dgm:pt modelId="{4A73D0EC-D725-4747-BB77-8223B9731A20}" type="pres">
      <dgm:prSet presAssocID="{188F7F46-3618-45E8-BBEC-E6A412BEB7E4}" presName="compNode" presStyleCnt="0"/>
      <dgm:spPr/>
    </dgm:pt>
    <dgm:pt modelId="{991C2854-CBC2-4559-A9CC-AC674959749B}" type="pres">
      <dgm:prSet presAssocID="{188F7F46-3618-45E8-BBEC-E6A412BEB7E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73C002AC-0DA5-40EA-9283-2D018753CE16}" type="pres">
      <dgm:prSet presAssocID="{188F7F46-3618-45E8-BBEC-E6A412BEB7E4}" presName="spaceRect" presStyleCnt="0"/>
      <dgm:spPr/>
    </dgm:pt>
    <dgm:pt modelId="{82219FB0-233C-40CD-BAC4-DE4838AC9925}" type="pres">
      <dgm:prSet presAssocID="{188F7F46-3618-45E8-BBEC-E6A412BEB7E4}" presName="textRect" presStyleLbl="revTx" presStyleIdx="0" presStyleCnt="6">
        <dgm:presLayoutVars>
          <dgm:chMax val="1"/>
          <dgm:chPref val="1"/>
        </dgm:presLayoutVars>
      </dgm:prSet>
      <dgm:spPr/>
    </dgm:pt>
    <dgm:pt modelId="{D3E971A9-1F12-4849-AFE4-627016770F85}" type="pres">
      <dgm:prSet presAssocID="{09031BCF-7D4D-49BC-AAFC-A6815C3EE8AE}" presName="sibTrans" presStyleCnt="0"/>
      <dgm:spPr/>
    </dgm:pt>
    <dgm:pt modelId="{16240AC0-ADDE-45DE-8E28-65F15F1B5BCE}" type="pres">
      <dgm:prSet presAssocID="{E244DD2F-53BE-4D0C-B5A3-12CD96B5DD6C}" presName="compNode" presStyleCnt="0"/>
      <dgm:spPr/>
    </dgm:pt>
    <dgm:pt modelId="{21BEA979-7D24-4090-B6FA-FC4CF7E463C3}" type="pres">
      <dgm:prSet presAssocID="{E244DD2F-53BE-4D0C-B5A3-12CD96B5DD6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88C79E48-08CC-4715-B532-132532182EFA}" type="pres">
      <dgm:prSet presAssocID="{E244DD2F-53BE-4D0C-B5A3-12CD96B5DD6C}" presName="spaceRect" presStyleCnt="0"/>
      <dgm:spPr/>
    </dgm:pt>
    <dgm:pt modelId="{FC8EBED8-C594-40FB-B0B9-9812D25E8E5A}" type="pres">
      <dgm:prSet presAssocID="{E244DD2F-53BE-4D0C-B5A3-12CD96B5DD6C}" presName="textRect" presStyleLbl="revTx" presStyleIdx="1" presStyleCnt="6">
        <dgm:presLayoutVars>
          <dgm:chMax val="1"/>
          <dgm:chPref val="1"/>
        </dgm:presLayoutVars>
      </dgm:prSet>
      <dgm:spPr/>
    </dgm:pt>
    <dgm:pt modelId="{937EF0D0-948D-4CD7-AF88-F625D9E4A660}" type="pres">
      <dgm:prSet presAssocID="{C3FF23B3-7E88-4308-95F4-C55007365F12}" presName="sibTrans" presStyleCnt="0"/>
      <dgm:spPr/>
    </dgm:pt>
    <dgm:pt modelId="{A3341783-1F5C-4DF6-9474-549885EF610B}" type="pres">
      <dgm:prSet presAssocID="{F9E5C977-F39C-47DD-9CB7-24C2D5AFE5E3}" presName="compNode" presStyleCnt="0"/>
      <dgm:spPr/>
    </dgm:pt>
    <dgm:pt modelId="{69285128-FF0D-48E3-9285-39C9DA3943F0}" type="pres">
      <dgm:prSet presAssocID="{F9E5C977-F39C-47DD-9CB7-24C2D5AFE5E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ustache Face with Solid Fill"/>
        </a:ext>
      </dgm:extLst>
    </dgm:pt>
    <dgm:pt modelId="{DB793E9F-E904-4C20-A9F2-CFCB4DF5A75E}" type="pres">
      <dgm:prSet presAssocID="{F9E5C977-F39C-47DD-9CB7-24C2D5AFE5E3}" presName="spaceRect" presStyleCnt="0"/>
      <dgm:spPr/>
    </dgm:pt>
    <dgm:pt modelId="{CD371934-02CD-41A5-9897-46A02A9AD56B}" type="pres">
      <dgm:prSet presAssocID="{F9E5C977-F39C-47DD-9CB7-24C2D5AFE5E3}" presName="textRect" presStyleLbl="revTx" presStyleIdx="2" presStyleCnt="6">
        <dgm:presLayoutVars>
          <dgm:chMax val="1"/>
          <dgm:chPref val="1"/>
        </dgm:presLayoutVars>
      </dgm:prSet>
      <dgm:spPr/>
    </dgm:pt>
    <dgm:pt modelId="{CCF882D9-71D3-4E9D-B695-7A30F2937E7B}" type="pres">
      <dgm:prSet presAssocID="{68D2F6C0-D3A9-4D19-973F-A2FBAC1D3417}" presName="sibTrans" presStyleCnt="0"/>
      <dgm:spPr/>
    </dgm:pt>
    <dgm:pt modelId="{0A93B58F-6C32-4D5C-9B7B-9AE53690DD1E}" type="pres">
      <dgm:prSet presAssocID="{7229A951-5BDB-4D47-8071-A612A4A00685}" presName="compNode" presStyleCnt="0"/>
      <dgm:spPr/>
    </dgm:pt>
    <dgm:pt modelId="{476FAD23-49D3-4A4D-9113-0D2FADCA807F}" type="pres">
      <dgm:prSet presAssocID="{7229A951-5BDB-4D47-8071-A612A4A0068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ose"/>
        </a:ext>
      </dgm:extLst>
    </dgm:pt>
    <dgm:pt modelId="{7E68F95C-8BE9-4AD6-A725-0779F5724AD2}" type="pres">
      <dgm:prSet presAssocID="{7229A951-5BDB-4D47-8071-A612A4A00685}" presName="spaceRect" presStyleCnt="0"/>
      <dgm:spPr/>
    </dgm:pt>
    <dgm:pt modelId="{A7BBE3CF-A88F-43F2-8168-07D763CDE6DF}" type="pres">
      <dgm:prSet presAssocID="{7229A951-5BDB-4D47-8071-A612A4A00685}" presName="textRect" presStyleLbl="revTx" presStyleIdx="3" presStyleCnt="6">
        <dgm:presLayoutVars>
          <dgm:chMax val="1"/>
          <dgm:chPref val="1"/>
        </dgm:presLayoutVars>
      </dgm:prSet>
      <dgm:spPr/>
    </dgm:pt>
    <dgm:pt modelId="{EB8EDFA0-4EB7-4DAC-AC58-466CCA833406}" type="pres">
      <dgm:prSet presAssocID="{271CE350-F2A6-4CB5-90E8-DA858C110DFE}" presName="sibTrans" presStyleCnt="0"/>
      <dgm:spPr/>
    </dgm:pt>
    <dgm:pt modelId="{20F28B74-714E-43E8-92C6-919B76CDFDF4}" type="pres">
      <dgm:prSet presAssocID="{13DEF144-B4D1-4295-9BF8-83A962FAC4DF}" presName="compNode" presStyleCnt="0"/>
      <dgm:spPr/>
    </dgm:pt>
    <dgm:pt modelId="{4C19F60D-415C-450E-BE1A-EA2FF52FB75D}" type="pres">
      <dgm:prSet presAssocID="{13DEF144-B4D1-4295-9BF8-83A962FAC4DF}"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oilet"/>
        </a:ext>
      </dgm:extLst>
    </dgm:pt>
    <dgm:pt modelId="{B6123193-BDEF-4B5C-8907-E3C69D7B5C34}" type="pres">
      <dgm:prSet presAssocID="{13DEF144-B4D1-4295-9BF8-83A962FAC4DF}" presName="spaceRect" presStyleCnt="0"/>
      <dgm:spPr/>
    </dgm:pt>
    <dgm:pt modelId="{471E08A2-5139-46A1-AF1B-E232ED4530BC}" type="pres">
      <dgm:prSet presAssocID="{13DEF144-B4D1-4295-9BF8-83A962FAC4DF}" presName="textRect" presStyleLbl="revTx" presStyleIdx="4" presStyleCnt="6">
        <dgm:presLayoutVars>
          <dgm:chMax val="1"/>
          <dgm:chPref val="1"/>
        </dgm:presLayoutVars>
      </dgm:prSet>
      <dgm:spPr/>
    </dgm:pt>
    <dgm:pt modelId="{166177F0-61A5-4567-82DA-801216D8AD71}" type="pres">
      <dgm:prSet presAssocID="{E649BCA6-DB13-47F4-B96E-3E1D427341D3}" presName="sibTrans" presStyleCnt="0"/>
      <dgm:spPr/>
    </dgm:pt>
    <dgm:pt modelId="{3AAE43A8-3459-401B-AC86-13D1F1450DF7}" type="pres">
      <dgm:prSet presAssocID="{AA5C506B-9729-4C7A-821F-36FC8ADA3B14}" presName="compNode" presStyleCnt="0"/>
      <dgm:spPr/>
    </dgm:pt>
    <dgm:pt modelId="{0FE85D22-E32E-4921-AD37-C7F75F2858C0}" type="pres">
      <dgm:prSet presAssocID="{AA5C506B-9729-4C7A-821F-36FC8ADA3B14}"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keleton"/>
        </a:ext>
      </dgm:extLst>
    </dgm:pt>
    <dgm:pt modelId="{20078A57-F905-45C1-862E-4945AB98DA21}" type="pres">
      <dgm:prSet presAssocID="{AA5C506B-9729-4C7A-821F-36FC8ADA3B14}" presName="spaceRect" presStyleCnt="0"/>
      <dgm:spPr/>
    </dgm:pt>
    <dgm:pt modelId="{CDEDCED1-1E3F-458F-8E03-7F600C011922}" type="pres">
      <dgm:prSet presAssocID="{AA5C506B-9729-4C7A-821F-36FC8ADA3B14}" presName="textRect" presStyleLbl="revTx" presStyleIdx="5" presStyleCnt="6">
        <dgm:presLayoutVars>
          <dgm:chMax val="1"/>
          <dgm:chPref val="1"/>
        </dgm:presLayoutVars>
      </dgm:prSet>
      <dgm:spPr/>
    </dgm:pt>
  </dgm:ptLst>
  <dgm:cxnLst>
    <dgm:cxn modelId="{E0A22703-5AFC-4520-A7A1-CFD504357BD8}" type="presOf" srcId="{13DEF144-B4D1-4295-9BF8-83A962FAC4DF}" destId="{471E08A2-5139-46A1-AF1B-E232ED4530BC}" srcOrd="0" destOrd="0" presId="urn:microsoft.com/office/officeart/2018/2/layout/IconLabelList"/>
    <dgm:cxn modelId="{C19F381E-CF3F-4666-AAD7-B2CEA2454BA8}" type="presOf" srcId="{7229A951-5BDB-4D47-8071-A612A4A00685}" destId="{A7BBE3CF-A88F-43F2-8168-07D763CDE6DF}" srcOrd="0" destOrd="0" presId="urn:microsoft.com/office/officeart/2018/2/layout/IconLabelList"/>
    <dgm:cxn modelId="{7ECEEF2B-A73F-4E9D-A806-BA649F279164}" type="presOf" srcId="{0AFACFF6-68B1-4AEF-B511-0758A7A79530}" destId="{ACA35865-9018-4464-8100-75414642726F}" srcOrd="0" destOrd="0" presId="urn:microsoft.com/office/officeart/2018/2/layout/IconLabelList"/>
    <dgm:cxn modelId="{EE55553A-6FAC-4D90-AD02-38D16263E97B}" type="presOf" srcId="{F9E5C977-F39C-47DD-9CB7-24C2D5AFE5E3}" destId="{CD371934-02CD-41A5-9897-46A02A9AD56B}" srcOrd="0" destOrd="0" presId="urn:microsoft.com/office/officeart/2018/2/layout/IconLabelList"/>
    <dgm:cxn modelId="{27B6404F-37E5-4E2A-BAB1-77020DED477E}" srcId="{0AFACFF6-68B1-4AEF-B511-0758A7A79530}" destId="{13DEF144-B4D1-4295-9BF8-83A962FAC4DF}" srcOrd="4" destOrd="0" parTransId="{8F8F991C-B0D7-48FB-BCA7-3B54E0AEA433}" sibTransId="{E649BCA6-DB13-47F4-B96E-3E1D427341D3}"/>
    <dgm:cxn modelId="{C69BBB51-1727-4788-8DA0-67EA69416294}" type="presOf" srcId="{188F7F46-3618-45E8-BBEC-E6A412BEB7E4}" destId="{82219FB0-233C-40CD-BAC4-DE4838AC9925}" srcOrd="0" destOrd="0" presId="urn:microsoft.com/office/officeart/2018/2/layout/IconLabelList"/>
    <dgm:cxn modelId="{2F3ECC86-A610-4F48-9DEE-C74AC5D55DC2}" type="presOf" srcId="{AA5C506B-9729-4C7A-821F-36FC8ADA3B14}" destId="{CDEDCED1-1E3F-458F-8E03-7F600C011922}" srcOrd="0" destOrd="0" presId="urn:microsoft.com/office/officeart/2018/2/layout/IconLabelList"/>
    <dgm:cxn modelId="{31359F96-240C-4C46-AB7A-9ADDFA0872B4}" srcId="{0AFACFF6-68B1-4AEF-B511-0758A7A79530}" destId="{188F7F46-3618-45E8-BBEC-E6A412BEB7E4}" srcOrd="0" destOrd="0" parTransId="{4B63918A-C3CA-425E-A106-E2F0C5CEFB29}" sibTransId="{09031BCF-7D4D-49BC-AAFC-A6815C3EE8AE}"/>
    <dgm:cxn modelId="{78861599-F9FB-4AD5-8AB0-166267C15828}" srcId="{0AFACFF6-68B1-4AEF-B511-0758A7A79530}" destId="{F9E5C977-F39C-47DD-9CB7-24C2D5AFE5E3}" srcOrd="2" destOrd="0" parTransId="{00700669-8403-49CF-84C7-2381C8ACF4AF}" sibTransId="{68D2F6C0-D3A9-4D19-973F-A2FBAC1D3417}"/>
    <dgm:cxn modelId="{73F486C6-D2AA-4137-9588-63C70647E253}" srcId="{0AFACFF6-68B1-4AEF-B511-0758A7A79530}" destId="{E244DD2F-53BE-4D0C-B5A3-12CD96B5DD6C}" srcOrd="1" destOrd="0" parTransId="{7991C3DE-87EF-48D3-AC01-38C2D089BF88}" sibTransId="{C3FF23B3-7E88-4308-95F4-C55007365F12}"/>
    <dgm:cxn modelId="{FF5FC5EB-9F2C-447B-990C-9B39E7F5D72C}" type="presOf" srcId="{E244DD2F-53BE-4D0C-B5A3-12CD96B5DD6C}" destId="{FC8EBED8-C594-40FB-B0B9-9812D25E8E5A}" srcOrd="0" destOrd="0" presId="urn:microsoft.com/office/officeart/2018/2/layout/IconLabelList"/>
    <dgm:cxn modelId="{38C544EC-E72A-4356-AF89-F0C3F4591C0F}" srcId="{0AFACFF6-68B1-4AEF-B511-0758A7A79530}" destId="{7229A951-5BDB-4D47-8071-A612A4A00685}" srcOrd="3" destOrd="0" parTransId="{F81A45BA-60DF-42AB-B0E7-F7D8683F42E9}" sibTransId="{271CE350-F2A6-4CB5-90E8-DA858C110DFE}"/>
    <dgm:cxn modelId="{E6CEB9FB-3619-4D90-AF94-E416AAD37D39}" srcId="{0AFACFF6-68B1-4AEF-B511-0758A7A79530}" destId="{AA5C506B-9729-4C7A-821F-36FC8ADA3B14}" srcOrd="5" destOrd="0" parTransId="{EBC5A1B4-9BD9-4DD8-93F9-EFD70C8DB4F4}" sibTransId="{7CAB7B44-6403-43B0-97C1-3771AF5AE6F8}"/>
    <dgm:cxn modelId="{307CE922-133E-452C-9EA7-A391A8FF81FC}" type="presParOf" srcId="{ACA35865-9018-4464-8100-75414642726F}" destId="{4A73D0EC-D725-4747-BB77-8223B9731A20}" srcOrd="0" destOrd="0" presId="urn:microsoft.com/office/officeart/2018/2/layout/IconLabelList"/>
    <dgm:cxn modelId="{BDC5F4DF-E376-4220-B5FD-AF0BBB92D4FC}" type="presParOf" srcId="{4A73D0EC-D725-4747-BB77-8223B9731A20}" destId="{991C2854-CBC2-4559-A9CC-AC674959749B}" srcOrd="0" destOrd="0" presId="urn:microsoft.com/office/officeart/2018/2/layout/IconLabelList"/>
    <dgm:cxn modelId="{FCD6305F-B22C-4D8F-A297-D1B4D7E8D587}" type="presParOf" srcId="{4A73D0EC-D725-4747-BB77-8223B9731A20}" destId="{73C002AC-0DA5-40EA-9283-2D018753CE16}" srcOrd="1" destOrd="0" presId="urn:microsoft.com/office/officeart/2018/2/layout/IconLabelList"/>
    <dgm:cxn modelId="{F0040FC3-E4BA-48D2-A4A5-B8F05DF66424}" type="presParOf" srcId="{4A73D0EC-D725-4747-BB77-8223B9731A20}" destId="{82219FB0-233C-40CD-BAC4-DE4838AC9925}" srcOrd="2" destOrd="0" presId="urn:microsoft.com/office/officeart/2018/2/layout/IconLabelList"/>
    <dgm:cxn modelId="{65BED6F3-7920-4BBE-B1B5-E4D36C61DAE5}" type="presParOf" srcId="{ACA35865-9018-4464-8100-75414642726F}" destId="{D3E971A9-1F12-4849-AFE4-627016770F85}" srcOrd="1" destOrd="0" presId="urn:microsoft.com/office/officeart/2018/2/layout/IconLabelList"/>
    <dgm:cxn modelId="{50125A18-3655-4BCF-9E00-8ED0E16D7B4D}" type="presParOf" srcId="{ACA35865-9018-4464-8100-75414642726F}" destId="{16240AC0-ADDE-45DE-8E28-65F15F1B5BCE}" srcOrd="2" destOrd="0" presId="urn:microsoft.com/office/officeart/2018/2/layout/IconLabelList"/>
    <dgm:cxn modelId="{A07FE783-2AF9-4A22-A1A7-0752A381D1D5}" type="presParOf" srcId="{16240AC0-ADDE-45DE-8E28-65F15F1B5BCE}" destId="{21BEA979-7D24-4090-B6FA-FC4CF7E463C3}" srcOrd="0" destOrd="0" presId="urn:microsoft.com/office/officeart/2018/2/layout/IconLabelList"/>
    <dgm:cxn modelId="{695CF89C-B623-4173-8507-D3F06024108F}" type="presParOf" srcId="{16240AC0-ADDE-45DE-8E28-65F15F1B5BCE}" destId="{88C79E48-08CC-4715-B532-132532182EFA}" srcOrd="1" destOrd="0" presId="urn:microsoft.com/office/officeart/2018/2/layout/IconLabelList"/>
    <dgm:cxn modelId="{975FB663-BBB4-4E9D-B127-FBD1A99DD41D}" type="presParOf" srcId="{16240AC0-ADDE-45DE-8E28-65F15F1B5BCE}" destId="{FC8EBED8-C594-40FB-B0B9-9812D25E8E5A}" srcOrd="2" destOrd="0" presId="urn:microsoft.com/office/officeart/2018/2/layout/IconLabelList"/>
    <dgm:cxn modelId="{4929F9F3-4594-4CBE-9BDA-34B9312E67DA}" type="presParOf" srcId="{ACA35865-9018-4464-8100-75414642726F}" destId="{937EF0D0-948D-4CD7-AF88-F625D9E4A660}" srcOrd="3" destOrd="0" presId="urn:microsoft.com/office/officeart/2018/2/layout/IconLabelList"/>
    <dgm:cxn modelId="{B73BCFA2-66F2-4477-96C6-ED4A51DCA270}" type="presParOf" srcId="{ACA35865-9018-4464-8100-75414642726F}" destId="{A3341783-1F5C-4DF6-9474-549885EF610B}" srcOrd="4" destOrd="0" presId="urn:microsoft.com/office/officeart/2018/2/layout/IconLabelList"/>
    <dgm:cxn modelId="{72454757-44DA-4D65-BF89-FF91324045D7}" type="presParOf" srcId="{A3341783-1F5C-4DF6-9474-549885EF610B}" destId="{69285128-FF0D-48E3-9285-39C9DA3943F0}" srcOrd="0" destOrd="0" presId="urn:microsoft.com/office/officeart/2018/2/layout/IconLabelList"/>
    <dgm:cxn modelId="{69159AC4-D493-4D6D-9925-AB7A373C5D53}" type="presParOf" srcId="{A3341783-1F5C-4DF6-9474-549885EF610B}" destId="{DB793E9F-E904-4C20-A9F2-CFCB4DF5A75E}" srcOrd="1" destOrd="0" presId="urn:microsoft.com/office/officeart/2018/2/layout/IconLabelList"/>
    <dgm:cxn modelId="{6D4D7A56-4EFC-4EA3-AF86-54171247EDBE}" type="presParOf" srcId="{A3341783-1F5C-4DF6-9474-549885EF610B}" destId="{CD371934-02CD-41A5-9897-46A02A9AD56B}" srcOrd="2" destOrd="0" presId="urn:microsoft.com/office/officeart/2018/2/layout/IconLabelList"/>
    <dgm:cxn modelId="{B18EF174-82A7-4AD6-BD5A-6EC3F6138A58}" type="presParOf" srcId="{ACA35865-9018-4464-8100-75414642726F}" destId="{CCF882D9-71D3-4E9D-B695-7A30F2937E7B}" srcOrd="5" destOrd="0" presId="urn:microsoft.com/office/officeart/2018/2/layout/IconLabelList"/>
    <dgm:cxn modelId="{DF20AF94-1D2A-40E1-9415-2B0D940136E7}" type="presParOf" srcId="{ACA35865-9018-4464-8100-75414642726F}" destId="{0A93B58F-6C32-4D5C-9B7B-9AE53690DD1E}" srcOrd="6" destOrd="0" presId="urn:microsoft.com/office/officeart/2018/2/layout/IconLabelList"/>
    <dgm:cxn modelId="{B918119B-94AA-45F2-B2BB-020DF7E78C18}" type="presParOf" srcId="{0A93B58F-6C32-4D5C-9B7B-9AE53690DD1E}" destId="{476FAD23-49D3-4A4D-9113-0D2FADCA807F}" srcOrd="0" destOrd="0" presId="urn:microsoft.com/office/officeart/2018/2/layout/IconLabelList"/>
    <dgm:cxn modelId="{68F169AA-52A4-4CF2-9160-3EF39CBD5159}" type="presParOf" srcId="{0A93B58F-6C32-4D5C-9B7B-9AE53690DD1E}" destId="{7E68F95C-8BE9-4AD6-A725-0779F5724AD2}" srcOrd="1" destOrd="0" presId="urn:microsoft.com/office/officeart/2018/2/layout/IconLabelList"/>
    <dgm:cxn modelId="{9C14B884-A2EA-49E1-A1E1-0D0B07FF9F5E}" type="presParOf" srcId="{0A93B58F-6C32-4D5C-9B7B-9AE53690DD1E}" destId="{A7BBE3CF-A88F-43F2-8168-07D763CDE6DF}" srcOrd="2" destOrd="0" presId="urn:microsoft.com/office/officeart/2018/2/layout/IconLabelList"/>
    <dgm:cxn modelId="{4E5FAD96-8F95-452C-BD42-19760361DC8C}" type="presParOf" srcId="{ACA35865-9018-4464-8100-75414642726F}" destId="{EB8EDFA0-4EB7-4DAC-AC58-466CCA833406}" srcOrd="7" destOrd="0" presId="urn:microsoft.com/office/officeart/2018/2/layout/IconLabelList"/>
    <dgm:cxn modelId="{2BF2F66C-C97C-4DC8-BB3C-881CED79B3A5}" type="presParOf" srcId="{ACA35865-9018-4464-8100-75414642726F}" destId="{20F28B74-714E-43E8-92C6-919B76CDFDF4}" srcOrd="8" destOrd="0" presId="urn:microsoft.com/office/officeart/2018/2/layout/IconLabelList"/>
    <dgm:cxn modelId="{3ACE4087-E480-4C45-A221-F55ED757EE51}" type="presParOf" srcId="{20F28B74-714E-43E8-92C6-919B76CDFDF4}" destId="{4C19F60D-415C-450E-BE1A-EA2FF52FB75D}" srcOrd="0" destOrd="0" presId="urn:microsoft.com/office/officeart/2018/2/layout/IconLabelList"/>
    <dgm:cxn modelId="{E13A49AD-2158-460A-ACA8-3031C1E64B4B}" type="presParOf" srcId="{20F28B74-714E-43E8-92C6-919B76CDFDF4}" destId="{B6123193-BDEF-4B5C-8907-E3C69D7B5C34}" srcOrd="1" destOrd="0" presId="urn:microsoft.com/office/officeart/2018/2/layout/IconLabelList"/>
    <dgm:cxn modelId="{6B6E1FC8-6700-41F0-BB66-2920218CAF5D}" type="presParOf" srcId="{20F28B74-714E-43E8-92C6-919B76CDFDF4}" destId="{471E08A2-5139-46A1-AF1B-E232ED4530BC}" srcOrd="2" destOrd="0" presId="urn:microsoft.com/office/officeart/2018/2/layout/IconLabelList"/>
    <dgm:cxn modelId="{FF158FB5-AEB8-43EC-BFDF-6EB2E6F0B61B}" type="presParOf" srcId="{ACA35865-9018-4464-8100-75414642726F}" destId="{166177F0-61A5-4567-82DA-801216D8AD71}" srcOrd="9" destOrd="0" presId="urn:microsoft.com/office/officeart/2018/2/layout/IconLabelList"/>
    <dgm:cxn modelId="{E3CB4762-CE90-44CA-81B2-CF67250FC77C}" type="presParOf" srcId="{ACA35865-9018-4464-8100-75414642726F}" destId="{3AAE43A8-3459-401B-AC86-13D1F1450DF7}" srcOrd="10" destOrd="0" presId="urn:microsoft.com/office/officeart/2018/2/layout/IconLabelList"/>
    <dgm:cxn modelId="{36887E92-7DED-4EAF-9F68-A229F3CE0CEA}" type="presParOf" srcId="{3AAE43A8-3459-401B-AC86-13D1F1450DF7}" destId="{0FE85D22-E32E-4921-AD37-C7F75F2858C0}" srcOrd="0" destOrd="0" presId="urn:microsoft.com/office/officeart/2018/2/layout/IconLabelList"/>
    <dgm:cxn modelId="{38A24229-9EF1-43A3-9B01-BE88117625B2}" type="presParOf" srcId="{3AAE43A8-3459-401B-AC86-13D1F1450DF7}" destId="{20078A57-F905-45C1-862E-4945AB98DA21}" srcOrd="1" destOrd="0" presId="urn:microsoft.com/office/officeart/2018/2/layout/IconLabelList"/>
    <dgm:cxn modelId="{FC202E2E-C4E4-4654-819F-9C85FE28AB51}" type="presParOf" srcId="{3AAE43A8-3459-401B-AC86-13D1F1450DF7}" destId="{CDEDCED1-1E3F-458F-8E03-7F600C01192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0170F6-1924-4463-8F74-CB11FDEC7DB4}"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79FB0AB6-3674-406B-8DC6-9725EF097332}">
      <dgm:prSet/>
      <dgm:spPr/>
      <dgm:t>
        <a:bodyPr/>
        <a:lstStyle/>
        <a:p>
          <a:pPr>
            <a:lnSpc>
              <a:spcPct val="100000"/>
            </a:lnSpc>
          </a:pPr>
          <a:r>
            <a:rPr lang="en-US" dirty="0">
              <a:latin typeface="Optima" panose="02000503060000020004" pitchFamily="2" charset="0"/>
            </a:rPr>
            <a:t>Severe, constant chest pain or pressure</a:t>
          </a:r>
        </a:p>
      </dgm:t>
    </dgm:pt>
    <dgm:pt modelId="{CD4B428A-569A-4679-9A3E-84C7640DEBD9}" type="parTrans" cxnId="{4BD6909B-0692-45E6-8B68-8E0F152B6272}">
      <dgm:prSet/>
      <dgm:spPr/>
      <dgm:t>
        <a:bodyPr/>
        <a:lstStyle/>
        <a:p>
          <a:endParaRPr lang="en-US"/>
        </a:p>
      </dgm:t>
    </dgm:pt>
    <dgm:pt modelId="{1CE778D5-1645-4FB2-928F-5C89A0B41FDC}" type="sibTrans" cxnId="{4BD6909B-0692-45E6-8B68-8E0F152B6272}">
      <dgm:prSet/>
      <dgm:spPr/>
      <dgm:t>
        <a:bodyPr/>
        <a:lstStyle/>
        <a:p>
          <a:endParaRPr lang="en-US"/>
        </a:p>
      </dgm:t>
    </dgm:pt>
    <dgm:pt modelId="{5D4E753A-F295-448D-A64C-6E0720CFACFA}">
      <dgm:prSet/>
      <dgm:spPr/>
      <dgm:t>
        <a:bodyPr/>
        <a:lstStyle/>
        <a:p>
          <a:pPr>
            <a:lnSpc>
              <a:spcPct val="100000"/>
            </a:lnSpc>
          </a:pPr>
          <a:r>
            <a:rPr lang="en-US" dirty="0">
              <a:latin typeface="Optima" panose="02000503060000020004" pitchFamily="2" charset="0"/>
            </a:rPr>
            <a:t>Extreme difficulty breathing</a:t>
          </a:r>
        </a:p>
      </dgm:t>
    </dgm:pt>
    <dgm:pt modelId="{C22611F3-2D9D-46D0-9C0B-E90767E48EE1}" type="parTrans" cxnId="{3209AF25-6917-4AB9-BEE3-B6F752918584}">
      <dgm:prSet/>
      <dgm:spPr/>
      <dgm:t>
        <a:bodyPr/>
        <a:lstStyle/>
        <a:p>
          <a:endParaRPr lang="en-US"/>
        </a:p>
      </dgm:t>
    </dgm:pt>
    <dgm:pt modelId="{EF821665-AF19-42F6-A0C5-3E2D42882164}" type="sibTrans" cxnId="{3209AF25-6917-4AB9-BEE3-B6F752918584}">
      <dgm:prSet/>
      <dgm:spPr/>
      <dgm:t>
        <a:bodyPr/>
        <a:lstStyle/>
        <a:p>
          <a:endParaRPr lang="en-US"/>
        </a:p>
      </dgm:t>
    </dgm:pt>
    <dgm:pt modelId="{FB1A682C-DE9F-4F02-8CEF-76D8A829E008}">
      <dgm:prSet/>
      <dgm:spPr/>
      <dgm:t>
        <a:bodyPr/>
        <a:lstStyle/>
        <a:p>
          <a:pPr>
            <a:lnSpc>
              <a:spcPct val="100000"/>
            </a:lnSpc>
          </a:pPr>
          <a:r>
            <a:rPr lang="en-US" dirty="0">
              <a:latin typeface="Optima" panose="02000503060000020004" pitchFamily="2" charset="0"/>
            </a:rPr>
            <a:t>Severe, constant lightheadedness</a:t>
          </a:r>
        </a:p>
      </dgm:t>
    </dgm:pt>
    <dgm:pt modelId="{7B974925-2E06-48CE-95CD-E3F273690A0C}" type="parTrans" cxnId="{87C273E7-6CF4-4E21-A8F9-28AC2BF81732}">
      <dgm:prSet/>
      <dgm:spPr/>
      <dgm:t>
        <a:bodyPr/>
        <a:lstStyle/>
        <a:p>
          <a:endParaRPr lang="en-US"/>
        </a:p>
      </dgm:t>
    </dgm:pt>
    <dgm:pt modelId="{5EA2FD06-79AE-4C58-BFA6-0F9323C4A057}" type="sibTrans" cxnId="{87C273E7-6CF4-4E21-A8F9-28AC2BF81732}">
      <dgm:prSet/>
      <dgm:spPr/>
      <dgm:t>
        <a:bodyPr/>
        <a:lstStyle/>
        <a:p>
          <a:endParaRPr lang="en-US"/>
        </a:p>
      </dgm:t>
    </dgm:pt>
    <dgm:pt modelId="{B695F643-8003-4326-A114-1D49DC23BFFA}">
      <dgm:prSet/>
      <dgm:spPr/>
      <dgm:t>
        <a:bodyPr/>
        <a:lstStyle/>
        <a:p>
          <a:pPr>
            <a:lnSpc>
              <a:spcPct val="100000"/>
            </a:lnSpc>
          </a:pPr>
          <a:r>
            <a:rPr lang="en-US" dirty="0">
              <a:latin typeface="Optima" panose="02000503060000020004" pitchFamily="2" charset="0"/>
            </a:rPr>
            <a:t>Serious disorientation or unresponsiveness</a:t>
          </a:r>
        </a:p>
      </dgm:t>
    </dgm:pt>
    <dgm:pt modelId="{613810FC-A498-4F99-BAFE-065F6590047B}" type="parTrans" cxnId="{8575196C-08D5-4F33-AB2F-5C92BEBF5C32}">
      <dgm:prSet/>
      <dgm:spPr/>
      <dgm:t>
        <a:bodyPr/>
        <a:lstStyle/>
        <a:p>
          <a:endParaRPr lang="en-US"/>
        </a:p>
      </dgm:t>
    </dgm:pt>
    <dgm:pt modelId="{14481C8F-A989-4708-B301-686621F04853}" type="sibTrans" cxnId="{8575196C-08D5-4F33-AB2F-5C92BEBF5C32}">
      <dgm:prSet/>
      <dgm:spPr/>
      <dgm:t>
        <a:bodyPr/>
        <a:lstStyle/>
        <a:p>
          <a:endParaRPr lang="en-US"/>
        </a:p>
      </dgm:t>
    </dgm:pt>
    <dgm:pt modelId="{10C75063-DA78-4F00-B586-F5ABD3A936CB}" type="pres">
      <dgm:prSet presAssocID="{9D0170F6-1924-4463-8F74-CB11FDEC7DB4}" presName="root" presStyleCnt="0">
        <dgm:presLayoutVars>
          <dgm:dir/>
          <dgm:resizeHandles val="exact"/>
        </dgm:presLayoutVars>
      </dgm:prSet>
      <dgm:spPr/>
    </dgm:pt>
    <dgm:pt modelId="{0EBACCCF-CF94-4E55-A0FD-5977797E9A0B}" type="pres">
      <dgm:prSet presAssocID="{79FB0AB6-3674-406B-8DC6-9725EF097332}" presName="compNode" presStyleCnt="0"/>
      <dgm:spPr/>
    </dgm:pt>
    <dgm:pt modelId="{34FD27A6-502D-4F91-AF8E-199E9CD0700B}" type="pres">
      <dgm:prSet presAssocID="{79FB0AB6-3674-406B-8DC6-9725EF097332}" presName="bgRect" presStyleLbl="bgShp" presStyleIdx="0" presStyleCnt="4"/>
      <dgm:spPr/>
    </dgm:pt>
    <dgm:pt modelId="{2EDEC2D2-5A84-40B5-8EF9-16A407E356BC}" type="pres">
      <dgm:prSet presAssocID="{79FB0AB6-3674-406B-8DC6-9725EF0973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3431E3FA-D250-4C28-8AF1-41507B97A353}" type="pres">
      <dgm:prSet presAssocID="{79FB0AB6-3674-406B-8DC6-9725EF097332}" presName="spaceRect" presStyleCnt="0"/>
      <dgm:spPr/>
    </dgm:pt>
    <dgm:pt modelId="{2DB9E799-7479-40DB-A1FF-CC748FB01768}" type="pres">
      <dgm:prSet presAssocID="{79FB0AB6-3674-406B-8DC6-9725EF097332}" presName="parTx" presStyleLbl="revTx" presStyleIdx="0" presStyleCnt="4">
        <dgm:presLayoutVars>
          <dgm:chMax val="0"/>
          <dgm:chPref val="0"/>
        </dgm:presLayoutVars>
      </dgm:prSet>
      <dgm:spPr/>
    </dgm:pt>
    <dgm:pt modelId="{1E92A714-818A-465E-BA2C-A1B44779ACED}" type="pres">
      <dgm:prSet presAssocID="{1CE778D5-1645-4FB2-928F-5C89A0B41FDC}" presName="sibTrans" presStyleCnt="0"/>
      <dgm:spPr/>
    </dgm:pt>
    <dgm:pt modelId="{87A497F5-B73E-4C50-B928-20E102E9A21E}" type="pres">
      <dgm:prSet presAssocID="{5D4E753A-F295-448D-A64C-6E0720CFACFA}" presName="compNode" presStyleCnt="0"/>
      <dgm:spPr/>
    </dgm:pt>
    <dgm:pt modelId="{414F0E79-0DB5-41D0-ADE5-9CEE2BD81EEB}" type="pres">
      <dgm:prSet presAssocID="{5D4E753A-F295-448D-A64C-6E0720CFACFA}" presName="bgRect" presStyleLbl="bgShp" presStyleIdx="1" presStyleCnt="4"/>
      <dgm:spPr/>
    </dgm:pt>
    <dgm:pt modelId="{DD9F98B9-7B50-4159-BF34-CD407C0384C5}" type="pres">
      <dgm:prSet presAssocID="{5D4E753A-F295-448D-A64C-6E0720CFAC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019B50EF-FDB5-4FD0-A426-8D15B4562EF8}" type="pres">
      <dgm:prSet presAssocID="{5D4E753A-F295-448D-A64C-6E0720CFACFA}" presName="spaceRect" presStyleCnt="0"/>
      <dgm:spPr/>
    </dgm:pt>
    <dgm:pt modelId="{44B183DA-A776-4E18-9DB8-6926847EC2CE}" type="pres">
      <dgm:prSet presAssocID="{5D4E753A-F295-448D-A64C-6E0720CFACFA}" presName="parTx" presStyleLbl="revTx" presStyleIdx="1" presStyleCnt="4">
        <dgm:presLayoutVars>
          <dgm:chMax val="0"/>
          <dgm:chPref val="0"/>
        </dgm:presLayoutVars>
      </dgm:prSet>
      <dgm:spPr/>
    </dgm:pt>
    <dgm:pt modelId="{5E448DCB-DA1F-480F-953B-516E219C2ACA}" type="pres">
      <dgm:prSet presAssocID="{EF821665-AF19-42F6-A0C5-3E2D42882164}" presName="sibTrans" presStyleCnt="0"/>
      <dgm:spPr/>
    </dgm:pt>
    <dgm:pt modelId="{EE3842EC-96E3-49D1-8E4E-91A7E4C0C1E0}" type="pres">
      <dgm:prSet presAssocID="{FB1A682C-DE9F-4F02-8CEF-76D8A829E008}" presName="compNode" presStyleCnt="0"/>
      <dgm:spPr/>
    </dgm:pt>
    <dgm:pt modelId="{FD7CC06E-F90E-4AD9-9D40-406CD5DE689F}" type="pres">
      <dgm:prSet presAssocID="{FB1A682C-DE9F-4F02-8CEF-76D8A829E008}" presName="bgRect" presStyleLbl="bgShp" presStyleIdx="2" presStyleCnt="4"/>
      <dgm:spPr/>
    </dgm:pt>
    <dgm:pt modelId="{DBF67AD5-A314-42C4-A001-D4EE771AC0AB}" type="pres">
      <dgm:prSet presAssocID="{FB1A682C-DE9F-4F02-8CEF-76D8A829E0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a:ext>
      </dgm:extLst>
    </dgm:pt>
    <dgm:pt modelId="{D97090A3-A0AB-427D-8DF7-669BAEAAF264}" type="pres">
      <dgm:prSet presAssocID="{FB1A682C-DE9F-4F02-8CEF-76D8A829E008}" presName="spaceRect" presStyleCnt="0"/>
      <dgm:spPr/>
    </dgm:pt>
    <dgm:pt modelId="{D723010C-0F82-48FD-8D35-B2CE8E44036D}" type="pres">
      <dgm:prSet presAssocID="{FB1A682C-DE9F-4F02-8CEF-76D8A829E008}" presName="parTx" presStyleLbl="revTx" presStyleIdx="2" presStyleCnt="4">
        <dgm:presLayoutVars>
          <dgm:chMax val="0"/>
          <dgm:chPref val="0"/>
        </dgm:presLayoutVars>
      </dgm:prSet>
      <dgm:spPr/>
    </dgm:pt>
    <dgm:pt modelId="{EFF84705-62B6-4169-960F-57AC1F615596}" type="pres">
      <dgm:prSet presAssocID="{5EA2FD06-79AE-4C58-BFA6-0F9323C4A057}" presName="sibTrans" presStyleCnt="0"/>
      <dgm:spPr/>
    </dgm:pt>
    <dgm:pt modelId="{EE0C0CC3-F01A-4CA4-8C34-F11B71A50084}" type="pres">
      <dgm:prSet presAssocID="{B695F643-8003-4326-A114-1D49DC23BFFA}" presName="compNode" presStyleCnt="0"/>
      <dgm:spPr/>
    </dgm:pt>
    <dgm:pt modelId="{2AA84586-FB6B-435C-9CD1-92133BEE5456}" type="pres">
      <dgm:prSet presAssocID="{B695F643-8003-4326-A114-1D49DC23BFFA}" presName="bgRect" presStyleLbl="bgShp" presStyleIdx="3" presStyleCnt="4"/>
      <dgm:spPr/>
    </dgm:pt>
    <dgm:pt modelId="{AE751B38-801F-4C53-9604-A5814903DC0F}" type="pres">
      <dgm:prSet presAssocID="{B695F643-8003-4326-A114-1D49DC23BF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lle"/>
        </a:ext>
      </dgm:extLst>
    </dgm:pt>
    <dgm:pt modelId="{FDA20440-D01C-4342-8D83-6B548CD26063}" type="pres">
      <dgm:prSet presAssocID="{B695F643-8003-4326-A114-1D49DC23BFFA}" presName="spaceRect" presStyleCnt="0"/>
      <dgm:spPr/>
    </dgm:pt>
    <dgm:pt modelId="{CEAE19F1-2D52-4B24-885D-13125B41C981}" type="pres">
      <dgm:prSet presAssocID="{B695F643-8003-4326-A114-1D49DC23BFFA}" presName="parTx" presStyleLbl="revTx" presStyleIdx="3" presStyleCnt="4">
        <dgm:presLayoutVars>
          <dgm:chMax val="0"/>
          <dgm:chPref val="0"/>
        </dgm:presLayoutVars>
      </dgm:prSet>
      <dgm:spPr/>
    </dgm:pt>
  </dgm:ptLst>
  <dgm:cxnLst>
    <dgm:cxn modelId="{366EC914-9B6B-0F45-84FB-A7EF80370473}" type="presOf" srcId="{5D4E753A-F295-448D-A64C-6E0720CFACFA}" destId="{44B183DA-A776-4E18-9DB8-6926847EC2CE}" srcOrd="0" destOrd="0" presId="urn:microsoft.com/office/officeart/2018/2/layout/IconVerticalSolidList"/>
    <dgm:cxn modelId="{3209AF25-6917-4AB9-BEE3-B6F752918584}" srcId="{9D0170F6-1924-4463-8F74-CB11FDEC7DB4}" destId="{5D4E753A-F295-448D-A64C-6E0720CFACFA}" srcOrd="1" destOrd="0" parTransId="{C22611F3-2D9D-46D0-9C0B-E90767E48EE1}" sibTransId="{EF821665-AF19-42F6-A0C5-3E2D42882164}"/>
    <dgm:cxn modelId="{8575196C-08D5-4F33-AB2F-5C92BEBF5C32}" srcId="{9D0170F6-1924-4463-8F74-CB11FDEC7DB4}" destId="{B695F643-8003-4326-A114-1D49DC23BFFA}" srcOrd="3" destOrd="0" parTransId="{613810FC-A498-4F99-BAFE-065F6590047B}" sibTransId="{14481C8F-A989-4708-B301-686621F04853}"/>
    <dgm:cxn modelId="{A22A6987-2F4B-A848-AF4B-56259BAB8C4A}" type="presOf" srcId="{FB1A682C-DE9F-4F02-8CEF-76D8A829E008}" destId="{D723010C-0F82-48FD-8D35-B2CE8E44036D}" srcOrd="0" destOrd="0" presId="urn:microsoft.com/office/officeart/2018/2/layout/IconVerticalSolidList"/>
    <dgm:cxn modelId="{4BD6909B-0692-45E6-8B68-8E0F152B6272}" srcId="{9D0170F6-1924-4463-8F74-CB11FDEC7DB4}" destId="{79FB0AB6-3674-406B-8DC6-9725EF097332}" srcOrd="0" destOrd="0" parTransId="{CD4B428A-569A-4679-9A3E-84C7640DEBD9}" sibTransId="{1CE778D5-1645-4FB2-928F-5C89A0B41FDC}"/>
    <dgm:cxn modelId="{5CFC17D8-08A8-684F-B5AD-9B4056ACE196}" type="presOf" srcId="{79FB0AB6-3674-406B-8DC6-9725EF097332}" destId="{2DB9E799-7479-40DB-A1FF-CC748FB01768}" srcOrd="0" destOrd="0" presId="urn:microsoft.com/office/officeart/2018/2/layout/IconVerticalSolidList"/>
    <dgm:cxn modelId="{87C273E7-6CF4-4E21-A8F9-28AC2BF81732}" srcId="{9D0170F6-1924-4463-8F74-CB11FDEC7DB4}" destId="{FB1A682C-DE9F-4F02-8CEF-76D8A829E008}" srcOrd="2" destOrd="0" parTransId="{7B974925-2E06-48CE-95CD-E3F273690A0C}" sibTransId="{5EA2FD06-79AE-4C58-BFA6-0F9323C4A057}"/>
    <dgm:cxn modelId="{ADE253EC-2F2B-1145-BBED-964D53E7ABAA}" type="presOf" srcId="{B695F643-8003-4326-A114-1D49DC23BFFA}" destId="{CEAE19F1-2D52-4B24-885D-13125B41C981}" srcOrd="0" destOrd="0" presId="urn:microsoft.com/office/officeart/2018/2/layout/IconVerticalSolidList"/>
    <dgm:cxn modelId="{14D2FDEF-15C3-7C48-819D-C15464D86AB4}" type="presOf" srcId="{9D0170F6-1924-4463-8F74-CB11FDEC7DB4}" destId="{10C75063-DA78-4F00-B586-F5ABD3A936CB}" srcOrd="0" destOrd="0" presId="urn:microsoft.com/office/officeart/2018/2/layout/IconVerticalSolidList"/>
    <dgm:cxn modelId="{2287DB0F-50AE-B843-BF92-5F1EF067A056}" type="presParOf" srcId="{10C75063-DA78-4F00-B586-F5ABD3A936CB}" destId="{0EBACCCF-CF94-4E55-A0FD-5977797E9A0B}" srcOrd="0" destOrd="0" presId="urn:microsoft.com/office/officeart/2018/2/layout/IconVerticalSolidList"/>
    <dgm:cxn modelId="{E342AA8E-DF75-3142-8F03-88BB20B63332}" type="presParOf" srcId="{0EBACCCF-CF94-4E55-A0FD-5977797E9A0B}" destId="{34FD27A6-502D-4F91-AF8E-199E9CD0700B}" srcOrd="0" destOrd="0" presId="urn:microsoft.com/office/officeart/2018/2/layout/IconVerticalSolidList"/>
    <dgm:cxn modelId="{B4959F1B-D3C0-B748-AD11-B81BDF8C4E0B}" type="presParOf" srcId="{0EBACCCF-CF94-4E55-A0FD-5977797E9A0B}" destId="{2EDEC2D2-5A84-40B5-8EF9-16A407E356BC}" srcOrd="1" destOrd="0" presId="urn:microsoft.com/office/officeart/2018/2/layout/IconVerticalSolidList"/>
    <dgm:cxn modelId="{35DBB0CF-609D-5E46-93AB-6980AF47FB2F}" type="presParOf" srcId="{0EBACCCF-CF94-4E55-A0FD-5977797E9A0B}" destId="{3431E3FA-D250-4C28-8AF1-41507B97A353}" srcOrd="2" destOrd="0" presId="urn:microsoft.com/office/officeart/2018/2/layout/IconVerticalSolidList"/>
    <dgm:cxn modelId="{8F89A33A-916C-9244-9972-3F90E285498F}" type="presParOf" srcId="{0EBACCCF-CF94-4E55-A0FD-5977797E9A0B}" destId="{2DB9E799-7479-40DB-A1FF-CC748FB01768}" srcOrd="3" destOrd="0" presId="urn:microsoft.com/office/officeart/2018/2/layout/IconVerticalSolidList"/>
    <dgm:cxn modelId="{9D1459B7-C6E2-1543-9412-AA76764C1954}" type="presParOf" srcId="{10C75063-DA78-4F00-B586-F5ABD3A936CB}" destId="{1E92A714-818A-465E-BA2C-A1B44779ACED}" srcOrd="1" destOrd="0" presId="urn:microsoft.com/office/officeart/2018/2/layout/IconVerticalSolidList"/>
    <dgm:cxn modelId="{6C278A5F-1A76-C84E-A7EB-F4BBADA647A4}" type="presParOf" srcId="{10C75063-DA78-4F00-B586-F5ABD3A936CB}" destId="{87A497F5-B73E-4C50-B928-20E102E9A21E}" srcOrd="2" destOrd="0" presId="urn:microsoft.com/office/officeart/2018/2/layout/IconVerticalSolidList"/>
    <dgm:cxn modelId="{36A7316C-CFC0-5242-B7D2-2CC8C508712A}" type="presParOf" srcId="{87A497F5-B73E-4C50-B928-20E102E9A21E}" destId="{414F0E79-0DB5-41D0-ADE5-9CEE2BD81EEB}" srcOrd="0" destOrd="0" presId="urn:microsoft.com/office/officeart/2018/2/layout/IconVerticalSolidList"/>
    <dgm:cxn modelId="{374B54F6-45B5-2C4F-893B-825FD4DD4167}" type="presParOf" srcId="{87A497F5-B73E-4C50-B928-20E102E9A21E}" destId="{DD9F98B9-7B50-4159-BF34-CD407C0384C5}" srcOrd="1" destOrd="0" presId="urn:microsoft.com/office/officeart/2018/2/layout/IconVerticalSolidList"/>
    <dgm:cxn modelId="{E0F12239-6CC4-3A43-8199-FD1523FDBCC9}" type="presParOf" srcId="{87A497F5-B73E-4C50-B928-20E102E9A21E}" destId="{019B50EF-FDB5-4FD0-A426-8D15B4562EF8}" srcOrd="2" destOrd="0" presId="urn:microsoft.com/office/officeart/2018/2/layout/IconVerticalSolidList"/>
    <dgm:cxn modelId="{2E5E185B-786F-F746-9051-D3BA25DE60A6}" type="presParOf" srcId="{87A497F5-B73E-4C50-B928-20E102E9A21E}" destId="{44B183DA-A776-4E18-9DB8-6926847EC2CE}" srcOrd="3" destOrd="0" presId="urn:microsoft.com/office/officeart/2018/2/layout/IconVerticalSolidList"/>
    <dgm:cxn modelId="{4E4AAA07-4C0D-3548-8458-961FE5E58707}" type="presParOf" srcId="{10C75063-DA78-4F00-B586-F5ABD3A936CB}" destId="{5E448DCB-DA1F-480F-953B-516E219C2ACA}" srcOrd="3" destOrd="0" presId="urn:microsoft.com/office/officeart/2018/2/layout/IconVerticalSolidList"/>
    <dgm:cxn modelId="{94AECDB8-6EE2-E94B-BD97-1B2CA7A4FDA4}" type="presParOf" srcId="{10C75063-DA78-4F00-B586-F5ABD3A936CB}" destId="{EE3842EC-96E3-49D1-8E4E-91A7E4C0C1E0}" srcOrd="4" destOrd="0" presId="urn:microsoft.com/office/officeart/2018/2/layout/IconVerticalSolidList"/>
    <dgm:cxn modelId="{C7A8FE04-8486-3140-A621-FBD618A85A2D}" type="presParOf" srcId="{EE3842EC-96E3-49D1-8E4E-91A7E4C0C1E0}" destId="{FD7CC06E-F90E-4AD9-9D40-406CD5DE689F}" srcOrd="0" destOrd="0" presId="urn:microsoft.com/office/officeart/2018/2/layout/IconVerticalSolidList"/>
    <dgm:cxn modelId="{BAC27BDD-FC01-214D-BA46-F24587F75EDB}" type="presParOf" srcId="{EE3842EC-96E3-49D1-8E4E-91A7E4C0C1E0}" destId="{DBF67AD5-A314-42C4-A001-D4EE771AC0AB}" srcOrd="1" destOrd="0" presId="urn:microsoft.com/office/officeart/2018/2/layout/IconVerticalSolidList"/>
    <dgm:cxn modelId="{842FA841-3F2E-7A4A-BF0D-06D80366A188}" type="presParOf" srcId="{EE3842EC-96E3-49D1-8E4E-91A7E4C0C1E0}" destId="{D97090A3-A0AB-427D-8DF7-669BAEAAF264}" srcOrd="2" destOrd="0" presId="urn:microsoft.com/office/officeart/2018/2/layout/IconVerticalSolidList"/>
    <dgm:cxn modelId="{A37E3A24-49E8-7344-8AEE-6ECF25104FB4}" type="presParOf" srcId="{EE3842EC-96E3-49D1-8E4E-91A7E4C0C1E0}" destId="{D723010C-0F82-48FD-8D35-B2CE8E44036D}" srcOrd="3" destOrd="0" presId="urn:microsoft.com/office/officeart/2018/2/layout/IconVerticalSolidList"/>
    <dgm:cxn modelId="{12CF7196-7CFF-B147-B7F8-BE3CF8089425}" type="presParOf" srcId="{10C75063-DA78-4F00-B586-F5ABD3A936CB}" destId="{EFF84705-62B6-4169-960F-57AC1F615596}" srcOrd="5" destOrd="0" presId="urn:microsoft.com/office/officeart/2018/2/layout/IconVerticalSolidList"/>
    <dgm:cxn modelId="{13D12D82-A453-0B45-A9A1-54BFFA6D11A4}" type="presParOf" srcId="{10C75063-DA78-4F00-B586-F5ABD3A936CB}" destId="{EE0C0CC3-F01A-4CA4-8C34-F11B71A50084}" srcOrd="6" destOrd="0" presId="urn:microsoft.com/office/officeart/2018/2/layout/IconVerticalSolidList"/>
    <dgm:cxn modelId="{7DBF8C7D-78E6-774D-94B4-63B8A6DAEB48}" type="presParOf" srcId="{EE0C0CC3-F01A-4CA4-8C34-F11B71A50084}" destId="{2AA84586-FB6B-435C-9CD1-92133BEE5456}" srcOrd="0" destOrd="0" presId="urn:microsoft.com/office/officeart/2018/2/layout/IconVerticalSolidList"/>
    <dgm:cxn modelId="{11B50365-F745-AE4B-9556-AA4FADEECC80}" type="presParOf" srcId="{EE0C0CC3-F01A-4CA4-8C34-F11B71A50084}" destId="{AE751B38-801F-4C53-9604-A5814903DC0F}" srcOrd="1" destOrd="0" presId="urn:microsoft.com/office/officeart/2018/2/layout/IconVerticalSolidList"/>
    <dgm:cxn modelId="{31891DBE-DF10-1F43-BBC7-FFA0E88D5A2F}" type="presParOf" srcId="{EE0C0CC3-F01A-4CA4-8C34-F11B71A50084}" destId="{FDA20440-D01C-4342-8D83-6B548CD26063}" srcOrd="2" destOrd="0" presId="urn:microsoft.com/office/officeart/2018/2/layout/IconVerticalSolidList"/>
    <dgm:cxn modelId="{DC037171-06AF-B54B-A782-038E974D6391}" type="presParOf" srcId="{EE0C0CC3-F01A-4CA4-8C34-F11B71A50084}" destId="{CEAE19F1-2D52-4B24-885D-13125B41C98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415AF4-0F27-47A6-B43A-5DE25EC2CBA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1FDD7E0E-B00A-44B0-B4E7-5FDB915A6F87}">
      <dgm:prSet/>
      <dgm:spPr/>
      <dgm:t>
        <a:bodyPr/>
        <a:lstStyle/>
        <a:p>
          <a:r>
            <a:rPr lang="en-US" dirty="0">
              <a:latin typeface="Optima" panose="02000503060000020004" pitchFamily="2" charset="0"/>
            </a:rPr>
            <a:t>65+</a:t>
          </a:r>
        </a:p>
      </dgm:t>
    </dgm:pt>
    <dgm:pt modelId="{8343BF06-6A71-4C8B-9194-5C5B94F1AF8A}" type="parTrans" cxnId="{BE17C76C-46ED-4F74-B8AA-D0C20E87E1D9}">
      <dgm:prSet/>
      <dgm:spPr/>
      <dgm:t>
        <a:bodyPr/>
        <a:lstStyle/>
        <a:p>
          <a:endParaRPr lang="en-US"/>
        </a:p>
      </dgm:t>
    </dgm:pt>
    <dgm:pt modelId="{7F68449D-B74A-422C-BD66-BDDFEA5B2A59}" type="sibTrans" cxnId="{BE17C76C-46ED-4F74-B8AA-D0C20E87E1D9}">
      <dgm:prSet/>
      <dgm:spPr/>
      <dgm:t>
        <a:bodyPr/>
        <a:lstStyle/>
        <a:p>
          <a:endParaRPr lang="en-US"/>
        </a:p>
      </dgm:t>
    </dgm:pt>
    <dgm:pt modelId="{65555709-F3C1-40E1-9C84-7084670AA863}">
      <dgm:prSet/>
      <dgm:spPr/>
      <dgm:t>
        <a:bodyPr/>
        <a:lstStyle/>
        <a:p>
          <a:r>
            <a:rPr lang="en-US" dirty="0">
              <a:latin typeface="Optima" panose="02000503060000020004" pitchFamily="2" charset="0"/>
            </a:rPr>
            <a:t>Moderate to severe asthma</a:t>
          </a:r>
        </a:p>
      </dgm:t>
    </dgm:pt>
    <dgm:pt modelId="{9AF40FE5-6C52-4968-85FE-F7728729F19C}" type="parTrans" cxnId="{F9863E2F-0D2C-4845-8BF9-504E19AFE917}">
      <dgm:prSet/>
      <dgm:spPr/>
      <dgm:t>
        <a:bodyPr/>
        <a:lstStyle/>
        <a:p>
          <a:endParaRPr lang="en-US"/>
        </a:p>
      </dgm:t>
    </dgm:pt>
    <dgm:pt modelId="{82B74815-FD0E-4797-9CDB-E078DE5F14A0}" type="sibTrans" cxnId="{F9863E2F-0D2C-4845-8BF9-504E19AFE917}">
      <dgm:prSet/>
      <dgm:spPr/>
      <dgm:t>
        <a:bodyPr/>
        <a:lstStyle/>
        <a:p>
          <a:endParaRPr lang="en-US"/>
        </a:p>
      </dgm:t>
    </dgm:pt>
    <dgm:pt modelId="{53D89559-23A9-426F-A433-35217118778D}">
      <dgm:prSet/>
      <dgm:spPr/>
      <dgm:t>
        <a:bodyPr/>
        <a:lstStyle/>
        <a:p>
          <a:r>
            <a:rPr lang="en-US" dirty="0">
              <a:latin typeface="Optima" panose="02000503060000020004" pitchFamily="2" charset="0"/>
            </a:rPr>
            <a:t>Kidney failure</a:t>
          </a:r>
        </a:p>
      </dgm:t>
    </dgm:pt>
    <dgm:pt modelId="{7A0F6F6F-2AB0-4EA0-9C67-97548493920B}" type="parTrans" cxnId="{B60F5C60-B780-4662-AC90-29CBDC06F388}">
      <dgm:prSet/>
      <dgm:spPr/>
      <dgm:t>
        <a:bodyPr/>
        <a:lstStyle/>
        <a:p>
          <a:endParaRPr lang="en-US"/>
        </a:p>
      </dgm:t>
    </dgm:pt>
    <dgm:pt modelId="{4733C45A-2D23-484B-8486-E59169A0B8A7}" type="sibTrans" cxnId="{B60F5C60-B780-4662-AC90-29CBDC06F388}">
      <dgm:prSet/>
      <dgm:spPr/>
      <dgm:t>
        <a:bodyPr/>
        <a:lstStyle/>
        <a:p>
          <a:endParaRPr lang="en-US"/>
        </a:p>
      </dgm:t>
    </dgm:pt>
    <dgm:pt modelId="{370937C7-9116-4C01-BCCC-327E18F4FEFC}">
      <dgm:prSet/>
      <dgm:spPr/>
      <dgm:t>
        <a:bodyPr/>
        <a:lstStyle/>
        <a:p>
          <a:r>
            <a:rPr lang="en-US" dirty="0">
              <a:latin typeface="Optima" panose="02000503060000020004" pitchFamily="2" charset="0"/>
            </a:rPr>
            <a:t>Extreme obesity</a:t>
          </a:r>
        </a:p>
      </dgm:t>
    </dgm:pt>
    <dgm:pt modelId="{561185A9-A867-41DB-BF6D-59592D76F9AC}" type="parTrans" cxnId="{DBD498CA-7922-44A6-AA80-5C4936409B6B}">
      <dgm:prSet/>
      <dgm:spPr/>
      <dgm:t>
        <a:bodyPr/>
        <a:lstStyle/>
        <a:p>
          <a:endParaRPr lang="en-US"/>
        </a:p>
      </dgm:t>
    </dgm:pt>
    <dgm:pt modelId="{D9F7857D-BA12-4CB9-BBEE-2BC831BBC35F}" type="sibTrans" cxnId="{DBD498CA-7922-44A6-AA80-5C4936409B6B}">
      <dgm:prSet/>
      <dgm:spPr/>
      <dgm:t>
        <a:bodyPr/>
        <a:lstStyle/>
        <a:p>
          <a:endParaRPr lang="en-US"/>
        </a:p>
      </dgm:t>
    </dgm:pt>
    <dgm:pt modelId="{9E6A239A-D3FB-4E34-95A8-9145DF4A67A7}">
      <dgm:prSet/>
      <dgm:spPr/>
      <dgm:t>
        <a:bodyPr/>
        <a:lstStyle/>
        <a:p>
          <a:r>
            <a:rPr lang="en-US" dirty="0">
              <a:latin typeface="Optima" panose="02000503060000020004" pitchFamily="2" charset="0"/>
            </a:rPr>
            <a:t>Pregnant </a:t>
          </a:r>
        </a:p>
      </dgm:t>
    </dgm:pt>
    <dgm:pt modelId="{742DF83B-8A4D-4169-8611-9324882F6B41}" type="parTrans" cxnId="{050DA9F1-BE9C-475D-8E54-D4AA6E1A23CD}">
      <dgm:prSet/>
      <dgm:spPr/>
      <dgm:t>
        <a:bodyPr/>
        <a:lstStyle/>
        <a:p>
          <a:endParaRPr lang="en-US"/>
        </a:p>
      </dgm:t>
    </dgm:pt>
    <dgm:pt modelId="{34C97938-5512-4A88-A0D4-28F8882ABC96}" type="sibTrans" cxnId="{050DA9F1-BE9C-475D-8E54-D4AA6E1A23CD}">
      <dgm:prSet/>
      <dgm:spPr/>
      <dgm:t>
        <a:bodyPr/>
        <a:lstStyle/>
        <a:p>
          <a:endParaRPr lang="en-US"/>
        </a:p>
      </dgm:t>
    </dgm:pt>
    <dgm:pt modelId="{9BE4B440-A195-435E-8D4E-6309ACD9CD52}">
      <dgm:prSet/>
      <dgm:spPr/>
      <dgm:t>
        <a:bodyPr/>
        <a:lstStyle/>
        <a:p>
          <a:r>
            <a:rPr lang="en-US" dirty="0">
              <a:latin typeface="Optima" panose="02000503060000020004" pitchFamily="2" charset="0"/>
            </a:rPr>
            <a:t>Diabetes with complications</a:t>
          </a:r>
        </a:p>
      </dgm:t>
    </dgm:pt>
    <dgm:pt modelId="{701CC4E7-05EF-4539-90AE-BAA46AE968AF}" type="parTrans" cxnId="{9D27A25A-7A13-4003-8760-709BC003FF06}">
      <dgm:prSet/>
      <dgm:spPr/>
      <dgm:t>
        <a:bodyPr/>
        <a:lstStyle/>
        <a:p>
          <a:endParaRPr lang="en-US"/>
        </a:p>
      </dgm:t>
    </dgm:pt>
    <dgm:pt modelId="{67139053-4072-466F-B9DD-DD712A48DB04}" type="sibTrans" cxnId="{9D27A25A-7A13-4003-8760-709BC003FF06}">
      <dgm:prSet/>
      <dgm:spPr/>
      <dgm:t>
        <a:bodyPr/>
        <a:lstStyle/>
        <a:p>
          <a:endParaRPr lang="en-US"/>
        </a:p>
      </dgm:t>
    </dgm:pt>
    <dgm:pt modelId="{B7393373-4DC0-4A87-A26A-0BE884A66457}">
      <dgm:prSet/>
      <dgm:spPr/>
      <dgm:t>
        <a:bodyPr/>
        <a:lstStyle/>
        <a:p>
          <a:r>
            <a:rPr lang="en-US" dirty="0">
              <a:latin typeface="Optima" panose="02000503060000020004" pitchFamily="2" charset="0"/>
            </a:rPr>
            <a:t>Immunosuppressed</a:t>
          </a:r>
        </a:p>
      </dgm:t>
    </dgm:pt>
    <dgm:pt modelId="{BA0F5EA0-519D-47B6-9536-28E9914640D9}" type="parTrans" cxnId="{E927C1AF-2830-4064-A434-DA066BA09AB0}">
      <dgm:prSet/>
      <dgm:spPr/>
      <dgm:t>
        <a:bodyPr/>
        <a:lstStyle/>
        <a:p>
          <a:endParaRPr lang="en-US"/>
        </a:p>
      </dgm:t>
    </dgm:pt>
    <dgm:pt modelId="{CC5127CB-DA68-4728-896E-466B675B371C}" type="sibTrans" cxnId="{E927C1AF-2830-4064-A434-DA066BA09AB0}">
      <dgm:prSet/>
      <dgm:spPr/>
      <dgm:t>
        <a:bodyPr/>
        <a:lstStyle/>
        <a:p>
          <a:endParaRPr lang="en-US"/>
        </a:p>
      </dgm:t>
    </dgm:pt>
    <dgm:pt modelId="{D5F12FA5-500F-D140-B020-4B1334C7033F}" type="pres">
      <dgm:prSet presAssocID="{86415AF4-0F27-47A6-B43A-5DE25EC2CBA1}" presName="diagram" presStyleCnt="0">
        <dgm:presLayoutVars>
          <dgm:dir/>
          <dgm:resizeHandles val="exact"/>
        </dgm:presLayoutVars>
      </dgm:prSet>
      <dgm:spPr/>
    </dgm:pt>
    <dgm:pt modelId="{ECB108F7-0394-1E46-A274-9E509388E380}" type="pres">
      <dgm:prSet presAssocID="{1FDD7E0E-B00A-44B0-B4E7-5FDB915A6F87}" presName="node" presStyleLbl="node1" presStyleIdx="0" presStyleCnt="7">
        <dgm:presLayoutVars>
          <dgm:bulletEnabled val="1"/>
        </dgm:presLayoutVars>
      </dgm:prSet>
      <dgm:spPr/>
    </dgm:pt>
    <dgm:pt modelId="{B6313CE4-5B8B-C04B-B7F0-9D5E8E6711AE}" type="pres">
      <dgm:prSet presAssocID="{7F68449D-B74A-422C-BD66-BDDFEA5B2A59}" presName="sibTrans" presStyleCnt="0"/>
      <dgm:spPr/>
    </dgm:pt>
    <dgm:pt modelId="{9573C130-7BD5-6A4F-8CBD-59F7348C7CC2}" type="pres">
      <dgm:prSet presAssocID="{65555709-F3C1-40E1-9C84-7084670AA863}" presName="node" presStyleLbl="node1" presStyleIdx="1" presStyleCnt="7">
        <dgm:presLayoutVars>
          <dgm:bulletEnabled val="1"/>
        </dgm:presLayoutVars>
      </dgm:prSet>
      <dgm:spPr/>
    </dgm:pt>
    <dgm:pt modelId="{10E98D08-84A4-B141-988A-5A2A1B0765E5}" type="pres">
      <dgm:prSet presAssocID="{82B74815-FD0E-4797-9CDB-E078DE5F14A0}" presName="sibTrans" presStyleCnt="0"/>
      <dgm:spPr/>
    </dgm:pt>
    <dgm:pt modelId="{A3B77EA4-8FDE-5147-8790-E2DD589F0E2B}" type="pres">
      <dgm:prSet presAssocID="{53D89559-23A9-426F-A433-35217118778D}" presName="node" presStyleLbl="node1" presStyleIdx="2" presStyleCnt="7">
        <dgm:presLayoutVars>
          <dgm:bulletEnabled val="1"/>
        </dgm:presLayoutVars>
      </dgm:prSet>
      <dgm:spPr/>
    </dgm:pt>
    <dgm:pt modelId="{236EA8C5-7232-E34D-95A3-D39DB2572B06}" type="pres">
      <dgm:prSet presAssocID="{4733C45A-2D23-484B-8486-E59169A0B8A7}" presName="sibTrans" presStyleCnt="0"/>
      <dgm:spPr/>
    </dgm:pt>
    <dgm:pt modelId="{DD65F07D-7AFA-FC43-A080-90C0542A749F}" type="pres">
      <dgm:prSet presAssocID="{370937C7-9116-4C01-BCCC-327E18F4FEFC}" presName="node" presStyleLbl="node1" presStyleIdx="3" presStyleCnt="7">
        <dgm:presLayoutVars>
          <dgm:bulletEnabled val="1"/>
        </dgm:presLayoutVars>
      </dgm:prSet>
      <dgm:spPr/>
    </dgm:pt>
    <dgm:pt modelId="{6325AA9C-3122-214D-BDA5-9618E1BFC3C2}" type="pres">
      <dgm:prSet presAssocID="{D9F7857D-BA12-4CB9-BBEE-2BC831BBC35F}" presName="sibTrans" presStyleCnt="0"/>
      <dgm:spPr/>
    </dgm:pt>
    <dgm:pt modelId="{FA8586FB-415A-6446-BE05-F30AB207EDDB}" type="pres">
      <dgm:prSet presAssocID="{9E6A239A-D3FB-4E34-95A8-9145DF4A67A7}" presName="node" presStyleLbl="node1" presStyleIdx="4" presStyleCnt="7">
        <dgm:presLayoutVars>
          <dgm:bulletEnabled val="1"/>
        </dgm:presLayoutVars>
      </dgm:prSet>
      <dgm:spPr/>
    </dgm:pt>
    <dgm:pt modelId="{3FD17887-AEFF-4C49-A943-9367C5747E70}" type="pres">
      <dgm:prSet presAssocID="{34C97938-5512-4A88-A0D4-28F8882ABC96}" presName="sibTrans" presStyleCnt="0"/>
      <dgm:spPr/>
    </dgm:pt>
    <dgm:pt modelId="{023C626E-D169-FC41-92DD-0B1BDB8DE7CE}" type="pres">
      <dgm:prSet presAssocID="{9BE4B440-A195-435E-8D4E-6309ACD9CD52}" presName="node" presStyleLbl="node1" presStyleIdx="5" presStyleCnt="7">
        <dgm:presLayoutVars>
          <dgm:bulletEnabled val="1"/>
        </dgm:presLayoutVars>
      </dgm:prSet>
      <dgm:spPr/>
    </dgm:pt>
    <dgm:pt modelId="{A10475E7-F321-A24E-8A9A-542E0B805542}" type="pres">
      <dgm:prSet presAssocID="{67139053-4072-466F-B9DD-DD712A48DB04}" presName="sibTrans" presStyleCnt="0"/>
      <dgm:spPr/>
    </dgm:pt>
    <dgm:pt modelId="{F6D009BC-8A17-BF47-9FE1-6341B3AC375A}" type="pres">
      <dgm:prSet presAssocID="{B7393373-4DC0-4A87-A26A-0BE884A66457}" presName="node" presStyleLbl="node1" presStyleIdx="6" presStyleCnt="7">
        <dgm:presLayoutVars>
          <dgm:bulletEnabled val="1"/>
        </dgm:presLayoutVars>
      </dgm:prSet>
      <dgm:spPr/>
    </dgm:pt>
  </dgm:ptLst>
  <dgm:cxnLst>
    <dgm:cxn modelId="{2825A123-1BA3-B347-B075-4EEBD82DC314}" type="presOf" srcId="{9BE4B440-A195-435E-8D4E-6309ACD9CD52}" destId="{023C626E-D169-FC41-92DD-0B1BDB8DE7CE}" srcOrd="0" destOrd="0" presId="urn:microsoft.com/office/officeart/2005/8/layout/default"/>
    <dgm:cxn modelId="{F9863E2F-0D2C-4845-8BF9-504E19AFE917}" srcId="{86415AF4-0F27-47A6-B43A-5DE25EC2CBA1}" destId="{65555709-F3C1-40E1-9C84-7084670AA863}" srcOrd="1" destOrd="0" parTransId="{9AF40FE5-6C52-4968-85FE-F7728729F19C}" sibTransId="{82B74815-FD0E-4797-9CDB-E078DE5F14A0}"/>
    <dgm:cxn modelId="{B60F5C60-B780-4662-AC90-29CBDC06F388}" srcId="{86415AF4-0F27-47A6-B43A-5DE25EC2CBA1}" destId="{53D89559-23A9-426F-A433-35217118778D}" srcOrd="2" destOrd="0" parTransId="{7A0F6F6F-2AB0-4EA0-9C67-97548493920B}" sibTransId="{4733C45A-2D23-484B-8486-E59169A0B8A7}"/>
    <dgm:cxn modelId="{AF32DA43-BC65-0A42-A9A2-5D7276FD91DD}" type="presOf" srcId="{1FDD7E0E-B00A-44B0-B4E7-5FDB915A6F87}" destId="{ECB108F7-0394-1E46-A274-9E509388E380}" srcOrd="0" destOrd="0" presId="urn:microsoft.com/office/officeart/2005/8/layout/default"/>
    <dgm:cxn modelId="{8A092546-0F19-1A4E-BC84-45DF824D0111}" type="presOf" srcId="{86415AF4-0F27-47A6-B43A-5DE25EC2CBA1}" destId="{D5F12FA5-500F-D140-B020-4B1334C7033F}" srcOrd="0" destOrd="0" presId="urn:microsoft.com/office/officeart/2005/8/layout/default"/>
    <dgm:cxn modelId="{B24D376A-F41B-574E-B8C9-FFEBB6613632}" type="presOf" srcId="{B7393373-4DC0-4A87-A26A-0BE884A66457}" destId="{F6D009BC-8A17-BF47-9FE1-6341B3AC375A}" srcOrd="0" destOrd="0" presId="urn:microsoft.com/office/officeart/2005/8/layout/default"/>
    <dgm:cxn modelId="{BE17C76C-46ED-4F74-B8AA-D0C20E87E1D9}" srcId="{86415AF4-0F27-47A6-B43A-5DE25EC2CBA1}" destId="{1FDD7E0E-B00A-44B0-B4E7-5FDB915A6F87}" srcOrd="0" destOrd="0" parTransId="{8343BF06-6A71-4C8B-9194-5C5B94F1AF8A}" sibTransId="{7F68449D-B74A-422C-BD66-BDDFEA5B2A59}"/>
    <dgm:cxn modelId="{21110150-0864-EB45-87A5-1F9620643EBD}" type="presOf" srcId="{370937C7-9116-4C01-BCCC-327E18F4FEFC}" destId="{DD65F07D-7AFA-FC43-A080-90C0542A749F}" srcOrd="0" destOrd="0" presId="urn:microsoft.com/office/officeart/2005/8/layout/default"/>
    <dgm:cxn modelId="{9D27A25A-7A13-4003-8760-709BC003FF06}" srcId="{86415AF4-0F27-47A6-B43A-5DE25EC2CBA1}" destId="{9BE4B440-A195-435E-8D4E-6309ACD9CD52}" srcOrd="5" destOrd="0" parTransId="{701CC4E7-05EF-4539-90AE-BAA46AE968AF}" sibTransId="{67139053-4072-466F-B9DD-DD712A48DB04}"/>
    <dgm:cxn modelId="{670C0A8E-0298-8F47-9C45-A9294CB2EF7C}" type="presOf" srcId="{65555709-F3C1-40E1-9C84-7084670AA863}" destId="{9573C130-7BD5-6A4F-8CBD-59F7348C7CC2}" srcOrd="0" destOrd="0" presId="urn:microsoft.com/office/officeart/2005/8/layout/default"/>
    <dgm:cxn modelId="{E927C1AF-2830-4064-A434-DA066BA09AB0}" srcId="{86415AF4-0F27-47A6-B43A-5DE25EC2CBA1}" destId="{B7393373-4DC0-4A87-A26A-0BE884A66457}" srcOrd="6" destOrd="0" parTransId="{BA0F5EA0-519D-47B6-9536-28E9914640D9}" sibTransId="{CC5127CB-DA68-4728-896E-466B675B371C}"/>
    <dgm:cxn modelId="{DBD498CA-7922-44A6-AA80-5C4936409B6B}" srcId="{86415AF4-0F27-47A6-B43A-5DE25EC2CBA1}" destId="{370937C7-9116-4C01-BCCC-327E18F4FEFC}" srcOrd="3" destOrd="0" parTransId="{561185A9-A867-41DB-BF6D-59592D76F9AC}" sibTransId="{D9F7857D-BA12-4CB9-BBEE-2BC831BBC35F}"/>
    <dgm:cxn modelId="{B3775CED-CE88-154D-929C-F35C6EF7C3B6}" type="presOf" srcId="{9E6A239A-D3FB-4E34-95A8-9145DF4A67A7}" destId="{FA8586FB-415A-6446-BE05-F30AB207EDDB}" srcOrd="0" destOrd="0" presId="urn:microsoft.com/office/officeart/2005/8/layout/default"/>
    <dgm:cxn modelId="{050DA9F1-BE9C-475D-8E54-D4AA6E1A23CD}" srcId="{86415AF4-0F27-47A6-B43A-5DE25EC2CBA1}" destId="{9E6A239A-D3FB-4E34-95A8-9145DF4A67A7}" srcOrd="4" destOrd="0" parTransId="{742DF83B-8A4D-4169-8611-9324882F6B41}" sibTransId="{34C97938-5512-4A88-A0D4-28F8882ABC96}"/>
    <dgm:cxn modelId="{D7B519F6-E8CF-084F-A540-BC63D2719457}" type="presOf" srcId="{53D89559-23A9-426F-A433-35217118778D}" destId="{A3B77EA4-8FDE-5147-8790-E2DD589F0E2B}" srcOrd="0" destOrd="0" presId="urn:microsoft.com/office/officeart/2005/8/layout/default"/>
    <dgm:cxn modelId="{6985E256-E3B1-1642-A1E9-32E8641BC71F}" type="presParOf" srcId="{D5F12FA5-500F-D140-B020-4B1334C7033F}" destId="{ECB108F7-0394-1E46-A274-9E509388E380}" srcOrd="0" destOrd="0" presId="urn:microsoft.com/office/officeart/2005/8/layout/default"/>
    <dgm:cxn modelId="{3320F23F-9585-1C4D-9E49-7E3A98DBA4A2}" type="presParOf" srcId="{D5F12FA5-500F-D140-B020-4B1334C7033F}" destId="{B6313CE4-5B8B-C04B-B7F0-9D5E8E6711AE}" srcOrd="1" destOrd="0" presId="urn:microsoft.com/office/officeart/2005/8/layout/default"/>
    <dgm:cxn modelId="{43C3D7C9-F614-5747-894F-1190E6F8EFD2}" type="presParOf" srcId="{D5F12FA5-500F-D140-B020-4B1334C7033F}" destId="{9573C130-7BD5-6A4F-8CBD-59F7348C7CC2}" srcOrd="2" destOrd="0" presId="urn:microsoft.com/office/officeart/2005/8/layout/default"/>
    <dgm:cxn modelId="{92EABC02-F95A-7146-A6B4-1361CE087BE9}" type="presParOf" srcId="{D5F12FA5-500F-D140-B020-4B1334C7033F}" destId="{10E98D08-84A4-B141-988A-5A2A1B0765E5}" srcOrd="3" destOrd="0" presId="urn:microsoft.com/office/officeart/2005/8/layout/default"/>
    <dgm:cxn modelId="{4E63CE17-5CAE-F941-9B24-C53BC40F5079}" type="presParOf" srcId="{D5F12FA5-500F-D140-B020-4B1334C7033F}" destId="{A3B77EA4-8FDE-5147-8790-E2DD589F0E2B}" srcOrd="4" destOrd="0" presId="urn:microsoft.com/office/officeart/2005/8/layout/default"/>
    <dgm:cxn modelId="{24721908-5833-BE4E-9496-825A4CE88313}" type="presParOf" srcId="{D5F12FA5-500F-D140-B020-4B1334C7033F}" destId="{236EA8C5-7232-E34D-95A3-D39DB2572B06}" srcOrd="5" destOrd="0" presId="urn:microsoft.com/office/officeart/2005/8/layout/default"/>
    <dgm:cxn modelId="{66305D91-DAE4-CD4D-A678-35A824F2F6A9}" type="presParOf" srcId="{D5F12FA5-500F-D140-B020-4B1334C7033F}" destId="{DD65F07D-7AFA-FC43-A080-90C0542A749F}" srcOrd="6" destOrd="0" presId="urn:microsoft.com/office/officeart/2005/8/layout/default"/>
    <dgm:cxn modelId="{AD1EDB9F-4038-0D41-BC80-CA4A559D8CDE}" type="presParOf" srcId="{D5F12FA5-500F-D140-B020-4B1334C7033F}" destId="{6325AA9C-3122-214D-BDA5-9618E1BFC3C2}" srcOrd="7" destOrd="0" presId="urn:microsoft.com/office/officeart/2005/8/layout/default"/>
    <dgm:cxn modelId="{F67774F4-1615-8848-9DB9-7A790C8A3A4A}" type="presParOf" srcId="{D5F12FA5-500F-D140-B020-4B1334C7033F}" destId="{FA8586FB-415A-6446-BE05-F30AB207EDDB}" srcOrd="8" destOrd="0" presId="urn:microsoft.com/office/officeart/2005/8/layout/default"/>
    <dgm:cxn modelId="{B5CADEA7-A75F-8A44-BC27-6B06DC67C9E1}" type="presParOf" srcId="{D5F12FA5-500F-D140-B020-4B1334C7033F}" destId="{3FD17887-AEFF-4C49-A943-9367C5747E70}" srcOrd="9" destOrd="0" presId="urn:microsoft.com/office/officeart/2005/8/layout/default"/>
    <dgm:cxn modelId="{B5941252-37D2-6744-8851-BA28D1111AD7}" type="presParOf" srcId="{D5F12FA5-500F-D140-B020-4B1334C7033F}" destId="{023C626E-D169-FC41-92DD-0B1BDB8DE7CE}" srcOrd="10" destOrd="0" presId="urn:microsoft.com/office/officeart/2005/8/layout/default"/>
    <dgm:cxn modelId="{122EF47A-C197-154F-853B-86E90B52CCC1}" type="presParOf" srcId="{D5F12FA5-500F-D140-B020-4B1334C7033F}" destId="{A10475E7-F321-A24E-8A9A-542E0B805542}" srcOrd="11" destOrd="0" presId="urn:microsoft.com/office/officeart/2005/8/layout/default"/>
    <dgm:cxn modelId="{3995450C-E46A-A54C-A319-ED5C2430C1FB}" type="presParOf" srcId="{D5F12FA5-500F-D140-B020-4B1334C7033F}" destId="{F6D009BC-8A17-BF47-9FE1-6341B3AC375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D536D7-C338-4D14-810F-FBD032B76FFD}"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B4FE583A-8B45-4F6D-A3E2-986A1D16D7B2}">
      <dgm:prSet/>
      <dgm:spPr/>
      <dgm:t>
        <a:bodyPr/>
        <a:lstStyle/>
        <a:p>
          <a:pPr>
            <a:lnSpc>
              <a:spcPct val="100000"/>
            </a:lnSpc>
          </a:pPr>
          <a:r>
            <a:rPr lang="en-US" dirty="0">
              <a:latin typeface="Optima" panose="02000503060000020004" pitchFamily="2" charset="0"/>
            </a:rPr>
            <a:t>Distribute employee specific training</a:t>
          </a:r>
        </a:p>
      </dgm:t>
    </dgm:pt>
    <dgm:pt modelId="{9E604490-B4B4-4FF2-9D34-4ED483BA5F3E}" type="parTrans" cxnId="{9579F193-8401-411D-8194-34969C4E0417}">
      <dgm:prSet/>
      <dgm:spPr/>
      <dgm:t>
        <a:bodyPr/>
        <a:lstStyle/>
        <a:p>
          <a:endParaRPr lang="en-US"/>
        </a:p>
      </dgm:t>
    </dgm:pt>
    <dgm:pt modelId="{9FDFD05E-3902-4620-9254-E705614CAA96}" type="sibTrans" cxnId="{9579F193-8401-411D-8194-34969C4E0417}">
      <dgm:prSet/>
      <dgm:spPr/>
      <dgm:t>
        <a:bodyPr/>
        <a:lstStyle/>
        <a:p>
          <a:endParaRPr lang="en-US"/>
        </a:p>
      </dgm:t>
    </dgm:pt>
    <dgm:pt modelId="{323A9242-D648-4215-B18A-45982CF5D4F8}">
      <dgm:prSet/>
      <dgm:spPr/>
      <dgm:t>
        <a:bodyPr/>
        <a:lstStyle/>
        <a:p>
          <a:pPr>
            <a:lnSpc>
              <a:spcPct val="100000"/>
            </a:lnSpc>
          </a:pPr>
          <a:r>
            <a:rPr lang="en-US" dirty="0">
              <a:latin typeface="Optima" panose="02000503060000020004" pitchFamily="2" charset="0"/>
            </a:rPr>
            <a:t>Provide PPE</a:t>
          </a:r>
        </a:p>
      </dgm:t>
    </dgm:pt>
    <dgm:pt modelId="{4CF44013-F80D-40DB-B809-1965B68B8186}" type="parTrans" cxnId="{92ACE0F7-9E3E-4E97-BE84-42697D4C3F8C}">
      <dgm:prSet/>
      <dgm:spPr/>
      <dgm:t>
        <a:bodyPr/>
        <a:lstStyle/>
        <a:p>
          <a:endParaRPr lang="en-US"/>
        </a:p>
      </dgm:t>
    </dgm:pt>
    <dgm:pt modelId="{54D1FDD9-4A33-49E2-B88A-2B897CB43CA5}" type="sibTrans" cxnId="{92ACE0F7-9E3E-4E97-BE84-42697D4C3F8C}">
      <dgm:prSet/>
      <dgm:spPr/>
      <dgm:t>
        <a:bodyPr/>
        <a:lstStyle/>
        <a:p>
          <a:endParaRPr lang="en-US"/>
        </a:p>
      </dgm:t>
    </dgm:pt>
    <dgm:pt modelId="{0C0B9082-768C-4535-823E-5970D3E9EFDE}">
      <dgm:prSet/>
      <dgm:spPr/>
      <dgm:t>
        <a:bodyPr/>
        <a:lstStyle/>
        <a:p>
          <a:pPr>
            <a:lnSpc>
              <a:spcPct val="100000"/>
            </a:lnSpc>
          </a:pPr>
          <a:r>
            <a:rPr lang="en-US" dirty="0">
              <a:latin typeface="Optima" panose="02000503060000020004" pitchFamily="2" charset="0"/>
            </a:rPr>
            <a:t>Distancing </a:t>
          </a:r>
        </a:p>
        <a:p>
          <a:pPr>
            <a:lnSpc>
              <a:spcPct val="100000"/>
            </a:lnSpc>
          </a:pPr>
          <a:r>
            <a:rPr lang="en-US" dirty="0">
              <a:latin typeface="Optima" panose="02000503060000020004" pitchFamily="2" charset="0"/>
            </a:rPr>
            <a:t>(Visible 6ft markings, Plexiglass)</a:t>
          </a:r>
        </a:p>
      </dgm:t>
    </dgm:pt>
    <dgm:pt modelId="{2E03F6C9-825E-4135-9D8B-5785FE95599E}" type="parTrans" cxnId="{BDAA5748-A4A7-4487-82DD-B8ACBED8657F}">
      <dgm:prSet/>
      <dgm:spPr/>
      <dgm:t>
        <a:bodyPr/>
        <a:lstStyle/>
        <a:p>
          <a:endParaRPr lang="en-US"/>
        </a:p>
      </dgm:t>
    </dgm:pt>
    <dgm:pt modelId="{543369B6-0D7D-424E-B837-7069E2B7D12C}" type="sibTrans" cxnId="{BDAA5748-A4A7-4487-82DD-B8ACBED8657F}">
      <dgm:prSet/>
      <dgm:spPr/>
      <dgm:t>
        <a:bodyPr/>
        <a:lstStyle/>
        <a:p>
          <a:endParaRPr lang="en-US"/>
        </a:p>
      </dgm:t>
    </dgm:pt>
    <dgm:pt modelId="{9281C8F5-ED27-404F-8E16-50D0CAE9028C}">
      <dgm:prSet/>
      <dgm:spPr/>
      <dgm:t>
        <a:bodyPr/>
        <a:lstStyle/>
        <a:p>
          <a:pPr>
            <a:lnSpc>
              <a:spcPct val="100000"/>
            </a:lnSpc>
          </a:pPr>
          <a:r>
            <a:rPr lang="en-US" dirty="0">
              <a:latin typeface="Optima" panose="02000503060000020004" pitchFamily="2" charset="0"/>
            </a:rPr>
            <a:t>Employee to employee</a:t>
          </a:r>
        </a:p>
      </dgm:t>
    </dgm:pt>
    <dgm:pt modelId="{70FEFB21-9B3C-4C4A-8907-A9415DAC370B}" type="parTrans" cxnId="{3B1C9F2C-DDC3-CB48-9EBF-6932EE97C99D}">
      <dgm:prSet/>
      <dgm:spPr/>
      <dgm:t>
        <a:bodyPr/>
        <a:lstStyle/>
        <a:p>
          <a:endParaRPr lang="en-US"/>
        </a:p>
      </dgm:t>
    </dgm:pt>
    <dgm:pt modelId="{7FBDA5E0-3E11-064B-B51F-9A919F815AF5}" type="sibTrans" cxnId="{3B1C9F2C-DDC3-CB48-9EBF-6932EE97C99D}">
      <dgm:prSet/>
      <dgm:spPr/>
      <dgm:t>
        <a:bodyPr/>
        <a:lstStyle/>
        <a:p>
          <a:endParaRPr lang="en-US"/>
        </a:p>
      </dgm:t>
    </dgm:pt>
    <dgm:pt modelId="{41718EAE-36E2-2142-8F76-7CFF099A8BE8}">
      <dgm:prSet/>
      <dgm:spPr/>
      <dgm:t>
        <a:bodyPr/>
        <a:lstStyle/>
        <a:p>
          <a:pPr>
            <a:lnSpc>
              <a:spcPct val="100000"/>
            </a:lnSpc>
          </a:pPr>
          <a:r>
            <a:rPr lang="en-US" dirty="0">
              <a:latin typeface="Optima" panose="02000503060000020004" pitchFamily="2" charset="0"/>
            </a:rPr>
            <a:t>Employee to customer</a:t>
          </a:r>
        </a:p>
      </dgm:t>
    </dgm:pt>
    <dgm:pt modelId="{EF56BA02-8A68-A147-AA08-C863C7CC27C4}" type="parTrans" cxnId="{416FDF84-BA02-3945-B5F5-C15C835E00BC}">
      <dgm:prSet/>
      <dgm:spPr/>
      <dgm:t>
        <a:bodyPr/>
        <a:lstStyle/>
        <a:p>
          <a:endParaRPr lang="en-US"/>
        </a:p>
      </dgm:t>
    </dgm:pt>
    <dgm:pt modelId="{74A5E0C1-742C-6A49-8D72-CC996A91AF67}" type="sibTrans" cxnId="{416FDF84-BA02-3945-B5F5-C15C835E00BC}">
      <dgm:prSet/>
      <dgm:spPr/>
      <dgm:t>
        <a:bodyPr/>
        <a:lstStyle/>
        <a:p>
          <a:endParaRPr lang="en-US"/>
        </a:p>
      </dgm:t>
    </dgm:pt>
    <dgm:pt modelId="{39D4BDA9-8E08-DB45-A1FC-D3E7FF50769C}">
      <dgm:prSet/>
      <dgm:spPr/>
      <dgm:t>
        <a:bodyPr/>
        <a:lstStyle/>
        <a:p>
          <a:pPr>
            <a:lnSpc>
              <a:spcPct val="100000"/>
            </a:lnSpc>
          </a:pPr>
          <a:r>
            <a:rPr lang="en-US" dirty="0">
              <a:latin typeface="Optima" panose="02000503060000020004" pitchFamily="2" charset="0"/>
            </a:rPr>
            <a:t>Customer to customer</a:t>
          </a:r>
          <a:endParaRPr lang="en-US" dirty="0"/>
        </a:p>
      </dgm:t>
    </dgm:pt>
    <dgm:pt modelId="{9D4345E6-97AD-F645-884C-0F5BA9FE99D9}" type="parTrans" cxnId="{DD64B81A-53D3-B345-8764-1B7EC897530C}">
      <dgm:prSet/>
      <dgm:spPr/>
      <dgm:t>
        <a:bodyPr/>
        <a:lstStyle/>
        <a:p>
          <a:endParaRPr lang="en-US"/>
        </a:p>
      </dgm:t>
    </dgm:pt>
    <dgm:pt modelId="{55B3A67C-C20D-8849-B10A-98C96104600D}" type="sibTrans" cxnId="{DD64B81A-53D3-B345-8764-1B7EC897530C}">
      <dgm:prSet/>
      <dgm:spPr/>
      <dgm:t>
        <a:bodyPr/>
        <a:lstStyle/>
        <a:p>
          <a:endParaRPr lang="en-US"/>
        </a:p>
      </dgm:t>
    </dgm:pt>
    <dgm:pt modelId="{328DBAC7-78EE-4813-946D-FF79F7FFAC21}" type="pres">
      <dgm:prSet presAssocID="{71D536D7-C338-4D14-810F-FBD032B76FFD}" presName="root" presStyleCnt="0">
        <dgm:presLayoutVars>
          <dgm:dir/>
          <dgm:resizeHandles val="exact"/>
        </dgm:presLayoutVars>
      </dgm:prSet>
      <dgm:spPr/>
    </dgm:pt>
    <dgm:pt modelId="{C49AF073-F792-4ABC-935F-2D6527298A25}" type="pres">
      <dgm:prSet presAssocID="{B4FE583A-8B45-4F6D-A3E2-986A1D16D7B2}" presName="compNode" presStyleCnt="0"/>
      <dgm:spPr/>
    </dgm:pt>
    <dgm:pt modelId="{DFF0E5AF-0D63-4409-820F-554924E6F331}" type="pres">
      <dgm:prSet presAssocID="{B4FE583A-8B45-4F6D-A3E2-986A1D16D7B2}" presName="bgRect" presStyleLbl="bgShp" presStyleIdx="0" presStyleCnt="3"/>
      <dgm:spPr/>
    </dgm:pt>
    <dgm:pt modelId="{01FD03D4-574E-4B18-A5ED-A486F798A257}" type="pres">
      <dgm:prSet presAssocID="{B4FE583A-8B45-4F6D-A3E2-986A1D16D7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B3E75BB6-21B8-441D-B4E9-CCC08D3BA3A7}" type="pres">
      <dgm:prSet presAssocID="{B4FE583A-8B45-4F6D-A3E2-986A1D16D7B2}" presName="spaceRect" presStyleCnt="0"/>
      <dgm:spPr/>
    </dgm:pt>
    <dgm:pt modelId="{95AAE61B-5E74-4422-B1D6-1C164D5A2E6C}" type="pres">
      <dgm:prSet presAssocID="{B4FE583A-8B45-4F6D-A3E2-986A1D16D7B2}" presName="parTx" presStyleLbl="revTx" presStyleIdx="0" presStyleCnt="4">
        <dgm:presLayoutVars>
          <dgm:chMax val="0"/>
          <dgm:chPref val="0"/>
        </dgm:presLayoutVars>
      </dgm:prSet>
      <dgm:spPr/>
    </dgm:pt>
    <dgm:pt modelId="{CF460E78-1B96-4CAB-9FCC-5AF498893F0B}" type="pres">
      <dgm:prSet presAssocID="{9FDFD05E-3902-4620-9254-E705614CAA96}" presName="sibTrans" presStyleCnt="0"/>
      <dgm:spPr/>
    </dgm:pt>
    <dgm:pt modelId="{FD4D99CB-CB11-4181-AC1D-F69F5D34F2DC}" type="pres">
      <dgm:prSet presAssocID="{323A9242-D648-4215-B18A-45982CF5D4F8}" presName="compNode" presStyleCnt="0"/>
      <dgm:spPr/>
    </dgm:pt>
    <dgm:pt modelId="{E56E0FC4-D8FE-498F-AE1C-9BB898C60308}" type="pres">
      <dgm:prSet presAssocID="{323A9242-D648-4215-B18A-45982CF5D4F8}" presName="bgRect" presStyleLbl="bgShp" presStyleIdx="1" presStyleCnt="3"/>
      <dgm:spPr/>
    </dgm:pt>
    <dgm:pt modelId="{23BFFF82-2276-495A-A5FF-C3549EAFBF3A}" type="pres">
      <dgm:prSet presAssocID="{323A9242-D648-4215-B18A-45982CF5D4F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ign Language"/>
        </a:ext>
      </dgm:extLst>
    </dgm:pt>
    <dgm:pt modelId="{60B32C16-CD05-495E-9B2B-7A07A75E29FD}" type="pres">
      <dgm:prSet presAssocID="{323A9242-D648-4215-B18A-45982CF5D4F8}" presName="spaceRect" presStyleCnt="0"/>
      <dgm:spPr/>
    </dgm:pt>
    <dgm:pt modelId="{4759A541-F7D3-4962-9F0A-FA5359EB126A}" type="pres">
      <dgm:prSet presAssocID="{323A9242-D648-4215-B18A-45982CF5D4F8}" presName="parTx" presStyleLbl="revTx" presStyleIdx="1" presStyleCnt="4">
        <dgm:presLayoutVars>
          <dgm:chMax val="0"/>
          <dgm:chPref val="0"/>
        </dgm:presLayoutVars>
      </dgm:prSet>
      <dgm:spPr/>
    </dgm:pt>
    <dgm:pt modelId="{C5EC0465-BC6E-466C-9DE2-47100B22213D}" type="pres">
      <dgm:prSet presAssocID="{54D1FDD9-4A33-49E2-B88A-2B897CB43CA5}" presName="sibTrans" presStyleCnt="0"/>
      <dgm:spPr/>
    </dgm:pt>
    <dgm:pt modelId="{A703DD58-C6E2-4EEC-9480-58A145955D97}" type="pres">
      <dgm:prSet presAssocID="{0C0B9082-768C-4535-823E-5970D3E9EFDE}" presName="compNode" presStyleCnt="0"/>
      <dgm:spPr/>
    </dgm:pt>
    <dgm:pt modelId="{B32F3B84-474D-4777-9FF9-E4E0FD5E110C}" type="pres">
      <dgm:prSet presAssocID="{0C0B9082-768C-4535-823E-5970D3E9EFDE}" presName="bgRect" presStyleLbl="bgShp" presStyleIdx="2" presStyleCnt="3"/>
      <dgm:spPr/>
    </dgm:pt>
    <dgm:pt modelId="{75D1BB7A-280C-4C71-9E3A-B4CCA6AD2E22}" type="pres">
      <dgm:prSet presAssocID="{0C0B9082-768C-4535-823E-5970D3E9EF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vron Arrows"/>
        </a:ext>
      </dgm:extLst>
    </dgm:pt>
    <dgm:pt modelId="{024DAD23-0D2C-4634-8824-FBF52B521D00}" type="pres">
      <dgm:prSet presAssocID="{0C0B9082-768C-4535-823E-5970D3E9EFDE}" presName="spaceRect" presStyleCnt="0"/>
      <dgm:spPr/>
    </dgm:pt>
    <dgm:pt modelId="{0E642469-D98E-4F3F-AA48-BAB2B237B3B5}" type="pres">
      <dgm:prSet presAssocID="{0C0B9082-768C-4535-823E-5970D3E9EFDE}" presName="parTx" presStyleLbl="revTx" presStyleIdx="2" presStyleCnt="4">
        <dgm:presLayoutVars>
          <dgm:chMax val="0"/>
          <dgm:chPref val="0"/>
        </dgm:presLayoutVars>
      </dgm:prSet>
      <dgm:spPr/>
    </dgm:pt>
    <dgm:pt modelId="{F5F56D38-36C1-F34F-B2E0-FD051C2A051F}" type="pres">
      <dgm:prSet presAssocID="{0C0B9082-768C-4535-823E-5970D3E9EFDE}" presName="desTx" presStyleLbl="revTx" presStyleIdx="3" presStyleCnt="4">
        <dgm:presLayoutVars/>
      </dgm:prSet>
      <dgm:spPr/>
    </dgm:pt>
  </dgm:ptLst>
  <dgm:cxnLst>
    <dgm:cxn modelId="{197BD70C-FACD-479E-97B2-18C9C6751969}" type="presOf" srcId="{0C0B9082-768C-4535-823E-5970D3E9EFDE}" destId="{0E642469-D98E-4F3F-AA48-BAB2B237B3B5}" srcOrd="0" destOrd="0" presId="urn:microsoft.com/office/officeart/2018/2/layout/IconVerticalSolidList"/>
    <dgm:cxn modelId="{DD64B81A-53D3-B345-8764-1B7EC897530C}" srcId="{0C0B9082-768C-4535-823E-5970D3E9EFDE}" destId="{39D4BDA9-8E08-DB45-A1FC-D3E7FF50769C}" srcOrd="2" destOrd="0" parTransId="{9D4345E6-97AD-F645-884C-0F5BA9FE99D9}" sibTransId="{55B3A67C-C20D-8849-B10A-98C96104600D}"/>
    <dgm:cxn modelId="{3B1C9F2C-DDC3-CB48-9EBF-6932EE97C99D}" srcId="{0C0B9082-768C-4535-823E-5970D3E9EFDE}" destId="{9281C8F5-ED27-404F-8E16-50D0CAE9028C}" srcOrd="0" destOrd="0" parTransId="{70FEFB21-9B3C-4C4A-8907-A9415DAC370B}" sibTransId="{7FBDA5E0-3E11-064B-B51F-9A919F815AF5}"/>
    <dgm:cxn modelId="{E146BE45-D4F3-9345-8DE7-DDE828318F9C}" type="presOf" srcId="{41718EAE-36E2-2142-8F76-7CFF099A8BE8}" destId="{F5F56D38-36C1-F34F-B2E0-FD051C2A051F}" srcOrd="0" destOrd="1" presId="urn:microsoft.com/office/officeart/2018/2/layout/IconVerticalSolidList"/>
    <dgm:cxn modelId="{BDAA5748-A4A7-4487-82DD-B8ACBED8657F}" srcId="{71D536D7-C338-4D14-810F-FBD032B76FFD}" destId="{0C0B9082-768C-4535-823E-5970D3E9EFDE}" srcOrd="2" destOrd="0" parTransId="{2E03F6C9-825E-4135-9D8B-5785FE95599E}" sibTransId="{543369B6-0D7D-424E-B837-7069E2B7D12C}"/>
    <dgm:cxn modelId="{4DA9C64E-D9BA-934B-9776-CD6CA5E392E5}" type="presOf" srcId="{39D4BDA9-8E08-DB45-A1FC-D3E7FF50769C}" destId="{F5F56D38-36C1-F34F-B2E0-FD051C2A051F}" srcOrd="0" destOrd="2" presId="urn:microsoft.com/office/officeart/2018/2/layout/IconVerticalSolidList"/>
    <dgm:cxn modelId="{0BD0D37F-DF0D-4BD8-99A6-DFFD880B1E53}" type="presOf" srcId="{323A9242-D648-4215-B18A-45982CF5D4F8}" destId="{4759A541-F7D3-4962-9F0A-FA5359EB126A}" srcOrd="0" destOrd="0" presId="urn:microsoft.com/office/officeart/2018/2/layout/IconVerticalSolidList"/>
    <dgm:cxn modelId="{416FDF84-BA02-3945-B5F5-C15C835E00BC}" srcId="{0C0B9082-768C-4535-823E-5970D3E9EFDE}" destId="{41718EAE-36E2-2142-8F76-7CFF099A8BE8}" srcOrd="1" destOrd="0" parTransId="{EF56BA02-8A68-A147-AA08-C863C7CC27C4}" sibTransId="{74A5E0C1-742C-6A49-8D72-CC996A91AF67}"/>
    <dgm:cxn modelId="{9579F193-8401-411D-8194-34969C4E0417}" srcId="{71D536D7-C338-4D14-810F-FBD032B76FFD}" destId="{B4FE583A-8B45-4F6D-A3E2-986A1D16D7B2}" srcOrd="0" destOrd="0" parTransId="{9E604490-B4B4-4FF2-9D34-4ED483BA5F3E}" sibTransId="{9FDFD05E-3902-4620-9254-E705614CAA96}"/>
    <dgm:cxn modelId="{6C64E29B-59D0-4016-BC17-2890F4309D3D}" type="presOf" srcId="{71D536D7-C338-4D14-810F-FBD032B76FFD}" destId="{328DBAC7-78EE-4813-946D-FF79F7FFAC21}" srcOrd="0" destOrd="0" presId="urn:microsoft.com/office/officeart/2018/2/layout/IconVerticalSolidList"/>
    <dgm:cxn modelId="{171D309C-E9C5-594F-927E-35BC4D668D54}" type="presOf" srcId="{9281C8F5-ED27-404F-8E16-50D0CAE9028C}" destId="{F5F56D38-36C1-F34F-B2E0-FD051C2A051F}" srcOrd="0" destOrd="0" presId="urn:microsoft.com/office/officeart/2018/2/layout/IconVerticalSolidList"/>
    <dgm:cxn modelId="{47AE7DE0-1845-4B31-BDB4-27A20FB0C83B}" type="presOf" srcId="{B4FE583A-8B45-4F6D-A3E2-986A1D16D7B2}" destId="{95AAE61B-5E74-4422-B1D6-1C164D5A2E6C}" srcOrd="0" destOrd="0" presId="urn:microsoft.com/office/officeart/2018/2/layout/IconVerticalSolidList"/>
    <dgm:cxn modelId="{92ACE0F7-9E3E-4E97-BE84-42697D4C3F8C}" srcId="{71D536D7-C338-4D14-810F-FBD032B76FFD}" destId="{323A9242-D648-4215-B18A-45982CF5D4F8}" srcOrd="1" destOrd="0" parTransId="{4CF44013-F80D-40DB-B809-1965B68B8186}" sibTransId="{54D1FDD9-4A33-49E2-B88A-2B897CB43CA5}"/>
    <dgm:cxn modelId="{EFE8B62F-EAF5-4E1E-AFE5-842F8D89C9C5}" type="presParOf" srcId="{328DBAC7-78EE-4813-946D-FF79F7FFAC21}" destId="{C49AF073-F792-4ABC-935F-2D6527298A25}" srcOrd="0" destOrd="0" presId="urn:microsoft.com/office/officeart/2018/2/layout/IconVerticalSolidList"/>
    <dgm:cxn modelId="{6598E2BE-03C1-40AD-8063-CA63617909B6}" type="presParOf" srcId="{C49AF073-F792-4ABC-935F-2D6527298A25}" destId="{DFF0E5AF-0D63-4409-820F-554924E6F331}" srcOrd="0" destOrd="0" presId="urn:microsoft.com/office/officeart/2018/2/layout/IconVerticalSolidList"/>
    <dgm:cxn modelId="{EFA5E307-DA5E-405B-8446-A2F7DEDC3951}" type="presParOf" srcId="{C49AF073-F792-4ABC-935F-2D6527298A25}" destId="{01FD03D4-574E-4B18-A5ED-A486F798A257}" srcOrd="1" destOrd="0" presId="urn:microsoft.com/office/officeart/2018/2/layout/IconVerticalSolidList"/>
    <dgm:cxn modelId="{02159FD2-10ED-4D4B-9FA5-EBD936A4408F}" type="presParOf" srcId="{C49AF073-F792-4ABC-935F-2D6527298A25}" destId="{B3E75BB6-21B8-441D-B4E9-CCC08D3BA3A7}" srcOrd="2" destOrd="0" presId="urn:microsoft.com/office/officeart/2018/2/layout/IconVerticalSolidList"/>
    <dgm:cxn modelId="{C7109052-B7CA-4BFF-9F99-0A2C94C585DE}" type="presParOf" srcId="{C49AF073-F792-4ABC-935F-2D6527298A25}" destId="{95AAE61B-5E74-4422-B1D6-1C164D5A2E6C}" srcOrd="3" destOrd="0" presId="urn:microsoft.com/office/officeart/2018/2/layout/IconVerticalSolidList"/>
    <dgm:cxn modelId="{520F041C-AE10-4623-8B3A-D2C49E005B0F}" type="presParOf" srcId="{328DBAC7-78EE-4813-946D-FF79F7FFAC21}" destId="{CF460E78-1B96-4CAB-9FCC-5AF498893F0B}" srcOrd="1" destOrd="0" presId="urn:microsoft.com/office/officeart/2018/2/layout/IconVerticalSolidList"/>
    <dgm:cxn modelId="{4E4C4CB6-1B7F-42E4-973A-AC9966D4BF5E}" type="presParOf" srcId="{328DBAC7-78EE-4813-946D-FF79F7FFAC21}" destId="{FD4D99CB-CB11-4181-AC1D-F69F5D34F2DC}" srcOrd="2" destOrd="0" presId="urn:microsoft.com/office/officeart/2018/2/layout/IconVerticalSolidList"/>
    <dgm:cxn modelId="{BD0163FA-89F1-4EA6-9C4B-34EFB0E23F4A}" type="presParOf" srcId="{FD4D99CB-CB11-4181-AC1D-F69F5D34F2DC}" destId="{E56E0FC4-D8FE-498F-AE1C-9BB898C60308}" srcOrd="0" destOrd="0" presId="urn:microsoft.com/office/officeart/2018/2/layout/IconVerticalSolidList"/>
    <dgm:cxn modelId="{5D797C66-C1A2-4CB8-B074-8F78FF56D9EC}" type="presParOf" srcId="{FD4D99CB-CB11-4181-AC1D-F69F5D34F2DC}" destId="{23BFFF82-2276-495A-A5FF-C3549EAFBF3A}" srcOrd="1" destOrd="0" presId="urn:microsoft.com/office/officeart/2018/2/layout/IconVerticalSolidList"/>
    <dgm:cxn modelId="{FCB0E4F5-BDA0-406D-811A-6C8565AA7250}" type="presParOf" srcId="{FD4D99CB-CB11-4181-AC1D-F69F5D34F2DC}" destId="{60B32C16-CD05-495E-9B2B-7A07A75E29FD}" srcOrd="2" destOrd="0" presId="urn:microsoft.com/office/officeart/2018/2/layout/IconVerticalSolidList"/>
    <dgm:cxn modelId="{8D7B71E4-E5F0-42DA-819F-44D4C422216E}" type="presParOf" srcId="{FD4D99CB-CB11-4181-AC1D-F69F5D34F2DC}" destId="{4759A541-F7D3-4962-9F0A-FA5359EB126A}" srcOrd="3" destOrd="0" presId="urn:microsoft.com/office/officeart/2018/2/layout/IconVerticalSolidList"/>
    <dgm:cxn modelId="{B273601D-0CD2-4AF5-A1CD-42E093794355}" type="presParOf" srcId="{328DBAC7-78EE-4813-946D-FF79F7FFAC21}" destId="{C5EC0465-BC6E-466C-9DE2-47100B22213D}" srcOrd="3" destOrd="0" presId="urn:microsoft.com/office/officeart/2018/2/layout/IconVerticalSolidList"/>
    <dgm:cxn modelId="{1A014906-492C-423E-9A49-127B77AA403B}" type="presParOf" srcId="{328DBAC7-78EE-4813-946D-FF79F7FFAC21}" destId="{A703DD58-C6E2-4EEC-9480-58A145955D97}" srcOrd="4" destOrd="0" presId="urn:microsoft.com/office/officeart/2018/2/layout/IconVerticalSolidList"/>
    <dgm:cxn modelId="{FB0278FF-440A-46DF-920D-F85015A07249}" type="presParOf" srcId="{A703DD58-C6E2-4EEC-9480-58A145955D97}" destId="{B32F3B84-474D-4777-9FF9-E4E0FD5E110C}" srcOrd="0" destOrd="0" presId="urn:microsoft.com/office/officeart/2018/2/layout/IconVerticalSolidList"/>
    <dgm:cxn modelId="{3EE1B2FE-8B79-4702-BB42-0E1035F548FD}" type="presParOf" srcId="{A703DD58-C6E2-4EEC-9480-58A145955D97}" destId="{75D1BB7A-280C-4C71-9E3A-B4CCA6AD2E22}" srcOrd="1" destOrd="0" presId="urn:microsoft.com/office/officeart/2018/2/layout/IconVerticalSolidList"/>
    <dgm:cxn modelId="{5AAC81AD-59BC-4E12-B9B3-EDC1BB757A3D}" type="presParOf" srcId="{A703DD58-C6E2-4EEC-9480-58A145955D97}" destId="{024DAD23-0D2C-4634-8824-FBF52B521D00}" srcOrd="2" destOrd="0" presId="urn:microsoft.com/office/officeart/2018/2/layout/IconVerticalSolidList"/>
    <dgm:cxn modelId="{596CCA28-1739-46BD-898E-D0594C150716}" type="presParOf" srcId="{A703DD58-C6E2-4EEC-9480-58A145955D97}" destId="{0E642469-D98E-4F3F-AA48-BAB2B237B3B5}" srcOrd="3" destOrd="0" presId="urn:microsoft.com/office/officeart/2018/2/layout/IconVerticalSolidList"/>
    <dgm:cxn modelId="{E1073FEB-54A5-9240-B392-D74C7DF6A767}" type="presParOf" srcId="{A703DD58-C6E2-4EEC-9480-58A145955D97}" destId="{F5F56D38-36C1-F34F-B2E0-FD051C2A051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CBD34-68F0-5E43-B500-704ED8F195BC}">
      <dsp:nvSpPr>
        <dsp:cNvPr id="0" name=""/>
        <dsp:cNvSpPr/>
      </dsp:nvSpPr>
      <dsp:spPr>
        <a:xfrm>
          <a:off x="0" y="925264"/>
          <a:ext cx="5163238" cy="156240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D47F6EC7-83DB-A248-ABF0-02985E781C80}">
      <dsp:nvSpPr>
        <dsp:cNvPr id="0" name=""/>
        <dsp:cNvSpPr/>
      </dsp:nvSpPr>
      <dsp:spPr>
        <a:xfrm>
          <a:off x="258161" y="10144"/>
          <a:ext cx="3614267" cy="1830240"/>
        </a:xfrm>
        <a:prstGeom prst="round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1" tIns="0" rIns="136611" bIns="0" numCol="1" spcCol="1270" anchor="ctr" anchorCtr="0">
          <a:noAutofit/>
        </a:bodyPr>
        <a:lstStyle/>
        <a:p>
          <a:pPr marL="0" lvl="0" indent="0" algn="l" defTabSz="2755900">
            <a:lnSpc>
              <a:spcPct val="90000"/>
            </a:lnSpc>
            <a:spcBef>
              <a:spcPct val="0"/>
            </a:spcBef>
            <a:spcAft>
              <a:spcPct val="35000"/>
            </a:spcAft>
            <a:buNone/>
          </a:pPr>
          <a:r>
            <a:rPr lang="en-US" sz="6200" kern="1200" dirty="0">
              <a:latin typeface="Optima" panose="02000503060000020004" pitchFamily="2" charset="0"/>
            </a:rPr>
            <a:t>Plan</a:t>
          </a:r>
        </a:p>
      </dsp:txBody>
      <dsp:txXfrm>
        <a:off x="347506" y="99489"/>
        <a:ext cx="3435577" cy="1651550"/>
      </dsp:txXfrm>
    </dsp:sp>
    <dsp:sp modelId="{4F41252A-CF1F-C64C-A107-4A13AF67ED2C}">
      <dsp:nvSpPr>
        <dsp:cNvPr id="0" name=""/>
        <dsp:cNvSpPr/>
      </dsp:nvSpPr>
      <dsp:spPr>
        <a:xfrm>
          <a:off x="0" y="3737585"/>
          <a:ext cx="5163238" cy="156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E3AB24-4CBD-4546-BF9A-AC9332E1CE4B}">
      <dsp:nvSpPr>
        <dsp:cNvPr id="0" name=""/>
        <dsp:cNvSpPr/>
      </dsp:nvSpPr>
      <dsp:spPr>
        <a:xfrm>
          <a:off x="258161" y="2822465"/>
          <a:ext cx="3614267" cy="1830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611" tIns="0" rIns="136611" bIns="0" numCol="1" spcCol="1270" anchor="ctr" anchorCtr="0">
          <a:noAutofit/>
        </a:bodyPr>
        <a:lstStyle/>
        <a:p>
          <a:pPr marL="0" lvl="0" indent="0" algn="l" defTabSz="2755900">
            <a:lnSpc>
              <a:spcPct val="90000"/>
            </a:lnSpc>
            <a:spcBef>
              <a:spcPct val="0"/>
            </a:spcBef>
            <a:spcAft>
              <a:spcPct val="35000"/>
            </a:spcAft>
            <a:buNone/>
          </a:pPr>
          <a:r>
            <a:rPr lang="en-US" sz="6200" kern="1200" dirty="0">
              <a:latin typeface="Optima" panose="02000503060000020004" pitchFamily="2" charset="0"/>
            </a:rPr>
            <a:t>Checklist </a:t>
          </a:r>
        </a:p>
      </dsp:txBody>
      <dsp:txXfrm>
        <a:off x="347506" y="2911810"/>
        <a:ext cx="3435577" cy="16515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A425E-67EE-C142-907E-7FE883CB7204}">
      <dsp:nvSpPr>
        <dsp:cNvPr id="0" name=""/>
        <dsp:cNvSpPr/>
      </dsp:nvSpPr>
      <dsp:spPr>
        <a:xfrm>
          <a:off x="565" y="1573894"/>
          <a:ext cx="2290794" cy="274895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280" tIns="0" rIns="226280" bIns="330200" numCol="1" spcCol="1270" anchor="t" anchorCtr="0">
          <a:noAutofit/>
        </a:bodyPr>
        <a:lstStyle/>
        <a:p>
          <a:pPr marL="0" lvl="0" indent="0" algn="l" defTabSz="977900">
            <a:lnSpc>
              <a:spcPct val="90000"/>
            </a:lnSpc>
            <a:spcBef>
              <a:spcPct val="0"/>
            </a:spcBef>
            <a:spcAft>
              <a:spcPct val="35000"/>
            </a:spcAft>
            <a:buNone/>
          </a:pPr>
          <a:r>
            <a:rPr lang="en-US" sz="2200" b="0" i="0" u="none" kern="1200" dirty="0">
              <a:latin typeface="Optima" panose="02000503060000020004" pitchFamily="2" charset="0"/>
            </a:rPr>
            <a:t>Maximize fresh air through your ventilation system</a:t>
          </a:r>
          <a:r>
            <a:rPr lang="en-US" sz="2200" b="0" i="0" u="none" kern="1200">
              <a:latin typeface="Optima" panose="02000503060000020004" pitchFamily="2" charset="0"/>
            </a:rPr>
            <a:t>. </a:t>
          </a:r>
          <a:endParaRPr lang="en-US" sz="2200" kern="1200" dirty="0">
            <a:latin typeface="Optima" panose="02000503060000020004" pitchFamily="2" charset="0"/>
          </a:endParaRPr>
        </a:p>
      </dsp:txBody>
      <dsp:txXfrm>
        <a:off x="565" y="2673476"/>
        <a:ext cx="2290794" cy="1649372"/>
      </dsp:txXfrm>
    </dsp:sp>
    <dsp:sp modelId="{E7BE7A73-3088-4242-8E80-F43686961DD3}">
      <dsp:nvSpPr>
        <dsp:cNvPr id="0" name=""/>
        <dsp:cNvSpPr/>
      </dsp:nvSpPr>
      <dsp:spPr>
        <a:xfrm>
          <a:off x="565" y="1573894"/>
          <a:ext cx="2290794" cy="10995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6280" tIns="165100" rIns="226280" bIns="165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Optima" panose="02000503060000020004" pitchFamily="2" charset="0"/>
            </a:rPr>
            <a:t>01</a:t>
          </a:r>
        </a:p>
        <a:p>
          <a:pPr marL="0" lvl="0" indent="0" algn="l" defTabSz="1022350">
            <a:lnSpc>
              <a:spcPct val="90000"/>
            </a:lnSpc>
            <a:spcBef>
              <a:spcPct val="0"/>
            </a:spcBef>
            <a:spcAft>
              <a:spcPct val="35000"/>
            </a:spcAft>
            <a:buNone/>
          </a:pPr>
          <a:endParaRPr lang="en-US" sz="2300" kern="1200" dirty="0"/>
        </a:p>
      </dsp:txBody>
      <dsp:txXfrm>
        <a:off x="565" y="1573894"/>
        <a:ext cx="2290794" cy="1099581"/>
      </dsp:txXfrm>
    </dsp:sp>
    <dsp:sp modelId="{ABC03C3C-1448-AD45-A2A5-E389E275F8F1}">
      <dsp:nvSpPr>
        <dsp:cNvPr id="0" name=""/>
        <dsp:cNvSpPr/>
      </dsp:nvSpPr>
      <dsp:spPr>
        <a:xfrm>
          <a:off x="2474624" y="1573894"/>
          <a:ext cx="2290794" cy="2748953"/>
        </a:xfrm>
        <a:prstGeom prst="rect">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280" tIns="0" rIns="226280" bIns="330200" numCol="1" spcCol="1270" anchor="t" anchorCtr="0">
          <a:noAutofit/>
        </a:bodyPr>
        <a:lstStyle/>
        <a:p>
          <a:pPr marL="0" lvl="0" indent="0" algn="l" defTabSz="977900">
            <a:lnSpc>
              <a:spcPct val="90000"/>
            </a:lnSpc>
            <a:spcBef>
              <a:spcPct val="0"/>
            </a:spcBef>
            <a:spcAft>
              <a:spcPct val="35000"/>
            </a:spcAft>
            <a:buNone/>
          </a:pPr>
          <a:r>
            <a:rPr lang="en-US" sz="2200" b="0" i="0" u="none" kern="1200" dirty="0">
              <a:latin typeface="Optima" panose="02000503060000020004" pitchFamily="2" charset="0"/>
            </a:rPr>
            <a:t>Maintain relative humidity at 40-60%. </a:t>
          </a:r>
          <a:endParaRPr lang="en-US" sz="2200" kern="1200" dirty="0">
            <a:latin typeface="Optima" panose="02000503060000020004" pitchFamily="2" charset="0"/>
          </a:endParaRPr>
        </a:p>
      </dsp:txBody>
      <dsp:txXfrm>
        <a:off x="2474624" y="2673476"/>
        <a:ext cx="2290794" cy="1649372"/>
      </dsp:txXfrm>
    </dsp:sp>
    <dsp:sp modelId="{308E7E4C-6BF2-E342-8A24-AECAF58BA1BF}">
      <dsp:nvSpPr>
        <dsp:cNvPr id="0" name=""/>
        <dsp:cNvSpPr/>
      </dsp:nvSpPr>
      <dsp:spPr>
        <a:xfrm>
          <a:off x="2474624" y="1573894"/>
          <a:ext cx="2290794" cy="10995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6280" tIns="165100" rIns="226280" bIns="165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Optima" panose="02000503060000020004" pitchFamily="2" charset="0"/>
            </a:rPr>
            <a:t>02</a:t>
          </a:r>
        </a:p>
        <a:p>
          <a:pPr marL="0" lvl="0" indent="0" algn="l" defTabSz="1022350">
            <a:lnSpc>
              <a:spcPct val="90000"/>
            </a:lnSpc>
            <a:spcBef>
              <a:spcPct val="0"/>
            </a:spcBef>
            <a:spcAft>
              <a:spcPct val="35000"/>
            </a:spcAft>
            <a:buNone/>
          </a:pPr>
          <a:endParaRPr lang="en-US" sz="2300" kern="1200" dirty="0"/>
        </a:p>
      </dsp:txBody>
      <dsp:txXfrm>
        <a:off x="2474624" y="1573894"/>
        <a:ext cx="2290794" cy="1099581"/>
      </dsp:txXfrm>
    </dsp:sp>
    <dsp:sp modelId="{A3458007-275C-674F-9A9B-664A51AB42D6}">
      <dsp:nvSpPr>
        <dsp:cNvPr id="0" name=""/>
        <dsp:cNvSpPr/>
      </dsp:nvSpPr>
      <dsp:spPr>
        <a:xfrm>
          <a:off x="4948682" y="1573894"/>
          <a:ext cx="2290794" cy="2748953"/>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280" tIns="0" rIns="226280" bIns="330200" numCol="1" spcCol="1270" anchor="t" anchorCtr="0">
          <a:noAutofit/>
        </a:bodyPr>
        <a:lstStyle/>
        <a:p>
          <a:pPr marL="0" lvl="0" indent="0" algn="l" defTabSz="977900">
            <a:lnSpc>
              <a:spcPct val="90000"/>
            </a:lnSpc>
            <a:spcBef>
              <a:spcPct val="0"/>
            </a:spcBef>
            <a:spcAft>
              <a:spcPct val="35000"/>
            </a:spcAft>
            <a:buNone/>
          </a:pPr>
          <a:r>
            <a:rPr lang="en-US" sz="2200" b="0" i="0" u="none" kern="1200" dirty="0">
              <a:latin typeface="Optima" panose="02000503060000020004" pitchFamily="2" charset="0"/>
            </a:rPr>
            <a:t>Ensure restroom is under negative pressure</a:t>
          </a:r>
          <a:r>
            <a:rPr lang="en-US" sz="2200" b="0" i="0" u="none" kern="1200" dirty="0"/>
            <a:t>.</a:t>
          </a:r>
          <a:endParaRPr lang="en-US" sz="2200" kern="1200" dirty="0"/>
        </a:p>
      </dsp:txBody>
      <dsp:txXfrm>
        <a:off x="4948682" y="2673476"/>
        <a:ext cx="2290794" cy="1649372"/>
      </dsp:txXfrm>
    </dsp:sp>
    <dsp:sp modelId="{2401C6F1-11A0-EB48-BABC-CFAC581B8362}">
      <dsp:nvSpPr>
        <dsp:cNvPr id="0" name=""/>
        <dsp:cNvSpPr/>
      </dsp:nvSpPr>
      <dsp:spPr>
        <a:xfrm>
          <a:off x="4948682" y="1573894"/>
          <a:ext cx="2290794" cy="10995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6280" tIns="165100" rIns="226280" bIns="165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Optima" panose="02000503060000020004" pitchFamily="2" charset="0"/>
            </a:rPr>
            <a:t>03</a:t>
          </a:r>
        </a:p>
        <a:p>
          <a:pPr marL="0" lvl="0" indent="0" algn="l" defTabSz="1022350">
            <a:lnSpc>
              <a:spcPct val="90000"/>
            </a:lnSpc>
            <a:spcBef>
              <a:spcPct val="0"/>
            </a:spcBef>
            <a:spcAft>
              <a:spcPct val="35000"/>
            </a:spcAft>
            <a:buNone/>
          </a:pPr>
          <a:endParaRPr lang="en-US" sz="2300" kern="1200" dirty="0"/>
        </a:p>
      </dsp:txBody>
      <dsp:txXfrm>
        <a:off x="4948682" y="1573894"/>
        <a:ext cx="2290794" cy="10995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022D4-6408-4471-9991-0C5912D5EB95}">
      <dsp:nvSpPr>
        <dsp:cNvPr id="0" name=""/>
        <dsp:cNvSpPr/>
      </dsp:nvSpPr>
      <dsp:spPr>
        <a:xfrm>
          <a:off x="0" y="2447"/>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A0286C-1B0E-432F-A617-A4162D8CE372}">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954017-B7C9-409A-BD9E-B3DC86D56B2E}">
      <dsp:nvSpPr>
        <dsp:cNvPr id="0" name=""/>
        <dsp:cNvSpPr/>
      </dsp:nvSpPr>
      <dsp:spPr>
        <a:xfrm>
          <a:off x="1432649" y="2447"/>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844550">
            <a:lnSpc>
              <a:spcPct val="100000"/>
            </a:lnSpc>
            <a:spcBef>
              <a:spcPct val="0"/>
            </a:spcBef>
            <a:spcAft>
              <a:spcPct val="35000"/>
            </a:spcAft>
            <a:buNone/>
          </a:pPr>
          <a:r>
            <a:rPr lang="en-US" sz="1900" b="0" i="0" u="none" kern="1200" dirty="0">
              <a:latin typeface="Optima" panose="02000503060000020004" pitchFamily="2" charset="0"/>
            </a:rPr>
            <a:t>Doors to multi-stall restrooms should be able to be opened and closed without touching handles if possible.</a:t>
          </a:r>
          <a:endParaRPr lang="en-US" sz="1900" kern="1200" dirty="0">
            <a:latin typeface="Optima" panose="02000503060000020004" pitchFamily="2" charset="0"/>
          </a:endParaRPr>
        </a:p>
      </dsp:txBody>
      <dsp:txXfrm>
        <a:off x="1432649" y="2447"/>
        <a:ext cx="5156041" cy="1240389"/>
      </dsp:txXfrm>
    </dsp:sp>
    <dsp:sp modelId="{42074456-A651-439A-B5D7-5A2131FC8A29}">
      <dsp:nvSpPr>
        <dsp:cNvPr id="0" name=""/>
        <dsp:cNvSpPr/>
      </dsp:nvSpPr>
      <dsp:spPr>
        <a:xfrm>
          <a:off x="0" y="1552933"/>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F2BF7-4071-4A24-B4A1-8AE77485D893}">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D3F4C8-1CCA-46D5-B7FE-4318F86AB2B0}">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844550">
            <a:lnSpc>
              <a:spcPct val="100000"/>
            </a:lnSpc>
            <a:spcBef>
              <a:spcPct val="0"/>
            </a:spcBef>
            <a:spcAft>
              <a:spcPct val="35000"/>
            </a:spcAft>
            <a:buNone/>
          </a:pPr>
          <a:r>
            <a:rPr lang="en-US" sz="1900" b="0" i="0" u="none" kern="1200" dirty="0">
              <a:latin typeface="Optima" panose="02000503060000020004" pitchFamily="2" charset="0"/>
            </a:rPr>
            <a:t>For single restrooms, provide signage and materials (paper towels and trash cans) for individuals to use without touching the handles. </a:t>
          </a:r>
          <a:endParaRPr lang="en-US" sz="1900" kern="1200" dirty="0">
            <a:latin typeface="Optima" panose="02000503060000020004" pitchFamily="2" charset="0"/>
          </a:endParaRPr>
        </a:p>
      </dsp:txBody>
      <dsp:txXfrm>
        <a:off x="1432649" y="1552933"/>
        <a:ext cx="5156041" cy="1240389"/>
      </dsp:txXfrm>
    </dsp:sp>
    <dsp:sp modelId="{DEA6EEBF-8A38-4547-BC2E-AFF4C1F6DF7A}">
      <dsp:nvSpPr>
        <dsp:cNvPr id="0" name=""/>
        <dsp:cNvSpPr/>
      </dsp:nvSpPr>
      <dsp:spPr>
        <a:xfrm>
          <a:off x="0" y="3103420"/>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3E78D-B9E6-4DE7-9B71-875D77A86D05}">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FA46AE-8B61-411B-8845-481A4DEF3CE9}">
      <dsp:nvSpPr>
        <dsp:cNvPr id="0" name=""/>
        <dsp:cNvSpPr/>
      </dsp:nvSpPr>
      <dsp:spPr>
        <a:xfrm>
          <a:off x="1432649" y="3103420"/>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844550">
            <a:lnSpc>
              <a:spcPct val="100000"/>
            </a:lnSpc>
            <a:spcBef>
              <a:spcPct val="0"/>
            </a:spcBef>
            <a:spcAft>
              <a:spcPct val="35000"/>
            </a:spcAft>
            <a:buNone/>
          </a:pPr>
          <a:r>
            <a:rPr lang="en-US" sz="1900" b="0" i="0" u="none" kern="1200" dirty="0">
              <a:latin typeface="Optima" panose="02000503060000020004" pitchFamily="2" charset="0"/>
            </a:rPr>
            <a:t>Place signs indicating that toilet lids (if present) should be closed before flushing. </a:t>
          </a:r>
          <a:endParaRPr lang="en-US" sz="1900" kern="1200" dirty="0">
            <a:latin typeface="Optima" panose="02000503060000020004" pitchFamily="2" charset="0"/>
          </a:endParaRPr>
        </a:p>
      </dsp:txBody>
      <dsp:txXfrm>
        <a:off x="1432649" y="3103420"/>
        <a:ext cx="5156041" cy="1240389"/>
      </dsp:txXfrm>
    </dsp:sp>
    <dsp:sp modelId="{6C337089-2E61-CB4E-9F58-D01019F1BF94}">
      <dsp:nvSpPr>
        <dsp:cNvPr id="0" name=""/>
        <dsp:cNvSpPr/>
      </dsp:nvSpPr>
      <dsp:spPr>
        <a:xfrm>
          <a:off x="0" y="4653906"/>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DCDFE9-B75F-944B-AAE1-69F48824574A}">
      <dsp:nvSpPr>
        <dsp:cNvPr id="0" name=""/>
        <dsp:cNvSpPr/>
      </dsp:nvSpPr>
      <dsp:spPr>
        <a:xfrm flipH="1" flipV="1">
          <a:off x="288740" y="5048581"/>
          <a:ext cx="518250" cy="631607"/>
        </a:xfrm>
        <a:prstGeom prst="cloud">
          <a:avLst/>
        </a:prstGeom>
        <a:solidFill>
          <a:schemeClr val="accent5">
            <a:hueOff val="0"/>
            <a:satOff val="0"/>
            <a:lumOff val="0"/>
            <a:alpha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5DD62-7AB0-A947-95D1-10C283A3A522}">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844550">
            <a:lnSpc>
              <a:spcPct val="100000"/>
            </a:lnSpc>
            <a:spcBef>
              <a:spcPct val="0"/>
            </a:spcBef>
            <a:spcAft>
              <a:spcPct val="35000"/>
            </a:spcAft>
            <a:buNone/>
          </a:pPr>
          <a:r>
            <a:rPr lang="en-US" sz="1900" b="0" i="0" u="none" kern="1200" dirty="0">
              <a:latin typeface="Optima" panose="02000503060000020004" pitchFamily="2" charset="0"/>
            </a:rPr>
            <a:t>Place signs asking employees to wash hands before and after using the restroom. </a:t>
          </a:r>
          <a:endParaRPr lang="en-US" sz="1900" kern="1200" dirty="0">
            <a:latin typeface="Optima" panose="02000503060000020004" pitchFamily="2" charset="0"/>
          </a:endParaRPr>
        </a:p>
      </dsp:txBody>
      <dsp:txXfrm>
        <a:off x="1432649" y="4653906"/>
        <a:ext cx="5156041" cy="12403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2F1BB-4FF8-4A2D-9AE1-EE5353577759}">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B3A760-A71B-43BE-92E6-6B4ABD728A2B}">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98141F-150E-4F1B-8E46-ECBD43A2DA87}">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33450">
            <a:lnSpc>
              <a:spcPct val="100000"/>
            </a:lnSpc>
            <a:spcBef>
              <a:spcPct val="0"/>
            </a:spcBef>
            <a:spcAft>
              <a:spcPct val="35000"/>
            </a:spcAft>
            <a:buNone/>
          </a:pPr>
          <a:r>
            <a:rPr lang="en-US" sz="2100" b="0" i="0" u="none" kern="1200" dirty="0">
              <a:latin typeface="Optima" panose="02000503060000020004" pitchFamily="2" charset="0"/>
            </a:rPr>
            <a:t>Provide paper towels in restrooms and disconnect or tape-off hand air dryers.</a:t>
          </a:r>
          <a:endParaRPr lang="en-US" sz="2100" kern="1200" dirty="0">
            <a:latin typeface="Optima" panose="02000503060000020004" pitchFamily="2" charset="0"/>
          </a:endParaRPr>
        </a:p>
      </dsp:txBody>
      <dsp:txXfrm>
        <a:off x="1945450" y="719"/>
        <a:ext cx="4643240" cy="1684372"/>
      </dsp:txXfrm>
    </dsp:sp>
    <dsp:sp modelId="{31BF6A70-C57F-4744-B7B5-2C60FE5949DA}">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1050D-AB8F-4A55-9295-25C27B75F5AA}">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EAE128-D7E2-4C78-8BFD-84681801119D}">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33450">
            <a:lnSpc>
              <a:spcPct val="100000"/>
            </a:lnSpc>
            <a:spcBef>
              <a:spcPct val="0"/>
            </a:spcBef>
            <a:spcAft>
              <a:spcPct val="35000"/>
            </a:spcAft>
            <a:buNone/>
          </a:pPr>
          <a:r>
            <a:rPr lang="en-US" sz="2100" b="0" i="0" u="none" kern="1200" dirty="0">
              <a:latin typeface="Optima" panose="02000503060000020004" pitchFamily="2" charset="0"/>
            </a:rPr>
            <a:t>Double efforts to keep bathrooms clean and properly disinfected. </a:t>
          </a:r>
          <a:endParaRPr lang="en-US" sz="2100" kern="1200" dirty="0">
            <a:latin typeface="Optima" panose="02000503060000020004" pitchFamily="2" charset="0"/>
          </a:endParaRPr>
        </a:p>
      </dsp:txBody>
      <dsp:txXfrm>
        <a:off x="1945450" y="2106185"/>
        <a:ext cx="4643240" cy="1684372"/>
      </dsp:txXfrm>
    </dsp:sp>
    <dsp:sp modelId="{62121A6A-4CEC-4EEB-9421-EB0720F87703}">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80E36-D453-4652-9737-7C5B23033F83}">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211E47-EEC7-46A1-B6F2-E9B5D7751833}">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33450">
            <a:lnSpc>
              <a:spcPct val="100000"/>
            </a:lnSpc>
            <a:spcBef>
              <a:spcPct val="0"/>
            </a:spcBef>
            <a:spcAft>
              <a:spcPct val="35000"/>
            </a:spcAft>
            <a:buNone/>
          </a:pPr>
          <a:r>
            <a:rPr lang="en-US" sz="2100" b="0" i="0" u="none" kern="1200" dirty="0">
              <a:latin typeface="Optima" panose="02000503060000020004" pitchFamily="2" charset="0"/>
            </a:rPr>
            <a:t>Provide for additional hand washing stations with soap and water in common areas and throughout the site. – Also provide hand sanitizer</a:t>
          </a:r>
          <a:endParaRPr lang="en-US" sz="2100" kern="1200" dirty="0">
            <a:latin typeface="Optima" panose="02000503060000020004" pitchFamily="2" charset="0"/>
          </a:endParaRPr>
        </a:p>
      </dsp:txBody>
      <dsp:txXfrm>
        <a:off x="1945450" y="4211650"/>
        <a:ext cx="4643240" cy="16843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FEEF-C364-FA4D-8302-8524FF48B8FE}">
      <dsp:nvSpPr>
        <dsp:cNvPr id="0" name=""/>
        <dsp:cNvSpPr/>
      </dsp:nvSpPr>
      <dsp:spPr>
        <a:xfrm>
          <a:off x="0" y="4836606"/>
          <a:ext cx="1647172" cy="105813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227584" rIns="117147"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Optima" panose="02000503060000020004" pitchFamily="2" charset="0"/>
            </a:rPr>
            <a:t>Follow</a:t>
          </a:r>
        </a:p>
      </dsp:txBody>
      <dsp:txXfrm>
        <a:off x="0" y="4836606"/>
        <a:ext cx="1647172" cy="1058131"/>
      </dsp:txXfrm>
    </dsp:sp>
    <dsp:sp modelId="{CA7B6AA6-3370-7A41-8B44-F9FE1254530E}">
      <dsp:nvSpPr>
        <dsp:cNvPr id="0" name=""/>
        <dsp:cNvSpPr/>
      </dsp:nvSpPr>
      <dsp:spPr>
        <a:xfrm>
          <a:off x="1647172" y="4836606"/>
          <a:ext cx="4941518" cy="105813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241300" rIns="100237" bIns="24130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Optima" panose="02000503060000020004" pitchFamily="2" charset="0"/>
            </a:rPr>
            <a:t>Guidelines provided to prevent spread of coronavirus and isolate employees</a:t>
          </a:r>
        </a:p>
      </dsp:txBody>
      <dsp:txXfrm>
        <a:off x="1647172" y="4836606"/>
        <a:ext cx="4941518" cy="1058131"/>
      </dsp:txXfrm>
    </dsp:sp>
    <dsp:sp modelId="{B3119FA2-B1D9-F045-8E95-DF5CC27D95CB}">
      <dsp:nvSpPr>
        <dsp:cNvPr id="0" name=""/>
        <dsp:cNvSpPr/>
      </dsp:nvSpPr>
      <dsp:spPr>
        <a:xfrm rot="10800000">
          <a:off x="0" y="3225072"/>
          <a:ext cx="1647172" cy="1627406"/>
        </a:xfrm>
        <a:prstGeom prst="upArrowCallout">
          <a:avLst>
            <a:gd name="adj1" fmla="val 5000"/>
            <a:gd name="adj2" fmla="val 10000"/>
            <a:gd name="adj3" fmla="val 15000"/>
            <a:gd name="adj4" fmla="val 64977"/>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227584" rIns="117147"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Optima" panose="02000503060000020004" pitchFamily="2" charset="0"/>
            </a:rPr>
            <a:t>Identify</a:t>
          </a:r>
        </a:p>
      </dsp:txBody>
      <dsp:txXfrm rot="-10800000">
        <a:off x="0" y="3225072"/>
        <a:ext cx="1647172" cy="1057813"/>
      </dsp:txXfrm>
    </dsp:sp>
    <dsp:sp modelId="{E254934C-4FBD-BB4C-ADB7-C35E5CA23F0D}">
      <dsp:nvSpPr>
        <dsp:cNvPr id="0" name=""/>
        <dsp:cNvSpPr/>
      </dsp:nvSpPr>
      <dsp:spPr>
        <a:xfrm>
          <a:off x="1647172" y="3225072"/>
          <a:ext cx="4941518" cy="1057813"/>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241300" rIns="100237" bIns="24130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Optima" panose="02000503060000020004" pitchFamily="2" charset="0"/>
            </a:rPr>
            <a:t>Close contacts to an infected employee or visitor </a:t>
          </a:r>
        </a:p>
      </dsp:txBody>
      <dsp:txXfrm>
        <a:off x="1647172" y="3225072"/>
        <a:ext cx="4941518" cy="1057813"/>
      </dsp:txXfrm>
    </dsp:sp>
    <dsp:sp modelId="{36D21210-D58F-9F44-A27D-BC5CC6C21236}">
      <dsp:nvSpPr>
        <dsp:cNvPr id="0" name=""/>
        <dsp:cNvSpPr/>
      </dsp:nvSpPr>
      <dsp:spPr>
        <a:xfrm rot="10800000">
          <a:off x="0" y="1613538"/>
          <a:ext cx="1647172" cy="1627406"/>
        </a:xfrm>
        <a:prstGeom prst="upArrowCallout">
          <a:avLst>
            <a:gd name="adj1" fmla="val 5000"/>
            <a:gd name="adj2" fmla="val 10000"/>
            <a:gd name="adj3" fmla="val 15000"/>
            <a:gd name="adj4" fmla="val 64977"/>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227584" rIns="117147"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Optima" panose="02000503060000020004" pitchFamily="2" charset="0"/>
            </a:rPr>
            <a:t>Evaluate</a:t>
          </a:r>
        </a:p>
      </dsp:txBody>
      <dsp:txXfrm rot="-10800000">
        <a:off x="0" y="1613538"/>
        <a:ext cx="1647172" cy="1057813"/>
      </dsp:txXfrm>
    </dsp:sp>
    <dsp:sp modelId="{EA9D163E-F0EB-1C43-A030-0D0FA91B9D3D}">
      <dsp:nvSpPr>
        <dsp:cNvPr id="0" name=""/>
        <dsp:cNvSpPr/>
      </dsp:nvSpPr>
      <dsp:spPr>
        <a:xfrm>
          <a:off x="1647172" y="1613538"/>
          <a:ext cx="4941518" cy="1057813"/>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241300" rIns="100237" bIns="24130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Optima" panose="02000503060000020004" pitchFamily="2" charset="0"/>
            </a:rPr>
            <a:t>The workplace for compliance; document + correct deficiencies</a:t>
          </a:r>
        </a:p>
      </dsp:txBody>
      <dsp:txXfrm>
        <a:off x="1647172" y="1613538"/>
        <a:ext cx="4941518" cy="1057813"/>
      </dsp:txXfrm>
    </dsp:sp>
    <dsp:sp modelId="{BCCC5AAC-0D98-6846-803A-D402DB6C24CE}">
      <dsp:nvSpPr>
        <dsp:cNvPr id="0" name=""/>
        <dsp:cNvSpPr/>
      </dsp:nvSpPr>
      <dsp:spPr>
        <a:xfrm rot="10800000">
          <a:off x="0" y="2004"/>
          <a:ext cx="1647172" cy="1627406"/>
        </a:xfrm>
        <a:prstGeom prst="upArrowCallout">
          <a:avLst>
            <a:gd name="adj1" fmla="val 5000"/>
            <a:gd name="adj2" fmla="val 10000"/>
            <a:gd name="adj3" fmla="val 15000"/>
            <a:gd name="adj4" fmla="val 64977"/>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227584" rIns="117147"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Optima" panose="02000503060000020004" pitchFamily="2" charset="0"/>
            </a:rPr>
            <a:t>Train</a:t>
          </a:r>
        </a:p>
      </dsp:txBody>
      <dsp:txXfrm rot="-10800000">
        <a:off x="0" y="2004"/>
        <a:ext cx="1647172" cy="1057813"/>
      </dsp:txXfrm>
    </dsp:sp>
    <dsp:sp modelId="{4F5E4E34-737E-2F4C-AA06-8147B734DE50}">
      <dsp:nvSpPr>
        <dsp:cNvPr id="0" name=""/>
        <dsp:cNvSpPr/>
      </dsp:nvSpPr>
      <dsp:spPr>
        <a:xfrm>
          <a:off x="1647172" y="2004"/>
          <a:ext cx="4941518" cy="1057813"/>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241300" rIns="100237" bIns="24130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Optima" panose="02000503060000020004" pitchFamily="2" charset="0"/>
            </a:rPr>
            <a:t>&amp; Communicate with employees regarding developing circumstances</a:t>
          </a:r>
        </a:p>
      </dsp:txBody>
      <dsp:txXfrm>
        <a:off x="1647172" y="2004"/>
        <a:ext cx="4941518" cy="10578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FE564-25FC-1D43-8F68-3B8A0D8C83F8}">
      <dsp:nvSpPr>
        <dsp:cNvPr id="0" name=""/>
        <dsp:cNvSpPr/>
      </dsp:nvSpPr>
      <dsp:spPr>
        <a:xfrm>
          <a:off x="909" y="423733"/>
          <a:ext cx="3547876" cy="21287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Optima" panose="02000503060000020004" pitchFamily="2" charset="0"/>
            </a:rPr>
            <a:t>COVID-19 prevention, symptoms, and vulnerable populations</a:t>
          </a:r>
        </a:p>
      </dsp:txBody>
      <dsp:txXfrm>
        <a:off x="909" y="423733"/>
        <a:ext cx="3547876" cy="2128725"/>
      </dsp:txXfrm>
    </dsp:sp>
    <dsp:sp modelId="{ED59702C-1C59-FD42-B8C9-DE0CE104A6A1}">
      <dsp:nvSpPr>
        <dsp:cNvPr id="0" name=""/>
        <dsp:cNvSpPr/>
      </dsp:nvSpPr>
      <dsp:spPr>
        <a:xfrm>
          <a:off x="3903573" y="423733"/>
          <a:ext cx="3547876" cy="2128725"/>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Optima" panose="02000503060000020004" pitchFamily="2" charset="0"/>
            </a:rPr>
            <a:t>Conducting self screening prior to entering facility</a:t>
          </a:r>
        </a:p>
      </dsp:txBody>
      <dsp:txXfrm>
        <a:off x="3903573" y="423733"/>
        <a:ext cx="3547876" cy="2128725"/>
      </dsp:txXfrm>
    </dsp:sp>
    <dsp:sp modelId="{5B2298B4-B08E-B94A-96AC-359DB6850B33}">
      <dsp:nvSpPr>
        <dsp:cNvPr id="0" name=""/>
        <dsp:cNvSpPr/>
      </dsp:nvSpPr>
      <dsp:spPr>
        <a:xfrm>
          <a:off x="1952241" y="2907246"/>
          <a:ext cx="3547876" cy="2128725"/>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Optima" panose="02000503060000020004" pitchFamily="2" charset="0"/>
            </a:rPr>
            <a:t>Importance of not coming to work if experiencing any COVID-19 symptoms or have been in contact with someone diagnosed with COVID-19</a:t>
          </a:r>
        </a:p>
      </dsp:txBody>
      <dsp:txXfrm>
        <a:off x="1952241" y="2907246"/>
        <a:ext cx="3547876" cy="21287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FA97-7E10-FA49-B5C7-D47C37511C8D}">
      <dsp:nvSpPr>
        <dsp:cNvPr id="0" name=""/>
        <dsp:cNvSpPr/>
      </dsp:nvSpPr>
      <dsp:spPr>
        <a:xfrm>
          <a:off x="0" y="94139"/>
          <a:ext cx="6263640" cy="7150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Optima" panose="02000503060000020004" pitchFamily="2" charset="0"/>
            </a:rPr>
            <a:t>Isolate employee to area they are currently in</a:t>
          </a:r>
        </a:p>
      </dsp:txBody>
      <dsp:txXfrm>
        <a:off x="34906" y="129045"/>
        <a:ext cx="6193828" cy="645240"/>
      </dsp:txXfrm>
    </dsp:sp>
    <dsp:sp modelId="{DE55291C-6287-4546-99BD-6603178138B2}">
      <dsp:nvSpPr>
        <dsp:cNvPr id="0" name=""/>
        <dsp:cNvSpPr/>
      </dsp:nvSpPr>
      <dsp:spPr>
        <a:xfrm>
          <a:off x="0" y="861031"/>
          <a:ext cx="6263640" cy="715052"/>
        </a:xfrm>
        <a:prstGeom prst="roundRect">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Optima" panose="02000503060000020004" pitchFamily="2" charset="0"/>
            </a:rPr>
            <a:t>Any individuals working with employee shall also be isolated + follow social distancing rules</a:t>
          </a:r>
        </a:p>
      </dsp:txBody>
      <dsp:txXfrm>
        <a:off x="34906" y="895937"/>
        <a:ext cx="6193828" cy="645240"/>
      </dsp:txXfrm>
    </dsp:sp>
    <dsp:sp modelId="{A00A6404-A3A9-754C-8E97-A377A18B5529}">
      <dsp:nvSpPr>
        <dsp:cNvPr id="0" name=""/>
        <dsp:cNvSpPr/>
      </dsp:nvSpPr>
      <dsp:spPr>
        <a:xfrm>
          <a:off x="0" y="1627924"/>
          <a:ext cx="6263640" cy="715052"/>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Optima" panose="02000503060000020004" pitchFamily="2" charset="0"/>
            </a:rPr>
            <a:t>General manager shall be notified</a:t>
          </a:r>
        </a:p>
      </dsp:txBody>
      <dsp:txXfrm>
        <a:off x="34906" y="1662830"/>
        <a:ext cx="6193828" cy="645240"/>
      </dsp:txXfrm>
    </dsp:sp>
    <dsp:sp modelId="{9FC8F3DB-AE02-3844-92D4-569CD3DACD6C}">
      <dsp:nvSpPr>
        <dsp:cNvPr id="0" name=""/>
        <dsp:cNvSpPr/>
      </dsp:nvSpPr>
      <dsp:spPr>
        <a:xfrm>
          <a:off x="0" y="2394817"/>
          <a:ext cx="6263640" cy="715052"/>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Optima" panose="02000503060000020004" pitchFamily="2" charset="0"/>
            </a:rPr>
            <a:t>Remove employee who tested positive for 14 days minimum</a:t>
          </a:r>
        </a:p>
      </dsp:txBody>
      <dsp:txXfrm>
        <a:off x="34906" y="2429723"/>
        <a:ext cx="6193828" cy="645240"/>
      </dsp:txXfrm>
    </dsp:sp>
    <dsp:sp modelId="{78FC37C5-DC11-274D-B192-B17386599134}">
      <dsp:nvSpPr>
        <dsp:cNvPr id="0" name=""/>
        <dsp:cNvSpPr/>
      </dsp:nvSpPr>
      <dsp:spPr>
        <a:xfrm>
          <a:off x="0" y="3161710"/>
          <a:ext cx="6263640" cy="715052"/>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Optima" panose="02000503060000020004" pitchFamily="2" charset="0"/>
            </a:rPr>
            <a:t>Follow primary care physician instructions</a:t>
          </a:r>
        </a:p>
      </dsp:txBody>
      <dsp:txXfrm>
        <a:off x="34906" y="3196616"/>
        <a:ext cx="6193828" cy="645240"/>
      </dsp:txXfrm>
    </dsp:sp>
    <dsp:sp modelId="{A99DA90A-09D8-884C-BFDC-44288DD37A41}">
      <dsp:nvSpPr>
        <dsp:cNvPr id="0" name=""/>
        <dsp:cNvSpPr/>
      </dsp:nvSpPr>
      <dsp:spPr>
        <a:xfrm>
          <a:off x="0" y="3928603"/>
          <a:ext cx="6263640" cy="715052"/>
        </a:xfrm>
        <a:prstGeom prst="roundRect">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Optima" panose="02000503060000020004" pitchFamily="2" charset="0"/>
            </a:rPr>
            <a:t>Follow CDC and health care guidance</a:t>
          </a:r>
        </a:p>
      </dsp:txBody>
      <dsp:txXfrm>
        <a:off x="34906" y="3963509"/>
        <a:ext cx="6193828" cy="645240"/>
      </dsp:txXfrm>
    </dsp:sp>
    <dsp:sp modelId="{995B784A-5394-0640-B574-98C82382000D}">
      <dsp:nvSpPr>
        <dsp:cNvPr id="0" name=""/>
        <dsp:cNvSpPr/>
      </dsp:nvSpPr>
      <dsp:spPr>
        <a:xfrm>
          <a:off x="0" y="4695496"/>
          <a:ext cx="6263640" cy="71505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Optima" panose="02000503060000020004" pitchFamily="2" charset="0"/>
            </a:rPr>
            <a:t>Follow CDC return-to-work protocol + HR return-to-work process, if applicable</a:t>
          </a:r>
        </a:p>
      </dsp:txBody>
      <dsp:txXfrm>
        <a:off x="34906" y="4730402"/>
        <a:ext cx="6193828" cy="6452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FA97-7E10-FA49-B5C7-D47C37511C8D}">
      <dsp:nvSpPr>
        <dsp:cNvPr id="0" name=""/>
        <dsp:cNvSpPr/>
      </dsp:nvSpPr>
      <dsp:spPr>
        <a:xfrm>
          <a:off x="0" y="20663"/>
          <a:ext cx="6263640" cy="1759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Optima" panose="02000503060000020004" pitchFamily="2" charset="0"/>
            </a:rPr>
            <a:t>Send employees displaying similar symptoms should be sent home for 72 hours minimum</a:t>
          </a:r>
        </a:p>
      </dsp:txBody>
      <dsp:txXfrm>
        <a:off x="85900" y="106563"/>
        <a:ext cx="6091840" cy="1587880"/>
      </dsp:txXfrm>
    </dsp:sp>
    <dsp:sp modelId="{E06B806C-A8F4-FA4E-AB5F-FF74927DB3A1}">
      <dsp:nvSpPr>
        <dsp:cNvPr id="0" name=""/>
        <dsp:cNvSpPr/>
      </dsp:nvSpPr>
      <dsp:spPr>
        <a:xfrm>
          <a:off x="0" y="1872503"/>
          <a:ext cx="6263640" cy="17596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Optima" panose="02000503060000020004" pitchFamily="2" charset="0"/>
            </a:rPr>
            <a:t>May return to work after 72 hours if symptom free without aid of medication.  Seek MD advice.</a:t>
          </a:r>
        </a:p>
      </dsp:txBody>
      <dsp:txXfrm>
        <a:off x="85900" y="1958403"/>
        <a:ext cx="6091840" cy="1587880"/>
      </dsp:txXfrm>
    </dsp:sp>
    <dsp:sp modelId="{83277325-979E-0440-ACB4-4353C1A79F35}">
      <dsp:nvSpPr>
        <dsp:cNvPr id="0" name=""/>
        <dsp:cNvSpPr/>
      </dsp:nvSpPr>
      <dsp:spPr>
        <a:xfrm>
          <a:off x="0" y="3724344"/>
          <a:ext cx="6263640" cy="17596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Optima" panose="02000503060000020004" pitchFamily="2" charset="0"/>
            </a:rPr>
            <a:t>Trace 48 hours prior to onset of symptoms for personnel that had contact with affected employee</a:t>
          </a:r>
        </a:p>
      </dsp:txBody>
      <dsp:txXfrm>
        <a:off x="85900" y="3810244"/>
        <a:ext cx="6091840" cy="15878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FA97-7E10-FA49-B5C7-D47C37511C8D}">
      <dsp:nvSpPr>
        <dsp:cNvPr id="0" name=""/>
        <dsp:cNvSpPr/>
      </dsp:nvSpPr>
      <dsp:spPr>
        <a:xfrm>
          <a:off x="0" y="102962"/>
          <a:ext cx="6263640" cy="17201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Optima" panose="02000503060000020004" pitchFamily="2" charset="0"/>
            </a:rPr>
            <a:t>Asymptomatic people can carry the active virus without developing symptoms</a:t>
          </a:r>
        </a:p>
      </dsp:txBody>
      <dsp:txXfrm>
        <a:off x="83972" y="186934"/>
        <a:ext cx="6095696" cy="1552230"/>
      </dsp:txXfrm>
    </dsp:sp>
    <dsp:sp modelId="{1BE50F6C-446A-0348-9F3A-7677C0DE9C84}">
      <dsp:nvSpPr>
        <dsp:cNvPr id="0" name=""/>
        <dsp:cNvSpPr/>
      </dsp:nvSpPr>
      <dsp:spPr>
        <a:xfrm>
          <a:off x="0" y="1892256"/>
          <a:ext cx="6263640" cy="1720174"/>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Optima" panose="02000503060000020004" pitchFamily="2" charset="0"/>
            </a:rPr>
            <a:t>Pre-symptomatic people have been infected and are incubating the virus but do not display symptoms yet</a:t>
          </a:r>
        </a:p>
      </dsp:txBody>
      <dsp:txXfrm>
        <a:off x="83972" y="1976228"/>
        <a:ext cx="6095696" cy="1552230"/>
      </dsp:txXfrm>
    </dsp:sp>
    <dsp:sp modelId="{BC913EEC-A447-3E49-9672-D6C1124E61D2}">
      <dsp:nvSpPr>
        <dsp:cNvPr id="0" name=""/>
        <dsp:cNvSpPr/>
      </dsp:nvSpPr>
      <dsp:spPr>
        <a:xfrm>
          <a:off x="0" y="3681551"/>
          <a:ext cx="6263640" cy="1720174"/>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Optima" panose="02000503060000020004" pitchFamily="2" charset="0"/>
            </a:rPr>
            <a:t>Employees who have tested positive must stay in isolation for at least 10 days after the first sign of symptoms and have been symptom for at least 3 days without medication</a:t>
          </a:r>
        </a:p>
      </dsp:txBody>
      <dsp:txXfrm>
        <a:off x="83972" y="3765523"/>
        <a:ext cx="6095696" cy="15522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6316B-5558-40BE-B312-1AC28A2AE1FE}">
      <dsp:nvSpPr>
        <dsp:cNvPr id="0" name=""/>
        <dsp:cNvSpPr/>
      </dsp:nvSpPr>
      <dsp:spPr>
        <a:xfrm>
          <a:off x="0" y="956381"/>
          <a:ext cx="6513603" cy="176562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CBBB96-5753-4B60-A329-90425D329721}">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21F1E-4470-4550-9F7C-07D758FAF219}">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Optima" panose="02000503060000020004" pitchFamily="2" charset="0"/>
            </a:rPr>
            <a:t>Lawyers have advised that employee temperature checks + symptom checks be considered mandatory.</a:t>
          </a:r>
        </a:p>
      </dsp:txBody>
      <dsp:txXfrm>
        <a:off x="2039300" y="956381"/>
        <a:ext cx="4474303" cy="1765627"/>
      </dsp:txXfrm>
    </dsp:sp>
    <dsp:sp modelId="{F4044855-52F4-48C0-BEF8-FDB33AD3F2D0}">
      <dsp:nvSpPr>
        <dsp:cNvPr id="0" name=""/>
        <dsp:cNvSpPr/>
      </dsp:nvSpPr>
      <dsp:spPr>
        <a:xfrm>
          <a:off x="0" y="3163416"/>
          <a:ext cx="6513603" cy="176562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3F0A57-E1D7-4FC0-B01A-670745833B9A}">
      <dsp:nvSpPr>
        <dsp:cNvPr id="0" name=""/>
        <dsp:cNvSpPr/>
      </dsp:nvSpPr>
      <dsp:spPr>
        <a:xfrm>
          <a:off x="534102" y="3560682"/>
          <a:ext cx="971095" cy="97109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59C00-92B9-43F1-A208-BD67CC633860}">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Optima" panose="02000503060000020004" pitchFamily="2" charset="0"/>
            </a:rPr>
            <a:t>OSHA: General Duty Clause requires a safe workplace.</a:t>
          </a:r>
        </a:p>
      </dsp:txBody>
      <dsp:txXfrm>
        <a:off x="2039300" y="3163416"/>
        <a:ext cx="4474303" cy="176562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42947-07B0-2F4A-AE7A-85337441BEA3}">
      <dsp:nvSpPr>
        <dsp:cNvPr id="0" name=""/>
        <dsp:cNvSpPr/>
      </dsp:nvSpPr>
      <dsp:spPr>
        <a:xfrm>
          <a:off x="0" y="4836606"/>
          <a:ext cx="1647172" cy="105813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234696" rIns="117147" bIns="234696"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Optima" panose="02000503060000020004" pitchFamily="2" charset="0"/>
            </a:rPr>
            <a:t>Request</a:t>
          </a:r>
        </a:p>
      </dsp:txBody>
      <dsp:txXfrm>
        <a:off x="0" y="4836606"/>
        <a:ext cx="1647172" cy="1058131"/>
      </dsp:txXfrm>
    </dsp:sp>
    <dsp:sp modelId="{F1E44DA7-D5BB-DE4E-A4CA-15B5CF6EC4DE}">
      <dsp:nvSpPr>
        <dsp:cNvPr id="0" name=""/>
        <dsp:cNvSpPr/>
      </dsp:nvSpPr>
      <dsp:spPr>
        <a:xfrm>
          <a:off x="1647172" y="4836606"/>
          <a:ext cx="4941518" cy="105813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241300" rIns="100237" bIns="24130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Optima" panose="02000503060000020004" pitchFamily="2" charset="0"/>
            </a:rPr>
            <a:t>Employees and customers provide Janitorial Staff access to areas </a:t>
          </a:r>
          <a:r>
            <a:rPr lang="en-US" sz="1900" kern="1200" dirty="0"/>
            <a:t>as needed</a:t>
          </a:r>
        </a:p>
      </dsp:txBody>
      <dsp:txXfrm>
        <a:off x="1647172" y="4836606"/>
        <a:ext cx="4941518" cy="1058131"/>
      </dsp:txXfrm>
    </dsp:sp>
    <dsp:sp modelId="{562D8104-AE32-2A4F-AAA3-DB8D636EF8DA}">
      <dsp:nvSpPr>
        <dsp:cNvPr id="0" name=""/>
        <dsp:cNvSpPr/>
      </dsp:nvSpPr>
      <dsp:spPr>
        <a:xfrm rot="10800000">
          <a:off x="0" y="3225072"/>
          <a:ext cx="1647172" cy="1627406"/>
        </a:xfrm>
        <a:prstGeom prst="upArrowCallout">
          <a:avLst>
            <a:gd name="adj1" fmla="val 5000"/>
            <a:gd name="adj2" fmla="val 10000"/>
            <a:gd name="adj3" fmla="val 15000"/>
            <a:gd name="adj4" fmla="val 64977"/>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234696" rIns="117147" bIns="234696"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Optima" panose="02000503060000020004" pitchFamily="2" charset="0"/>
            </a:rPr>
            <a:t>Ensure</a:t>
          </a:r>
        </a:p>
      </dsp:txBody>
      <dsp:txXfrm rot="-10800000">
        <a:off x="0" y="3225072"/>
        <a:ext cx="1647172" cy="1057813"/>
      </dsp:txXfrm>
    </dsp:sp>
    <dsp:sp modelId="{EFFE598E-D95B-9346-B733-BE91811FB260}">
      <dsp:nvSpPr>
        <dsp:cNvPr id="0" name=""/>
        <dsp:cNvSpPr/>
      </dsp:nvSpPr>
      <dsp:spPr>
        <a:xfrm>
          <a:off x="1647172" y="3225072"/>
          <a:ext cx="4941518" cy="1057813"/>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241300" rIns="100237" bIns="24130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Optima" panose="02000503060000020004" pitchFamily="2" charset="0"/>
            </a:rPr>
            <a:t>Proper PPE usage (glasses, gloves, etc.) as described in the SDS</a:t>
          </a:r>
        </a:p>
      </dsp:txBody>
      <dsp:txXfrm>
        <a:off x="1647172" y="3225072"/>
        <a:ext cx="4941518" cy="1057813"/>
      </dsp:txXfrm>
    </dsp:sp>
    <dsp:sp modelId="{7BDC5879-5227-B24F-877F-46C4832BFEEC}">
      <dsp:nvSpPr>
        <dsp:cNvPr id="0" name=""/>
        <dsp:cNvSpPr/>
      </dsp:nvSpPr>
      <dsp:spPr>
        <a:xfrm rot="10800000">
          <a:off x="0" y="1613538"/>
          <a:ext cx="1647172" cy="1627406"/>
        </a:xfrm>
        <a:prstGeom prst="upArrowCallout">
          <a:avLst>
            <a:gd name="adj1" fmla="val 5000"/>
            <a:gd name="adj2" fmla="val 10000"/>
            <a:gd name="adj3" fmla="val 15000"/>
            <a:gd name="adj4" fmla="val 64977"/>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234696" rIns="117147" bIns="234696"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Optima" panose="02000503060000020004" pitchFamily="2" charset="0"/>
            </a:rPr>
            <a:t>Identify</a:t>
          </a:r>
        </a:p>
      </dsp:txBody>
      <dsp:txXfrm rot="-10800000">
        <a:off x="0" y="1613538"/>
        <a:ext cx="1647172" cy="1057813"/>
      </dsp:txXfrm>
    </dsp:sp>
    <dsp:sp modelId="{13EA56EA-2D7C-C643-9FA5-5359750D5E60}">
      <dsp:nvSpPr>
        <dsp:cNvPr id="0" name=""/>
        <dsp:cNvSpPr/>
      </dsp:nvSpPr>
      <dsp:spPr>
        <a:xfrm>
          <a:off x="1647172" y="1613538"/>
          <a:ext cx="4941518" cy="1057813"/>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241300" rIns="100237" bIns="24130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Optima" panose="02000503060000020004" pitchFamily="2" charset="0"/>
            </a:rPr>
            <a:t>High-traffic areas and clean them more frequently</a:t>
          </a:r>
        </a:p>
      </dsp:txBody>
      <dsp:txXfrm>
        <a:off x="1647172" y="1613538"/>
        <a:ext cx="4941518" cy="1057813"/>
      </dsp:txXfrm>
    </dsp:sp>
    <dsp:sp modelId="{BCCC5AAC-0D98-6846-803A-D402DB6C24CE}">
      <dsp:nvSpPr>
        <dsp:cNvPr id="0" name=""/>
        <dsp:cNvSpPr/>
      </dsp:nvSpPr>
      <dsp:spPr>
        <a:xfrm rot="10800000">
          <a:off x="0" y="2004"/>
          <a:ext cx="1647172" cy="1627406"/>
        </a:xfrm>
        <a:prstGeom prst="upArrowCallout">
          <a:avLst>
            <a:gd name="adj1" fmla="val 5000"/>
            <a:gd name="adj2" fmla="val 10000"/>
            <a:gd name="adj3" fmla="val 15000"/>
            <a:gd name="adj4" fmla="val 64977"/>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234696" rIns="117147" bIns="234696"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Optima" panose="02000503060000020004" pitchFamily="2" charset="0"/>
            </a:rPr>
            <a:t>Use</a:t>
          </a:r>
        </a:p>
      </dsp:txBody>
      <dsp:txXfrm rot="-10800000">
        <a:off x="0" y="2004"/>
        <a:ext cx="1647172" cy="1057813"/>
      </dsp:txXfrm>
    </dsp:sp>
    <dsp:sp modelId="{4F5E4E34-737E-2F4C-AA06-8147B734DE50}">
      <dsp:nvSpPr>
        <dsp:cNvPr id="0" name=""/>
        <dsp:cNvSpPr/>
      </dsp:nvSpPr>
      <dsp:spPr>
        <a:xfrm>
          <a:off x="1647172" y="2004"/>
          <a:ext cx="4941518" cy="1057813"/>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241300" rIns="100237" bIns="24130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Optima" panose="02000503060000020004" pitchFamily="2" charset="0"/>
            </a:rPr>
            <a:t> </a:t>
          </a:r>
          <a:r>
            <a:rPr lang="en-US" sz="1900" kern="1200" dirty="0">
              <a:latin typeface="Optima" panose="02000503060000020004" pitchFamily="2" charset="0"/>
              <a:hlinkClick xmlns:r="http://schemas.openxmlformats.org/officeDocument/2006/relationships" r:id="rId1"/>
            </a:rPr>
            <a:t>EPA-approved </a:t>
          </a:r>
          <a:r>
            <a:rPr lang="en-US" sz="1900" kern="1200" dirty="0">
              <a:latin typeface="Optima" panose="02000503060000020004" pitchFamily="2" charset="0"/>
            </a:rPr>
            <a:t>supplies and follow directions </a:t>
          </a:r>
        </a:p>
      </dsp:txBody>
      <dsp:txXfrm>
        <a:off x="1647172" y="2004"/>
        <a:ext cx="4941518" cy="1057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5B78C-B34C-4ADC-9456-EDD6E6F22EE3}">
      <dsp:nvSpPr>
        <dsp:cNvPr id="0" name=""/>
        <dsp:cNvSpPr/>
      </dsp:nvSpPr>
      <dsp:spPr>
        <a:xfrm>
          <a:off x="0" y="531"/>
          <a:ext cx="11407487"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4AA1E-A5CC-4C3E-83D0-D3AC5702D54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6FD213-2647-4DBA-B12A-D6086DF17DFF}">
      <dsp:nvSpPr>
        <dsp:cNvPr id="0" name=""/>
        <dsp:cNvSpPr/>
      </dsp:nvSpPr>
      <dsp:spPr>
        <a:xfrm>
          <a:off x="1435590" y="531"/>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Optima" panose="02000503060000020004" pitchFamily="2" charset="0"/>
            </a:rPr>
            <a:t>Identify Executive team + Post Contact Information (Pages 1&amp;30) on Notice Boards (Pages 1&amp;30)</a:t>
          </a:r>
        </a:p>
      </dsp:txBody>
      <dsp:txXfrm>
        <a:off x="1435590" y="531"/>
        <a:ext cx="9971896" cy="1242935"/>
      </dsp:txXfrm>
    </dsp:sp>
    <dsp:sp modelId="{C1FD7695-4517-4A9D-BBEE-783338FD5D12}">
      <dsp:nvSpPr>
        <dsp:cNvPr id="0" name=""/>
        <dsp:cNvSpPr/>
      </dsp:nvSpPr>
      <dsp:spPr>
        <a:xfrm>
          <a:off x="0" y="1554201"/>
          <a:ext cx="11407487"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ECA2D-26BC-4963-ABC8-9CE29A5C4D5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1E7745-9219-4AC5-8FB1-E8C864209BED}">
      <dsp:nvSpPr>
        <dsp:cNvPr id="0" name=""/>
        <dsp:cNvSpPr/>
      </dsp:nvSpPr>
      <dsp:spPr>
        <a:xfrm>
          <a:off x="1435590" y="1554201"/>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Optima" panose="02000503060000020004" pitchFamily="2" charset="0"/>
            </a:rPr>
            <a:t>Request completion of ‘Employee Acknowledgement Form’ (Page 31)in a timely manner </a:t>
          </a:r>
        </a:p>
      </dsp:txBody>
      <dsp:txXfrm>
        <a:off x="1435590" y="1554201"/>
        <a:ext cx="9971896" cy="1242935"/>
      </dsp:txXfrm>
    </dsp:sp>
    <dsp:sp modelId="{4D79CB1F-C3D3-4178-B623-44727D204B61}">
      <dsp:nvSpPr>
        <dsp:cNvPr id="0" name=""/>
        <dsp:cNvSpPr/>
      </dsp:nvSpPr>
      <dsp:spPr>
        <a:xfrm>
          <a:off x="0" y="3107870"/>
          <a:ext cx="11407487"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5BB7E-5622-465B-A110-EF60C56B6CC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DD783B-A0F2-449F-857E-053B13AD14ED}">
      <dsp:nvSpPr>
        <dsp:cNvPr id="0" name=""/>
        <dsp:cNvSpPr/>
      </dsp:nvSpPr>
      <dsp:spPr>
        <a:xfrm>
          <a:off x="1435590" y="3107870"/>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Optima" panose="02000503060000020004" pitchFamily="2" charset="0"/>
            </a:rPr>
            <a:t>Post Completed Checklist (Pages 20-22) on Employee Notice Board</a:t>
          </a:r>
        </a:p>
      </dsp:txBody>
      <dsp:txXfrm>
        <a:off x="1435590" y="3107870"/>
        <a:ext cx="9971896" cy="12429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FA97-7E10-FA49-B5C7-D47C37511C8D}">
      <dsp:nvSpPr>
        <dsp:cNvPr id="0" name=""/>
        <dsp:cNvSpPr/>
      </dsp:nvSpPr>
      <dsp:spPr>
        <a:xfrm>
          <a:off x="0" y="20448"/>
          <a:ext cx="6263640" cy="1032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Optima" panose="02000503060000020004" pitchFamily="2" charset="0"/>
            </a:rPr>
            <a:t>Sanitize all touchpoints</a:t>
          </a:r>
        </a:p>
      </dsp:txBody>
      <dsp:txXfrm>
        <a:off x="50420" y="70868"/>
        <a:ext cx="6162800" cy="932014"/>
      </dsp:txXfrm>
    </dsp:sp>
    <dsp:sp modelId="{43928EA1-7BFC-D342-9BF7-3ABEE89FF458}">
      <dsp:nvSpPr>
        <dsp:cNvPr id="0" name=""/>
        <dsp:cNvSpPr/>
      </dsp:nvSpPr>
      <dsp:spPr>
        <a:xfrm>
          <a:off x="0" y="1128182"/>
          <a:ext cx="6263640" cy="1032854"/>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Optima" panose="02000503060000020004" pitchFamily="2" charset="0"/>
            </a:rPr>
            <a:t>Wear fresh gloves for each vehicle</a:t>
          </a:r>
        </a:p>
      </dsp:txBody>
      <dsp:txXfrm>
        <a:off x="50420" y="1178602"/>
        <a:ext cx="6162800" cy="932014"/>
      </dsp:txXfrm>
    </dsp:sp>
    <dsp:sp modelId="{91087458-E483-C04B-98BC-3DED8010066D}">
      <dsp:nvSpPr>
        <dsp:cNvPr id="0" name=""/>
        <dsp:cNvSpPr/>
      </dsp:nvSpPr>
      <dsp:spPr>
        <a:xfrm>
          <a:off x="0" y="2235916"/>
          <a:ext cx="6263640" cy="1032854"/>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Optima" panose="02000503060000020004" pitchFamily="2" charset="0"/>
            </a:rPr>
            <a:t>Lower windows and keep fan off</a:t>
          </a:r>
        </a:p>
      </dsp:txBody>
      <dsp:txXfrm>
        <a:off x="50420" y="2286336"/>
        <a:ext cx="6162800" cy="932014"/>
      </dsp:txXfrm>
    </dsp:sp>
    <dsp:sp modelId="{B1044656-54E4-2F44-A558-AA895BEC3DC2}">
      <dsp:nvSpPr>
        <dsp:cNvPr id="0" name=""/>
        <dsp:cNvSpPr/>
      </dsp:nvSpPr>
      <dsp:spPr>
        <a:xfrm>
          <a:off x="0" y="3343651"/>
          <a:ext cx="6263640" cy="1032854"/>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Optima" panose="02000503060000020004" pitchFamily="2" charset="0"/>
            </a:rPr>
            <a:t>Use covers for steering wheels and seats and floormats</a:t>
          </a:r>
        </a:p>
      </dsp:txBody>
      <dsp:txXfrm>
        <a:off x="50420" y="3394071"/>
        <a:ext cx="6162800" cy="932014"/>
      </dsp:txXfrm>
    </dsp:sp>
    <dsp:sp modelId="{4A0B904C-B80C-4E4A-8C89-C95528F9F737}">
      <dsp:nvSpPr>
        <dsp:cNvPr id="0" name=""/>
        <dsp:cNvSpPr/>
      </dsp:nvSpPr>
      <dsp:spPr>
        <a:xfrm>
          <a:off x="0" y="4451385"/>
          <a:ext cx="6263640" cy="1032854"/>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Optima" panose="02000503060000020004" pitchFamily="2" charset="0"/>
            </a:rPr>
            <a:t>Read SDS for COVID-19 listed disinfectants and use PPE as described</a:t>
          </a:r>
        </a:p>
      </dsp:txBody>
      <dsp:txXfrm>
        <a:off x="50420" y="4501805"/>
        <a:ext cx="6162800" cy="9320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08F7-0394-1E46-A274-9E509388E380}">
      <dsp:nvSpPr>
        <dsp:cNvPr id="0" name=""/>
        <dsp:cNvSpPr/>
      </dsp:nvSpPr>
      <dsp:spPr>
        <a:xfrm>
          <a:off x="3342" y="452291"/>
          <a:ext cx="2651349" cy="15908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Optima" panose="02000503060000020004" pitchFamily="2" charset="0"/>
            </a:rPr>
            <a:t>A – D) Employee Specific Training Guides</a:t>
          </a:r>
        </a:p>
      </dsp:txBody>
      <dsp:txXfrm>
        <a:off x="3342" y="452291"/>
        <a:ext cx="2651349" cy="1590809"/>
      </dsp:txXfrm>
    </dsp:sp>
    <dsp:sp modelId="{F1EF4E09-0659-C748-8FDE-7640E3997F60}">
      <dsp:nvSpPr>
        <dsp:cNvPr id="0" name=""/>
        <dsp:cNvSpPr/>
      </dsp:nvSpPr>
      <dsp:spPr>
        <a:xfrm>
          <a:off x="2919826" y="452291"/>
          <a:ext cx="2651349" cy="1590809"/>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Optima" panose="02000503060000020004" pitchFamily="2" charset="0"/>
            </a:rPr>
            <a:t>E) Prevention Checklist + Posters</a:t>
          </a:r>
        </a:p>
      </dsp:txBody>
      <dsp:txXfrm>
        <a:off x="2919826" y="452291"/>
        <a:ext cx="2651349" cy="1590809"/>
      </dsp:txXfrm>
    </dsp:sp>
    <dsp:sp modelId="{3C33A76D-08FB-9A4E-9542-5DB2EAC25988}">
      <dsp:nvSpPr>
        <dsp:cNvPr id="0" name=""/>
        <dsp:cNvSpPr/>
      </dsp:nvSpPr>
      <dsp:spPr>
        <a:xfrm>
          <a:off x="5836310" y="452291"/>
          <a:ext cx="2651349" cy="1590809"/>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Optima" panose="02000503060000020004" pitchFamily="2" charset="0"/>
            </a:rPr>
            <a:t>F) Sample Incident Reporting + Response Form</a:t>
          </a:r>
        </a:p>
      </dsp:txBody>
      <dsp:txXfrm>
        <a:off x="5836310" y="452291"/>
        <a:ext cx="2651349" cy="1590809"/>
      </dsp:txXfrm>
    </dsp:sp>
    <dsp:sp modelId="{8615103D-8BB0-F140-9AD7-1DB9E08DA1FB}">
      <dsp:nvSpPr>
        <dsp:cNvPr id="0" name=""/>
        <dsp:cNvSpPr/>
      </dsp:nvSpPr>
      <dsp:spPr>
        <a:xfrm>
          <a:off x="8752795" y="452291"/>
          <a:ext cx="2651349" cy="1590809"/>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Optima" panose="02000503060000020004" pitchFamily="2" charset="0"/>
            </a:rPr>
            <a:t>G) Cleaning + Sanitizing Guidelines</a:t>
          </a:r>
        </a:p>
      </dsp:txBody>
      <dsp:txXfrm>
        <a:off x="8752795" y="452291"/>
        <a:ext cx="2651349" cy="1590809"/>
      </dsp:txXfrm>
    </dsp:sp>
    <dsp:sp modelId="{9B08A192-0EB4-D74F-A32F-29CDD459D538}">
      <dsp:nvSpPr>
        <dsp:cNvPr id="0" name=""/>
        <dsp:cNvSpPr/>
      </dsp:nvSpPr>
      <dsp:spPr>
        <a:xfrm>
          <a:off x="1461584" y="2308236"/>
          <a:ext cx="2651349" cy="1590809"/>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Optima" panose="02000503060000020004" pitchFamily="2" charset="0"/>
            </a:rPr>
            <a:t>H) Symptom Review + Temperature Scan Log</a:t>
          </a:r>
        </a:p>
      </dsp:txBody>
      <dsp:txXfrm>
        <a:off x="1461584" y="2308236"/>
        <a:ext cx="2651349" cy="1590809"/>
      </dsp:txXfrm>
    </dsp:sp>
    <dsp:sp modelId="{86373B31-C09A-9443-AC80-B8EACF8EE474}">
      <dsp:nvSpPr>
        <dsp:cNvPr id="0" name=""/>
        <dsp:cNvSpPr/>
      </dsp:nvSpPr>
      <dsp:spPr>
        <a:xfrm>
          <a:off x="4378068" y="2308236"/>
          <a:ext cx="2651349" cy="1590809"/>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Optima" panose="02000503060000020004" pitchFamily="2" charset="0"/>
            </a:rPr>
            <a:t>I) Contact Form</a:t>
          </a:r>
        </a:p>
      </dsp:txBody>
      <dsp:txXfrm>
        <a:off x="4378068" y="2308236"/>
        <a:ext cx="2651349" cy="1590809"/>
      </dsp:txXfrm>
    </dsp:sp>
    <dsp:sp modelId="{EF9EFFFD-8DCF-3C40-9D97-866A1B9BA0E5}">
      <dsp:nvSpPr>
        <dsp:cNvPr id="0" name=""/>
        <dsp:cNvSpPr/>
      </dsp:nvSpPr>
      <dsp:spPr>
        <a:xfrm>
          <a:off x="7294553" y="2308236"/>
          <a:ext cx="2651349" cy="159080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Optima" panose="02000503060000020004" pitchFamily="2" charset="0"/>
            </a:rPr>
            <a:t>J) Employee Acknowledgement Log</a:t>
          </a:r>
        </a:p>
      </dsp:txBody>
      <dsp:txXfrm>
        <a:off x="7294553" y="2308236"/>
        <a:ext cx="2651349" cy="159080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86DE-C493-4CDF-8638-5D0C7060DBAB}">
      <dsp:nvSpPr>
        <dsp:cNvPr id="0" name=""/>
        <dsp:cNvSpPr/>
      </dsp:nvSpPr>
      <dsp:spPr>
        <a:xfrm>
          <a:off x="0" y="0"/>
          <a:ext cx="6588691" cy="58967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Optima" panose="02000503060000020004" pitchFamily="2" charset="0"/>
            </a:rPr>
            <a:t>Received 1,500 complaints against employers alleging failure to provide protection during the COVID-19 crisis</a:t>
          </a:r>
        </a:p>
      </dsp:txBody>
      <dsp:txXfrm>
        <a:off x="0" y="0"/>
        <a:ext cx="6588691" cy="58967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3F3DC-ED4C-F84B-A2C0-54BBE1700B60}">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8115B-547D-964E-BE17-93D37B3A6D90}">
      <dsp:nvSpPr>
        <dsp:cNvPr id="0" name=""/>
        <dsp:cNvSpPr/>
      </dsp:nvSpPr>
      <dsp:spPr>
        <a:xfrm>
          <a:off x="509522" y="379703"/>
          <a:ext cx="926404" cy="926404"/>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8523A-2103-3D48-8E41-427032584E90}">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Optima" panose="02000503060000020004" pitchFamily="2" charset="0"/>
            </a:rPr>
            <a:t>Any fatality.</a:t>
          </a:r>
        </a:p>
      </dsp:txBody>
      <dsp:txXfrm>
        <a:off x="1945450" y="719"/>
        <a:ext cx="4643240" cy="1684372"/>
      </dsp:txXfrm>
    </dsp:sp>
    <dsp:sp modelId="{84260E10-78EB-4C11-97D4-3E44B8406184}">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84ACB-42A7-4611-AF26-B4798FA29383}">
      <dsp:nvSpPr>
        <dsp:cNvPr id="0" name=""/>
        <dsp:cNvSpPr/>
      </dsp:nvSpPr>
      <dsp:spPr>
        <a:xfrm>
          <a:off x="509522" y="2485169"/>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84BEA9-83F2-452E-A9DC-E39BD230A392}">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Optima" panose="02000503060000020004" pitchFamily="2" charset="0"/>
            </a:rPr>
            <a:t>Any inpatient hospitalization for work related injury or illness, for anything other than medical observation or diagnostic testing must be reported. </a:t>
          </a:r>
        </a:p>
      </dsp:txBody>
      <dsp:txXfrm>
        <a:off x="1945450" y="2106185"/>
        <a:ext cx="4643240" cy="1684372"/>
      </dsp:txXfrm>
    </dsp:sp>
    <dsp:sp modelId="{E9E68BE8-17F1-4CAE-91B3-FEC7C1E0C7DE}">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529D7-A234-42A8-BEDA-637D2D446E37}">
      <dsp:nvSpPr>
        <dsp:cNvPr id="0" name=""/>
        <dsp:cNvSpPr/>
      </dsp:nvSpPr>
      <dsp:spPr>
        <a:xfrm>
          <a:off x="509522" y="4590634"/>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F5C48E-61BF-403D-8134-5004A025E205}">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Optima" panose="02000503060000020004" pitchFamily="2" charset="0"/>
            </a:rPr>
            <a:t>An amputation, the loss of an eye, or any serious degree of permanent disfigurement, but does not include any injury or illness or death caused by an accident on a public street or highway, unless the accident occurred in a construction zone.</a:t>
          </a:r>
        </a:p>
      </dsp:txBody>
      <dsp:txXfrm>
        <a:off x="1945450" y="4211650"/>
        <a:ext cx="4643240" cy="168437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04817-0D7A-534D-8C34-30266759C3B1}">
      <dsp:nvSpPr>
        <dsp:cNvPr id="0" name=""/>
        <dsp:cNvSpPr/>
      </dsp:nvSpPr>
      <dsp:spPr>
        <a:xfrm>
          <a:off x="0" y="5838"/>
          <a:ext cx="7144512" cy="17313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836CC-ADF6-6F42-9544-7FFBBA31986E}">
      <dsp:nvSpPr>
        <dsp:cNvPr id="0" name=""/>
        <dsp:cNvSpPr/>
      </dsp:nvSpPr>
      <dsp:spPr>
        <a:xfrm>
          <a:off x="523740" y="395397"/>
          <a:ext cx="953186" cy="95225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611EC7E-B1E7-4A41-B7DC-8AAC9F08B2F4}">
      <dsp:nvSpPr>
        <dsp:cNvPr id="0" name=""/>
        <dsp:cNvSpPr/>
      </dsp:nvSpPr>
      <dsp:spPr>
        <a:xfrm>
          <a:off x="2000668" y="5838"/>
          <a:ext cx="4984734" cy="17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416" tIns="183416" rIns="183416" bIns="1834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Optima" panose="02000503060000020004" pitchFamily="2" charset="0"/>
            </a:rPr>
            <a:t>Fatalities</a:t>
          </a:r>
        </a:p>
        <a:p>
          <a:pPr marL="0" lvl="0" indent="0" algn="l" defTabSz="800100">
            <a:lnSpc>
              <a:spcPct val="100000"/>
            </a:lnSpc>
            <a:spcBef>
              <a:spcPct val="0"/>
            </a:spcBef>
            <a:spcAft>
              <a:spcPct val="35000"/>
            </a:spcAft>
            <a:buNone/>
          </a:pPr>
          <a:r>
            <a:rPr lang="en-US" sz="1800" kern="1200" dirty="0">
              <a:latin typeface="Optima" panose="02000503060000020004" pitchFamily="2" charset="0"/>
            </a:rPr>
            <a:t>– </a:t>
          </a:r>
          <a:r>
            <a:rPr lang="en-US" sz="1800" b="0" kern="1200" dirty="0">
              <a:latin typeface="Optima" panose="02000503060000020004" pitchFamily="2" charset="0"/>
            </a:rPr>
            <a:t>within 8 hours of finding out about it</a:t>
          </a:r>
        </a:p>
      </dsp:txBody>
      <dsp:txXfrm>
        <a:off x="2000668" y="5838"/>
        <a:ext cx="4984734" cy="1733067"/>
      </dsp:txXfrm>
    </dsp:sp>
    <dsp:sp modelId="{6F73A370-6080-B74F-98AA-69A578E14263}">
      <dsp:nvSpPr>
        <dsp:cNvPr id="0" name=""/>
        <dsp:cNvSpPr/>
      </dsp:nvSpPr>
      <dsp:spPr>
        <a:xfrm>
          <a:off x="0" y="2124031"/>
          <a:ext cx="7144512" cy="17313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B6A8D5-0D1F-B44B-8734-8483A27D81E1}">
      <dsp:nvSpPr>
        <dsp:cNvPr id="0" name=""/>
        <dsp:cNvSpPr/>
      </dsp:nvSpPr>
      <dsp:spPr>
        <a:xfrm>
          <a:off x="523740" y="2513590"/>
          <a:ext cx="953186" cy="95225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3A4BCB9-EA89-0746-8CD1-1D9B36B6D6E3}">
      <dsp:nvSpPr>
        <dsp:cNvPr id="0" name=""/>
        <dsp:cNvSpPr/>
      </dsp:nvSpPr>
      <dsp:spPr>
        <a:xfrm>
          <a:off x="2000668" y="2124031"/>
          <a:ext cx="4984734" cy="17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416" tIns="183416" rIns="183416" bIns="1834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Optima" panose="02000503060000020004" pitchFamily="2" charset="0"/>
            </a:rPr>
            <a:t>In-patient hospitalizations of one or more employees, amputations, losses of an eye</a:t>
          </a:r>
          <a:endParaRPr lang="en-US" sz="1800" kern="1200" dirty="0">
            <a:latin typeface="Optima" panose="02000503060000020004" pitchFamily="2" charset="0"/>
          </a:endParaRPr>
        </a:p>
        <a:p>
          <a:pPr marL="0" lvl="0" indent="0" algn="l" defTabSz="800100">
            <a:lnSpc>
              <a:spcPct val="100000"/>
            </a:lnSpc>
            <a:spcBef>
              <a:spcPct val="0"/>
            </a:spcBef>
            <a:spcAft>
              <a:spcPct val="35000"/>
            </a:spcAft>
            <a:buNone/>
          </a:pPr>
          <a:r>
            <a:rPr lang="en-US" sz="1800" kern="1200" dirty="0">
              <a:latin typeface="Optima" panose="02000503060000020004" pitchFamily="2" charset="0"/>
            </a:rPr>
            <a:t>– within 24 hours of learning about it</a:t>
          </a:r>
        </a:p>
      </dsp:txBody>
      <dsp:txXfrm>
        <a:off x="2000668" y="2124031"/>
        <a:ext cx="4984734" cy="1733067"/>
      </dsp:txXfrm>
    </dsp:sp>
    <dsp:sp modelId="{D3AE844E-6EB5-410A-9194-D6E0B1A2FA4A}">
      <dsp:nvSpPr>
        <dsp:cNvPr id="0" name=""/>
        <dsp:cNvSpPr/>
      </dsp:nvSpPr>
      <dsp:spPr>
        <a:xfrm>
          <a:off x="0" y="4242224"/>
          <a:ext cx="7144512" cy="17313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B3620-353A-4874-B96D-062B49CF6585}">
      <dsp:nvSpPr>
        <dsp:cNvPr id="0" name=""/>
        <dsp:cNvSpPr/>
      </dsp:nvSpPr>
      <dsp:spPr>
        <a:xfrm>
          <a:off x="524252" y="4631783"/>
          <a:ext cx="953186" cy="9522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AAA337F-1F99-43E6-8041-35722CEC48DD}">
      <dsp:nvSpPr>
        <dsp:cNvPr id="0" name=""/>
        <dsp:cNvSpPr/>
      </dsp:nvSpPr>
      <dsp:spPr>
        <a:xfrm>
          <a:off x="2001692" y="4242224"/>
          <a:ext cx="4984734" cy="17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416" tIns="183416" rIns="183416" bIns="183416"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Optima" panose="02000503060000020004" pitchFamily="2" charset="0"/>
            </a:rPr>
            <a:t>Only fatalities occurring within 30 days of the work-related incident must be reported to OSHA. </a:t>
          </a:r>
        </a:p>
        <a:p>
          <a:pPr marL="0" lvl="0" indent="0" algn="l" defTabSz="711200">
            <a:lnSpc>
              <a:spcPct val="100000"/>
            </a:lnSpc>
            <a:spcBef>
              <a:spcPct val="0"/>
            </a:spcBef>
            <a:spcAft>
              <a:spcPct val="35000"/>
            </a:spcAft>
            <a:buNone/>
          </a:pPr>
          <a:r>
            <a:rPr lang="en-US" sz="1600" kern="1200" dirty="0">
              <a:latin typeface="Optima" panose="02000503060000020004" pitchFamily="2" charset="0"/>
            </a:rPr>
            <a:t>Further, for an inpatient hospitalization, amputation or loss of an eye, then incidents must be reported to OSHA only if they occur within 24 hours of the work-related incident.</a:t>
          </a:r>
        </a:p>
      </dsp:txBody>
      <dsp:txXfrm>
        <a:off x="2001692" y="4242224"/>
        <a:ext cx="4984734" cy="173306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914FD-5A6D-4A7C-A53D-13EFB4FC3B66}">
      <dsp:nvSpPr>
        <dsp:cNvPr id="0" name=""/>
        <dsp:cNvSpPr/>
      </dsp:nvSpPr>
      <dsp:spPr>
        <a:xfrm>
          <a:off x="0" y="114721"/>
          <a:ext cx="6588691" cy="18603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Optima" panose="02000503060000020004" pitchFamily="2" charset="0"/>
            </a:rPr>
            <a:t>Personal Protective Equipment</a:t>
          </a:r>
          <a:r>
            <a:rPr lang="en-US" sz="1500" kern="1200" dirty="0">
              <a:latin typeface="Optima" panose="02000503060000020004" pitchFamily="2" charset="0"/>
            </a:rPr>
            <a:t>:  Requires using gloves, eye and face protection, and respiratory protection when job hazards warrant it.  </a:t>
          </a:r>
        </a:p>
        <a:p>
          <a:pPr marL="0" lvl="0" indent="0" algn="l" defTabSz="666750">
            <a:lnSpc>
              <a:spcPct val="90000"/>
            </a:lnSpc>
            <a:spcBef>
              <a:spcPct val="0"/>
            </a:spcBef>
            <a:spcAft>
              <a:spcPct val="35000"/>
            </a:spcAft>
            <a:buNone/>
          </a:pPr>
          <a:r>
            <a:rPr lang="en-US" sz="1500" kern="1200" dirty="0">
              <a:latin typeface="Optima" panose="02000503060000020004" pitchFamily="2" charset="0"/>
            </a:rPr>
            <a:t>When respirators are necessary to protect workers, employers must implement a comprehensive respiratory protection program in accordance with the Respiratory Protection standard.  Compliance requires an assessment of hazards and then proving proper PPE that addresses those hazards.  PPE must be provided at no cost and employees provided with training in proper usage.</a:t>
          </a:r>
        </a:p>
      </dsp:txBody>
      <dsp:txXfrm>
        <a:off x="90812" y="205533"/>
        <a:ext cx="6407067" cy="1678676"/>
      </dsp:txXfrm>
    </dsp:sp>
    <dsp:sp modelId="{1FB85634-0EF2-4C00-BC27-61499DEBEB0C}">
      <dsp:nvSpPr>
        <dsp:cNvPr id="0" name=""/>
        <dsp:cNvSpPr/>
      </dsp:nvSpPr>
      <dsp:spPr>
        <a:xfrm>
          <a:off x="0" y="2018221"/>
          <a:ext cx="6588691" cy="186030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Optima" panose="02000503060000020004" pitchFamily="2" charset="0"/>
            </a:rPr>
            <a:t>Hazard Communication Program</a:t>
          </a:r>
          <a:r>
            <a:rPr lang="en-US" sz="1500" kern="1200" dirty="0">
              <a:latin typeface="Optima" panose="02000503060000020004" pitchFamily="2" charset="0"/>
            </a:rPr>
            <a:t>:  Protect their workers from exposure to </a:t>
          </a:r>
          <a:r>
            <a:rPr lang="en-US" sz="1500" u="sng" kern="1200" dirty="0">
              <a:latin typeface="Optima" panose="02000503060000020004" pitchFamily="2" charset="0"/>
              <a:hlinkClick xmlns:r="http://schemas.openxmlformats.org/officeDocument/2006/relationships" r:id="rId1"/>
            </a:rPr>
            <a:t>hazardous chemicals used for cleaning and disinfection</a:t>
          </a:r>
          <a:r>
            <a:rPr lang="en-US" sz="1500" kern="1200" dirty="0">
              <a:latin typeface="Optima" panose="02000503060000020004" pitchFamily="2" charset="0"/>
            </a:rPr>
            <a:t>. Employers should be aware that common sanitizers and sterilizers could contain hazardous chemicals. </a:t>
          </a:r>
        </a:p>
        <a:p>
          <a:pPr marL="0" lvl="0" indent="0" algn="l" defTabSz="666750">
            <a:lnSpc>
              <a:spcPct val="90000"/>
            </a:lnSpc>
            <a:spcBef>
              <a:spcPct val="0"/>
            </a:spcBef>
            <a:spcAft>
              <a:spcPct val="35000"/>
            </a:spcAft>
            <a:buNone/>
          </a:pPr>
          <a:r>
            <a:rPr lang="en-US" sz="1500" kern="1200" dirty="0">
              <a:latin typeface="Optima" panose="02000503060000020004" pitchFamily="2" charset="0"/>
            </a:rPr>
            <a:t>Where workers are exposed to hazardous chemicals, employers, must comply with this standard.  Requirements include a written program, providing SDS, proper labels on containers and training on understanding the hazards related to chemicals in use.</a:t>
          </a:r>
        </a:p>
      </dsp:txBody>
      <dsp:txXfrm>
        <a:off x="90812" y="2109033"/>
        <a:ext cx="6407067" cy="1678676"/>
      </dsp:txXfrm>
    </dsp:sp>
    <dsp:sp modelId="{C9B24EED-568C-447A-AD2D-527B90BF44D3}">
      <dsp:nvSpPr>
        <dsp:cNvPr id="0" name=""/>
        <dsp:cNvSpPr/>
      </dsp:nvSpPr>
      <dsp:spPr>
        <a:xfrm>
          <a:off x="0" y="3921721"/>
          <a:ext cx="6588691" cy="18603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Optima" panose="02000503060000020004" pitchFamily="2" charset="0"/>
            </a:rPr>
            <a:t>General Duty Clause</a:t>
          </a:r>
          <a:r>
            <a:rPr lang="en-US" sz="1500" kern="1200" dirty="0">
              <a:latin typeface="Optima" panose="02000503060000020004" pitchFamily="2" charset="0"/>
            </a:rPr>
            <a:t>:  Requires employers to furnish to each worker "employment and a place of employment, which are free from recognized hazards that are causing or are likely to cause death or serious physical harm." </a:t>
          </a:r>
        </a:p>
        <a:p>
          <a:pPr marL="0" lvl="0" indent="0" algn="l" defTabSz="666750">
            <a:lnSpc>
              <a:spcPct val="90000"/>
            </a:lnSpc>
            <a:spcBef>
              <a:spcPct val="0"/>
            </a:spcBef>
            <a:spcAft>
              <a:spcPct val="35000"/>
            </a:spcAft>
            <a:buNone/>
          </a:pPr>
          <a:r>
            <a:rPr lang="en-US" sz="1500" kern="1200" dirty="0">
              <a:latin typeface="Optima" panose="02000503060000020004" pitchFamily="2" charset="0"/>
            </a:rPr>
            <a:t>This is literally the catch-all provision that OSHA inspectors can use when no standard seems to be violated.</a:t>
          </a:r>
        </a:p>
      </dsp:txBody>
      <dsp:txXfrm>
        <a:off x="90812" y="4012533"/>
        <a:ext cx="6407067" cy="167867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FA97-7E10-FA49-B5C7-D47C37511C8D}">
      <dsp:nvSpPr>
        <dsp:cNvPr id="0" name=""/>
        <dsp:cNvSpPr/>
      </dsp:nvSpPr>
      <dsp:spPr>
        <a:xfrm>
          <a:off x="0" y="628441"/>
          <a:ext cx="6263640" cy="1350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Optima" panose="02000503060000020004" pitchFamily="2" charset="0"/>
            </a:rPr>
            <a:t>AOE and COE required</a:t>
          </a:r>
        </a:p>
      </dsp:txBody>
      <dsp:txXfrm>
        <a:off x="65934" y="694375"/>
        <a:ext cx="6131772" cy="1218787"/>
      </dsp:txXfrm>
    </dsp:sp>
    <dsp:sp modelId="{8C3A1229-4280-864A-9FBD-F32BA47DA98A}">
      <dsp:nvSpPr>
        <dsp:cNvPr id="0" name=""/>
        <dsp:cNvSpPr/>
      </dsp:nvSpPr>
      <dsp:spPr>
        <a:xfrm>
          <a:off x="0" y="2077016"/>
          <a:ext cx="6263640" cy="1350655"/>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Optima" panose="02000503060000020004" pitchFamily="2" charset="0"/>
            </a:rPr>
            <a:t>Employee proves injury</a:t>
          </a:r>
        </a:p>
      </dsp:txBody>
      <dsp:txXfrm>
        <a:off x="65934" y="2142950"/>
        <a:ext cx="6131772" cy="1218787"/>
      </dsp:txXfrm>
    </dsp:sp>
    <dsp:sp modelId="{75235DF8-1B0C-6F49-809C-8D107018955F}">
      <dsp:nvSpPr>
        <dsp:cNvPr id="0" name=""/>
        <dsp:cNvSpPr/>
      </dsp:nvSpPr>
      <dsp:spPr>
        <a:xfrm>
          <a:off x="0" y="3525591"/>
          <a:ext cx="6263640" cy="1350655"/>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Optima" panose="02000503060000020004" pitchFamily="2" charset="0"/>
            </a:rPr>
            <a:t>Coronavirus exposure experience on the job results in COVID-19</a:t>
          </a:r>
        </a:p>
      </dsp:txBody>
      <dsp:txXfrm>
        <a:off x="65934" y="3591525"/>
        <a:ext cx="6131772" cy="121878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C0CD3-C78D-408C-A747-B318FE58D215}">
      <dsp:nvSpPr>
        <dsp:cNvPr id="0" name=""/>
        <dsp:cNvSpPr/>
      </dsp:nvSpPr>
      <dsp:spPr>
        <a:xfrm>
          <a:off x="0" y="956381"/>
          <a:ext cx="6513603" cy="176562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9DF521A-A5F5-4C81-843A-EC90F9FF3663}">
      <dsp:nvSpPr>
        <dsp:cNvPr id="0" name=""/>
        <dsp:cNvSpPr/>
      </dsp:nvSpPr>
      <dsp:spPr>
        <a:xfrm>
          <a:off x="534102" y="1353647"/>
          <a:ext cx="971095" cy="9710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9F2EC1A-B26B-4988-8589-0485643D4B28}">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Optima" panose="02000503060000020004" pitchFamily="2" charset="0"/>
            </a:rPr>
            <a:t>Burden shifted to employer to prove exposure was not work related</a:t>
          </a:r>
        </a:p>
      </dsp:txBody>
      <dsp:txXfrm>
        <a:off x="2039300" y="956381"/>
        <a:ext cx="4474303" cy="1765627"/>
      </dsp:txXfrm>
    </dsp:sp>
    <dsp:sp modelId="{6D9F1B59-A3D8-4AB7-B396-143B4D178217}">
      <dsp:nvSpPr>
        <dsp:cNvPr id="0" name=""/>
        <dsp:cNvSpPr/>
      </dsp:nvSpPr>
      <dsp:spPr>
        <a:xfrm>
          <a:off x="0" y="3163416"/>
          <a:ext cx="6513603" cy="176562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6FFDF2A-EFC9-4BD4-A774-B164267006B7}">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52FB082-7713-4D8B-9F08-98B3515A3DC0}">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Optima" panose="02000503060000020004" pitchFamily="2" charset="0"/>
            </a:rPr>
            <a:t>Effective for work performed March 19 to July 5, 2020</a:t>
          </a:r>
        </a:p>
      </dsp:txBody>
      <dsp:txXfrm>
        <a:off x="2039300" y="3163416"/>
        <a:ext cx="4474303" cy="176562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FA97-7E10-FA49-B5C7-D47C37511C8D}">
      <dsp:nvSpPr>
        <dsp:cNvPr id="0" name=""/>
        <dsp:cNvSpPr/>
      </dsp:nvSpPr>
      <dsp:spPr>
        <a:xfrm>
          <a:off x="0" y="367496"/>
          <a:ext cx="6263640" cy="114706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Optima" panose="02000503060000020004" pitchFamily="2" charset="0"/>
            </a:rPr>
            <a:t>Work was performed on or after March 19, 2020</a:t>
          </a:r>
        </a:p>
      </dsp:txBody>
      <dsp:txXfrm>
        <a:off x="55995" y="423491"/>
        <a:ext cx="6151650" cy="1035073"/>
      </dsp:txXfrm>
    </dsp:sp>
    <dsp:sp modelId="{33BDEBD2-DC17-8A49-B211-2785B208E481}">
      <dsp:nvSpPr>
        <dsp:cNvPr id="0" name=""/>
        <dsp:cNvSpPr/>
      </dsp:nvSpPr>
      <dsp:spPr>
        <a:xfrm>
          <a:off x="0" y="1575040"/>
          <a:ext cx="6263640" cy="1147063"/>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Optima" panose="02000503060000020004" pitchFamily="2" charset="0"/>
            </a:rPr>
            <a:t>Employee was directed to perform work at a location other than employee’s home</a:t>
          </a:r>
        </a:p>
      </dsp:txBody>
      <dsp:txXfrm>
        <a:off x="55995" y="1631035"/>
        <a:ext cx="6151650" cy="1035073"/>
      </dsp:txXfrm>
    </dsp:sp>
    <dsp:sp modelId="{D9450753-A344-8F4D-8849-4C374E862D68}">
      <dsp:nvSpPr>
        <dsp:cNvPr id="0" name=""/>
        <dsp:cNvSpPr/>
      </dsp:nvSpPr>
      <dsp:spPr>
        <a:xfrm>
          <a:off x="0" y="2782583"/>
          <a:ext cx="6263640" cy="1147063"/>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Optima" panose="02000503060000020004" pitchFamily="2" charset="0"/>
            </a:rPr>
            <a:t>Employee tested positive or was diagnosed with COVID-19 within 14 days after employee worked at employer’s direction</a:t>
          </a:r>
        </a:p>
      </dsp:txBody>
      <dsp:txXfrm>
        <a:off x="55995" y="2838578"/>
        <a:ext cx="6151650" cy="1035073"/>
      </dsp:txXfrm>
    </dsp:sp>
    <dsp:sp modelId="{C4971AC1-E2D4-7845-96E5-2B4D7261AF60}">
      <dsp:nvSpPr>
        <dsp:cNvPr id="0" name=""/>
        <dsp:cNvSpPr/>
      </dsp:nvSpPr>
      <dsp:spPr>
        <a:xfrm>
          <a:off x="0" y="3990127"/>
          <a:ext cx="6263640" cy="1147063"/>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Optima" panose="02000503060000020004" pitchFamily="2" charset="0"/>
            </a:rPr>
            <a:t>California-licensed physician made initial diagnosis, and that diagnosis is confirmed by further testing within 30 days of initial testing date</a:t>
          </a:r>
        </a:p>
      </dsp:txBody>
      <dsp:txXfrm>
        <a:off x="55995" y="4046122"/>
        <a:ext cx="6151650" cy="103507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58AE3-1154-4DE2-BA26-D72FEEB6EB36}">
      <dsp:nvSpPr>
        <dsp:cNvPr id="0" name=""/>
        <dsp:cNvSpPr/>
      </dsp:nvSpPr>
      <dsp:spPr>
        <a:xfrm>
          <a:off x="0" y="894511"/>
          <a:ext cx="6263640" cy="165140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04369-3068-4F77-AC09-553A6ED9FBC7}">
      <dsp:nvSpPr>
        <dsp:cNvPr id="0" name=""/>
        <dsp:cNvSpPr/>
      </dsp:nvSpPr>
      <dsp:spPr>
        <a:xfrm>
          <a:off x="499550" y="1266078"/>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FB5B8-3C16-4B79-8DB7-7F1365AC820D}">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Optima" panose="02000503060000020004" pitchFamily="2" charset="0"/>
            </a:rPr>
            <a:t>Shortened to 30 days from date of claim form filing</a:t>
          </a:r>
        </a:p>
      </dsp:txBody>
      <dsp:txXfrm>
        <a:off x="1907374" y="894511"/>
        <a:ext cx="4356265" cy="1651406"/>
      </dsp:txXfrm>
    </dsp:sp>
    <dsp:sp modelId="{9136B5F2-C355-4D04-93A0-F5C116CEC5EB}">
      <dsp:nvSpPr>
        <dsp:cNvPr id="0" name=""/>
        <dsp:cNvSpPr/>
      </dsp:nvSpPr>
      <dsp:spPr>
        <a:xfrm>
          <a:off x="0" y="2958769"/>
          <a:ext cx="6263640" cy="165140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71216A-736C-4F5D-B75A-85131A62545B}">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8712B-4C09-48AC-AD4B-8F5BB151900D}">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Optima" panose="02000503060000020004" pitchFamily="2" charset="0"/>
            </a:rPr>
            <a:t>If not rejected within 30 days, the claim is presumed compensable, unless rebutted by evidence only discovered after 30-day period</a:t>
          </a:r>
        </a:p>
      </dsp:txBody>
      <dsp:txXfrm>
        <a:off x="1907374" y="2958769"/>
        <a:ext cx="4356265" cy="1651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E6E4D-27AC-394B-A54F-2F0856F25922}">
      <dsp:nvSpPr>
        <dsp:cNvPr id="0" name=""/>
        <dsp:cNvSpPr/>
      </dsp:nvSpPr>
      <dsp:spPr>
        <a:xfrm rot="10800000">
          <a:off x="3575303" y="0"/>
          <a:ext cx="6940296" cy="1087834"/>
        </a:xfrm>
        <a:prstGeom prst="nonIsoscelesTrapezoid">
          <a:avLst>
            <a:gd name="adj1" fmla="val 0"/>
            <a:gd name="adj2" fmla="val 82166"/>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Optima" panose="02000503060000020004" pitchFamily="2" charset="0"/>
            </a:rPr>
            <a:t>Healthcare and morgue workers collecting/handling specimens from potentially infectious or infected patients</a:t>
          </a:r>
        </a:p>
      </dsp:txBody>
      <dsp:txXfrm rot="10800000">
        <a:off x="4469129" y="0"/>
        <a:ext cx="6046470" cy="1087834"/>
      </dsp:txXfrm>
    </dsp:sp>
    <dsp:sp modelId="{7CC9F9FD-8697-2549-9377-618445C18DE7}">
      <dsp:nvSpPr>
        <dsp:cNvPr id="0" name=""/>
        <dsp:cNvSpPr/>
      </dsp:nvSpPr>
      <dsp:spPr>
        <a:xfrm>
          <a:off x="2681478" y="0"/>
          <a:ext cx="1787652" cy="1087834"/>
        </a:xfrm>
        <a:prstGeom prst="trapezoid">
          <a:avLst>
            <a:gd name="adj" fmla="val 82166"/>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Optima" panose="02000503060000020004" pitchFamily="2" charset="0"/>
            </a:rPr>
            <a:t>Very High</a:t>
          </a:r>
        </a:p>
      </dsp:txBody>
      <dsp:txXfrm>
        <a:off x="2681478" y="0"/>
        <a:ext cx="1787652" cy="1087834"/>
      </dsp:txXfrm>
    </dsp:sp>
    <dsp:sp modelId="{89C1E949-471A-404B-BC48-D9CA8E4D4040}">
      <dsp:nvSpPr>
        <dsp:cNvPr id="0" name=""/>
        <dsp:cNvSpPr/>
      </dsp:nvSpPr>
      <dsp:spPr>
        <a:xfrm rot="10800000">
          <a:off x="4469130" y="1087834"/>
          <a:ext cx="6046470" cy="1087834"/>
        </a:xfrm>
        <a:prstGeom prst="nonIsoscelesTrapezoid">
          <a:avLst>
            <a:gd name="adj1" fmla="val 0"/>
            <a:gd name="adj2" fmla="val 82166"/>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Optima" panose="02000503060000020004" pitchFamily="2" charset="0"/>
            </a:rPr>
            <a:t>Health care delivery/support, medical transport</a:t>
          </a:r>
        </a:p>
      </dsp:txBody>
      <dsp:txXfrm rot="10800000">
        <a:off x="5362956" y="1087834"/>
        <a:ext cx="5152644" cy="1087834"/>
      </dsp:txXfrm>
    </dsp:sp>
    <dsp:sp modelId="{8BA7E7ED-EF98-C54D-9631-2BC513DA992E}">
      <dsp:nvSpPr>
        <dsp:cNvPr id="0" name=""/>
        <dsp:cNvSpPr/>
      </dsp:nvSpPr>
      <dsp:spPr>
        <a:xfrm>
          <a:off x="1787652" y="1087834"/>
          <a:ext cx="3575304" cy="1087834"/>
        </a:xfrm>
        <a:prstGeom prst="trapezoid">
          <a:avLst>
            <a:gd name="adj" fmla="val 82166"/>
          </a:avLst>
        </a:prstGeom>
        <a:solidFill>
          <a:srgbClr val="C000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Optima" panose="02000503060000020004" pitchFamily="2" charset="0"/>
            </a:rPr>
            <a:t>High</a:t>
          </a:r>
        </a:p>
      </dsp:txBody>
      <dsp:txXfrm>
        <a:off x="2413330" y="1087834"/>
        <a:ext cx="2323947" cy="1087834"/>
      </dsp:txXfrm>
    </dsp:sp>
    <dsp:sp modelId="{3D4075A9-54C9-1A45-8188-25745FAF16C9}">
      <dsp:nvSpPr>
        <dsp:cNvPr id="0" name=""/>
        <dsp:cNvSpPr/>
      </dsp:nvSpPr>
      <dsp:spPr>
        <a:xfrm rot="10800000">
          <a:off x="5362956" y="2175669"/>
          <a:ext cx="5152644" cy="1087834"/>
        </a:xfrm>
        <a:prstGeom prst="nonIsoscelesTrapezoid">
          <a:avLst>
            <a:gd name="adj1" fmla="val 0"/>
            <a:gd name="adj2" fmla="val 82166"/>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Optima" panose="02000503060000020004" pitchFamily="2" charset="0"/>
            </a:rPr>
            <a:t>Those who have contact with general public (schools, high volume retail settings)</a:t>
          </a:r>
        </a:p>
      </dsp:txBody>
      <dsp:txXfrm rot="10800000">
        <a:off x="6256781" y="2175669"/>
        <a:ext cx="4258818" cy="1087834"/>
      </dsp:txXfrm>
    </dsp:sp>
    <dsp:sp modelId="{3D310316-F3D5-864E-B868-57DEE3EF81E0}">
      <dsp:nvSpPr>
        <dsp:cNvPr id="0" name=""/>
        <dsp:cNvSpPr/>
      </dsp:nvSpPr>
      <dsp:spPr>
        <a:xfrm>
          <a:off x="893825" y="2175669"/>
          <a:ext cx="5362956" cy="1087834"/>
        </a:xfrm>
        <a:prstGeom prst="trapezoid">
          <a:avLst>
            <a:gd name="adj" fmla="val 82166"/>
          </a:avLst>
        </a:prstGeom>
        <a:solidFill>
          <a:srgbClr val="C000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Optima" panose="02000503060000020004" pitchFamily="2" charset="0"/>
            </a:rPr>
            <a:t>Medium</a:t>
          </a:r>
        </a:p>
      </dsp:txBody>
      <dsp:txXfrm>
        <a:off x="1832343" y="2175669"/>
        <a:ext cx="3485921" cy="1087834"/>
      </dsp:txXfrm>
    </dsp:sp>
    <dsp:sp modelId="{CD2B1F83-FF37-A043-ABCD-FC9CA6CBEDE7}">
      <dsp:nvSpPr>
        <dsp:cNvPr id="0" name=""/>
        <dsp:cNvSpPr/>
      </dsp:nvSpPr>
      <dsp:spPr>
        <a:xfrm rot="10800000">
          <a:off x="6256781" y="3263503"/>
          <a:ext cx="4258818" cy="1087834"/>
        </a:xfrm>
        <a:prstGeom prst="nonIsoscelesTrapezoid">
          <a:avLst>
            <a:gd name="adj1" fmla="val 0"/>
            <a:gd name="adj2" fmla="val 82166"/>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Optima" panose="02000503060000020004" pitchFamily="2" charset="0"/>
            </a:rPr>
            <a:t>Workers with minimal occupational contact with public and coworkers</a:t>
          </a:r>
        </a:p>
      </dsp:txBody>
      <dsp:txXfrm rot="10800000">
        <a:off x="7150608" y="3263503"/>
        <a:ext cx="3364992" cy="1087834"/>
      </dsp:txXfrm>
    </dsp:sp>
    <dsp:sp modelId="{7EA18C2D-3B36-1C4F-A413-08B790F4D49C}">
      <dsp:nvSpPr>
        <dsp:cNvPr id="0" name=""/>
        <dsp:cNvSpPr/>
      </dsp:nvSpPr>
      <dsp:spPr>
        <a:xfrm>
          <a:off x="44619" y="3263503"/>
          <a:ext cx="7150608" cy="1087834"/>
        </a:xfrm>
        <a:prstGeom prst="trapezoid">
          <a:avLst>
            <a:gd name="adj" fmla="val 82166"/>
          </a:avLst>
        </a:prstGeom>
        <a:solidFill>
          <a:srgbClr val="C0000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Optima" panose="02000503060000020004" pitchFamily="2" charset="0"/>
            </a:rPr>
            <a:t>Lower Risk</a:t>
          </a:r>
        </a:p>
      </dsp:txBody>
      <dsp:txXfrm>
        <a:off x="1295976" y="3263503"/>
        <a:ext cx="4647895"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F92A8-C62B-48A4-8F21-A1B2170A3F49}">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F3F55-6589-43FA-A5C0-A886204575AE}">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72F62F-B9EF-4F4E-ACDC-64622FDE285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Optima" panose="02000503060000020004" pitchFamily="2" charset="0"/>
            </a:rPr>
            <a:t>Control site of car sale location</a:t>
          </a:r>
        </a:p>
      </dsp:txBody>
      <dsp:txXfrm>
        <a:off x="1435590" y="531"/>
        <a:ext cx="9080009" cy="1242935"/>
      </dsp:txXfrm>
    </dsp:sp>
    <dsp:sp modelId="{EAB3612D-C8FF-426D-BACB-2955FC476C84}">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5C0844-6FD5-4F8E-A48D-479C6FA5476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D80B8-172A-471A-B912-D67C18A2D2B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Optima" panose="02000503060000020004" pitchFamily="2" charset="0"/>
            </a:rPr>
            <a:t>Allow mandatory employee temperature checks (San Diego)</a:t>
          </a:r>
        </a:p>
      </dsp:txBody>
      <dsp:txXfrm>
        <a:off x="1435590" y="1554201"/>
        <a:ext cx="9080009" cy="1242935"/>
      </dsp:txXfrm>
    </dsp:sp>
    <dsp:sp modelId="{CC1F0499-D445-4406-92FF-8A1165164BBF}">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EB193-AEDF-4FB2-B970-1D62FD0EF0F7}">
      <dsp:nvSpPr>
        <dsp:cNvPr id="0" name=""/>
        <dsp:cNvSpPr/>
      </dsp:nvSpPr>
      <dsp:spPr>
        <a:xfrm>
          <a:off x="375988" y="3387531"/>
          <a:ext cx="683614" cy="683614"/>
        </a:xfrm>
        <a:prstGeom prst="rect">
          <a:avLst/>
        </a:prstGeom>
        <a:blipFill>
          <a:blip xmlns:r="http://schemas.openxmlformats.org/officeDocument/2006/relationships" r:embed="rId5"/>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4849A7-B3CF-4433-A4AB-C28276067F4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Optima" panose="02000503060000020004" pitchFamily="2" charset="0"/>
            </a:rPr>
            <a:t>Require face masks at essential businesses (LA County, Santa Barbara County)</a:t>
          </a:r>
        </a:p>
        <a:p>
          <a:pPr marL="0" lvl="0" indent="0" algn="l" defTabSz="889000">
            <a:lnSpc>
              <a:spcPct val="100000"/>
            </a:lnSpc>
            <a:spcBef>
              <a:spcPct val="0"/>
            </a:spcBef>
            <a:spcAft>
              <a:spcPct val="35000"/>
            </a:spcAft>
            <a:buNone/>
          </a:pPr>
          <a:r>
            <a:rPr lang="en-US" sz="1600" kern="1200" dirty="0">
              <a:latin typeface="Optima" panose="02000503060000020004" pitchFamily="2" charset="0"/>
            </a:rPr>
            <a:t>CDC recommends cloth face coverings should not be placed on children younger than 2 years old or those unable to remove the mask without assistance.</a:t>
          </a:r>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64775-35BE-467F-93C0-273792CB8A48}">
      <dsp:nvSpPr>
        <dsp:cNvPr id="0" name=""/>
        <dsp:cNvSpPr/>
      </dsp:nvSpPr>
      <dsp:spPr>
        <a:xfrm>
          <a:off x="2044800" y="376271"/>
          <a:ext cx="2196000" cy="2196000"/>
        </a:xfrm>
        <a:prstGeom prst="ellipse">
          <a:avLst/>
        </a:prstGeom>
        <a:solidFill>
          <a:srgbClr val="C00000"/>
        </a:solidFill>
        <a:ln>
          <a:noFill/>
        </a:ln>
        <a:effectLst/>
      </dsp:spPr>
      <dsp:style>
        <a:lnRef idx="0">
          <a:scrgbClr r="0" g="0" b="0"/>
        </a:lnRef>
        <a:fillRef idx="1">
          <a:scrgbClr r="0" g="0" b="0"/>
        </a:fillRef>
        <a:effectRef idx="0">
          <a:scrgbClr r="0" g="0" b="0"/>
        </a:effectRef>
        <a:fontRef idx="minor"/>
      </dsp:style>
    </dsp:sp>
    <dsp:sp modelId="{2F8181D1-B1C4-431A-9FAC-909837FBB020}">
      <dsp:nvSpPr>
        <dsp:cNvPr id="0" name=""/>
        <dsp:cNvSpPr/>
      </dsp:nvSpPr>
      <dsp:spPr>
        <a:xfrm>
          <a:off x="2512800" y="84427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D60347-DB5B-4EA9-B8DF-B4A83448E52B}">
      <dsp:nvSpPr>
        <dsp:cNvPr id="0" name=""/>
        <dsp:cNvSpPr/>
      </dsp:nvSpPr>
      <dsp:spPr>
        <a:xfrm>
          <a:off x="134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CDC Phone Application </a:t>
          </a:r>
        </a:p>
      </dsp:txBody>
      <dsp:txXfrm>
        <a:off x="1342800" y="3256272"/>
        <a:ext cx="3600000" cy="720000"/>
      </dsp:txXfrm>
    </dsp:sp>
    <dsp:sp modelId="{3BC3B9E4-EB8A-4A85-AB6D-A37B8545E4C3}">
      <dsp:nvSpPr>
        <dsp:cNvPr id="0" name=""/>
        <dsp:cNvSpPr/>
      </dsp:nvSpPr>
      <dsp:spPr>
        <a:xfrm>
          <a:off x="6274800" y="376271"/>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77C35-5C19-46E3-B63B-75F5270CF3D3}">
      <dsp:nvSpPr>
        <dsp:cNvPr id="0" name=""/>
        <dsp:cNvSpPr/>
      </dsp:nvSpPr>
      <dsp:spPr>
        <a:xfrm>
          <a:off x="6742800" y="84427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56F685-5D50-40B4-A30D-D179F3B4BD0A}">
      <dsp:nvSpPr>
        <dsp:cNvPr id="0" name=""/>
        <dsp:cNvSpPr/>
      </dsp:nvSpPr>
      <dsp:spPr>
        <a:xfrm>
          <a:off x="557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CDC recognized symptoms</a:t>
          </a:r>
        </a:p>
      </dsp:txBody>
      <dsp:txXfrm>
        <a:off x="5572800" y="3256272"/>
        <a:ext cx="36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C2854-CBC2-4559-A9CC-AC674959749B}">
      <dsp:nvSpPr>
        <dsp:cNvPr id="0" name=""/>
        <dsp:cNvSpPr/>
      </dsp:nvSpPr>
      <dsp:spPr>
        <a:xfrm>
          <a:off x="611820" y="66706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219FB0-233C-40CD-BAC4-DE4838AC9925}">
      <dsp:nvSpPr>
        <dsp:cNvPr id="0" name=""/>
        <dsp:cNvSpPr/>
      </dsp:nvSpPr>
      <dsp:spPr>
        <a:xfrm>
          <a:off x="11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latin typeface="Optima" panose="02000503060000020004" pitchFamily="2" charset="0"/>
            </a:rPr>
            <a:t>Fever or chills</a:t>
          </a:r>
        </a:p>
      </dsp:txBody>
      <dsp:txXfrm>
        <a:off x="116820" y="1807344"/>
        <a:ext cx="1800000" cy="720000"/>
      </dsp:txXfrm>
    </dsp:sp>
    <dsp:sp modelId="{21BEA979-7D24-4090-B6FA-FC4CF7E463C3}">
      <dsp:nvSpPr>
        <dsp:cNvPr id="0" name=""/>
        <dsp:cNvSpPr/>
      </dsp:nvSpPr>
      <dsp:spPr>
        <a:xfrm>
          <a:off x="2726820" y="66706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EBED8-C594-40FB-B0B9-9812D25E8E5A}">
      <dsp:nvSpPr>
        <dsp:cNvPr id="0" name=""/>
        <dsp:cNvSpPr/>
      </dsp:nvSpPr>
      <dsp:spPr>
        <a:xfrm>
          <a:off x="2231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latin typeface="Optima" panose="02000503060000020004" pitchFamily="2" charset="0"/>
            </a:rPr>
            <a:t>Mild or moderate difficulty breathing</a:t>
          </a:r>
        </a:p>
      </dsp:txBody>
      <dsp:txXfrm>
        <a:off x="2231820" y="1807344"/>
        <a:ext cx="1800000" cy="720000"/>
      </dsp:txXfrm>
    </dsp:sp>
    <dsp:sp modelId="{69285128-FF0D-48E3-9285-39C9DA3943F0}">
      <dsp:nvSpPr>
        <dsp:cNvPr id="0" name=""/>
        <dsp:cNvSpPr/>
      </dsp:nvSpPr>
      <dsp:spPr>
        <a:xfrm>
          <a:off x="4841820" y="66706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71934-02CD-41A5-9897-46A02A9AD56B}">
      <dsp:nvSpPr>
        <dsp:cNvPr id="0" name=""/>
        <dsp:cNvSpPr/>
      </dsp:nvSpPr>
      <dsp:spPr>
        <a:xfrm>
          <a:off x="434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latin typeface="Optima" panose="02000503060000020004" pitchFamily="2" charset="0"/>
            </a:rPr>
            <a:t>Sustained loss of smell, taste, or appetite</a:t>
          </a:r>
        </a:p>
      </dsp:txBody>
      <dsp:txXfrm>
        <a:off x="4346820" y="1807344"/>
        <a:ext cx="1800000" cy="720000"/>
      </dsp:txXfrm>
    </dsp:sp>
    <dsp:sp modelId="{476FAD23-49D3-4A4D-9113-0D2FADCA807F}">
      <dsp:nvSpPr>
        <dsp:cNvPr id="0" name=""/>
        <dsp:cNvSpPr/>
      </dsp:nvSpPr>
      <dsp:spPr>
        <a:xfrm>
          <a:off x="611820" y="297734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BE3CF-A88F-43F2-8168-07D763CDE6DF}">
      <dsp:nvSpPr>
        <dsp:cNvPr id="0" name=""/>
        <dsp:cNvSpPr/>
      </dsp:nvSpPr>
      <dsp:spPr>
        <a:xfrm>
          <a:off x="116820" y="411762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latin typeface="Optima" panose="02000503060000020004" pitchFamily="2" charset="0"/>
            </a:rPr>
            <a:t>Sore throat</a:t>
          </a:r>
        </a:p>
      </dsp:txBody>
      <dsp:txXfrm>
        <a:off x="116820" y="4117625"/>
        <a:ext cx="1800000" cy="720000"/>
      </dsp:txXfrm>
    </dsp:sp>
    <dsp:sp modelId="{4C19F60D-415C-450E-BE1A-EA2FF52FB75D}">
      <dsp:nvSpPr>
        <dsp:cNvPr id="0" name=""/>
        <dsp:cNvSpPr/>
      </dsp:nvSpPr>
      <dsp:spPr>
        <a:xfrm>
          <a:off x="2726820" y="2977343"/>
          <a:ext cx="810000" cy="81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E08A2-5139-46A1-AF1B-E232ED4530BC}">
      <dsp:nvSpPr>
        <dsp:cNvPr id="0" name=""/>
        <dsp:cNvSpPr/>
      </dsp:nvSpPr>
      <dsp:spPr>
        <a:xfrm>
          <a:off x="2231820" y="411762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latin typeface="Optima" panose="02000503060000020004" pitchFamily="2" charset="0"/>
            </a:rPr>
            <a:t>Vomiting or diarrhea</a:t>
          </a:r>
        </a:p>
      </dsp:txBody>
      <dsp:txXfrm>
        <a:off x="2231820" y="4117625"/>
        <a:ext cx="1800000" cy="720000"/>
      </dsp:txXfrm>
    </dsp:sp>
    <dsp:sp modelId="{0FE85D22-E32E-4921-AD37-C7F75F2858C0}">
      <dsp:nvSpPr>
        <dsp:cNvPr id="0" name=""/>
        <dsp:cNvSpPr/>
      </dsp:nvSpPr>
      <dsp:spPr>
        <a:xfrm>
          <a:off x="4841820" y="2977343"/>
          <a:ext cx="810000" cy="81000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DCED1-1E3F-458F-8E03-7F600C011922}">
      <dsp:nvSpPr>
        <dsp:cNvPr id="0" name=""/>
        <dsp:cNvSpPr/>
      </dsp:nvSpPr>
      <dsp:spPr>
        <a:xfrm>
          <a:off x="4346820" y="411762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latin typeface="Optima" panose="02000503060000020004" pitchFamily="2" charset="0"/>
            </a:rPr>
            <a:t>Body aches</a:t>
          </a:r>
        </a:p>
      </dsp:txBody>
      <dsp:txXfrm>
        <a:off x="4346820" y="4117625"/>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D27A6-502D-4F91-AF8E-199E9CD0700B}">
      <dsp:nvSpPr>
        <dsp:cNvPr id="0" name=""/>
        <dsp:cNvSpPr/>
      </dsp:nvSpPr>
      <dsp:spPr>
        <a:xfrm>
          <a:off x="0" y="2284"/>
          <a:ext cx="6263640" cy="115791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DEC2D2-5A84-40B5-8EF9-16A407E356BC}">
      <dsp:nvSpPr>
        <dsp:cNvPr id="0" name=""/>
        <dsp:cNvSpPr/>
      </dsp:nvSpPr>
      <dsp:spPr>
        <a:xfrm>
          <a:off x="350270" y="262816"/>
          <a:ext cx="636855" cy="636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9E799-7479-40DB-A1FF-CC748FB01768}">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Optima" panose="02000503060000020004" pitchFamily="2" charset="0"/>
            </a:rPr>
            <a:t>Severe, constant chest pain or pressure</a:t>
          </a:r>
        </a:p>
      </dsp:txBody>
      <dsp:txXfrm>
        <a:off x="1337397" y="2284"/>
        <a:ext cx="4926242" cy="1157919"/>
      </dsp:txXfrm>
    </dsp:sp>
    <dsp:sp modelId="{414F0E79-0DB5-41D0-ADE5-9CEE2BD81EEB}">
      <dsp:nvSpPr>
        <dsp:cNvPr id="0" name=""/>
        <dsp:cNvSpPr/>
      </dsp:nvSpPr>
      <dsp:spPr>
        <a:xfrm>
          <a:off x="0" y="1449684"/>
          <a:ext cx="6263640" cy="115791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F98B9-7B50-4159-BF34-CD407C0384C5}">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183DA-A776-4E18-9DB8-6926847EC2CE}">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Optima" panose="02000503060000020004" pitchFamily="2" charset="0"/>
            </a:rPr>
            <a:t>Extreme difficulty breathing</a:t>
          </a:r>
        </a:p>
      </dsp:txBody>
      <dsp:txXfrm>
        <a:off x="1337397" y="1449684"/>
        <a:ext cx="4926242" cy="1157919"/>
      </dsp:txXfrm>
    </dsp:sp>
    <dsp:sp modelId="{FD7CC06E-F90E-4AD9-9D40-406CD5DE689F}">
      <dsp:nvSpPr>
        <dsp:cNvPr id="0" name=""/>
        <dsp:cNvSpPr/>
      </dsp:nvSpPr>
      <dsp:spPr>
        <a:xfrm>
          <a:off x="0" y="2897083"/>
          <a:ext cx="6263640" cy="115791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F67AD5-A314-42C4-A001-D4EE771AC0AB}">
      <dsp:nvSpPr>
        <dsp:cNvPr id="0" name=""/>
        <dsp:cNvSpPr/>
      </dsp:nvSpPr>
      <dsp:spPr>
        <a:xfrm>
          <a:off x="350270" y="3157615"/>
          <a:ext cx="636855" cy="636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3010C-0F82-48FD-8D35-B2CE8E44036D}">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Optima" panose="02000503060000020004" pitchFamily="2" charset="0"/>
            </a:rPr>
            <a:t>Severe, constant lightheadedness</a:t>
          </a:r>
        </a:p>
      </dsp:txBody>
      <dsp:txXfrm>
        <a:off x="1337397" y="2897083"/>
        <a:ext cx="4926242" cy="1157919"/>
      </dsp:txXfrm>
    </dsp:sp>
    <dsp:sp modelId="{2AA84586-FB6B-435C-9CD1-92133BEE5456}">
      <dsp:nvSpPr>
        <dsp:cNvPr id="0" name=""/>
        <dsp:cNvSpPr/>
      </dsp:nvSpPr>
      <dsp:spPr>
        <a:xfrm>
          <a:off x="0" y="4344483"/>
          <a:ext cx="6263640" cy="115791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51B38-801F-4C53-9604-A5814903DC0F}">
      <dsp:nvSpPr>
        <dsp:cNvPr id="0" name=""/>
        <dsp:cNvSpPr/>
      </dsp:nvSpPr>
      <dsp:spPr>
        <a:xfrm>
          <a:off x="350270" y="4605015"/>
          <a:ext cx="636855" cy="6368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E19F1-2D52-4B24-885D-13125B41C981}">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Optima" panose="02000503060000020004" pitchFamily="2" charset="0"/>
            </a:rPr>
            <a:t>Serious disorientation or unresponsiveness</a:t>
          </a:r>
        </a:p>
      </dsp:txBody>
      <dsp:txXfrm>
        <a:off x="1337397" y="4344483"/>
        <a:ext cx="4926242" cy="11579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08F7-0394-1E46-A274-9E509388E380}">
      <dsp:nvSpPr>
        <dsp:cNvPr id="0" name=""/>
        <dsp:cNvSpPr/>
      </dsp:nvSpPr>
      <dsp:spPr>
        <a:xfrm>
          <a:off x="3342" y="452291"/>
          <a:ext cx="2651349" cy="15908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Optima" panose="02000503060000020004" pitchFamily="2" charset="0"/>
            </a:rPr>
            <a:t>65+</a:t>
          </a:r>
        </a:p>
      </dsp:txBody>
      <dsp:txXfrm>
        <a:off x="3342" y="452291"/>
        <a:ext cx="2651349" cy="1590809"/>
      </dsp:txXfrm>
    </dsp:sp>
    <dsp:sp modelId="{9573C130-7BD5-6A4F-8CBD-59F7348C7CC2}">
      <dsp:nvSpPr>
        <dsp:cNvPr id="0" name=""/>
        <dsp:cNvSpPr/>
      </dsp:nvSpPr>
      <dsp:spPr>
        <a:xfrm>
          <a:off x="2919826" y="452291"/>
          <a:ext cx="2651349" cy="1590809"/>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Optima" panose="02000503060000020004" pitchFamily="2" charset="0"/>
            </a:rPr>
            <a:t>Moderate to severe asthma</a:t>
          </a:r>
        </a:p>
      </dsp:txBody>
      <dsp:txXfrm>
        <a:off x="2919826" y="452291"/>
        <a:ext cx="2651349" cy="1590809"/>
      </dsp:txXfrm>
    </dsp:sp>
    <dsp:sp modelId="{A3B77EA4-8FDE-5147-8790-E2DD589F0E2B}">
      <dsp:nvSpPr>
        <dsp:cNvPr id="0" name=""/>
        <dsp:cNvSpPr/>
      </dsp:nvSpPr>
      <dsp:spPr>
        <a:xfrm>
          <a:off x="5836310" y="452291"/>
          <a:ext cx="2651349" cy="1590809"/>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Optima" panose="02000503060000020004" pitchFamily="2" charset="0"/>
            </a:rPr>
            <a:t>Kidney failure</a:t>
          </a:r>
        </a:p>
      </dsp:txBody>
      <dsp:txXfrm>
        <a:off x="5836310" y="452291"/>
        <a:ext cx="2651349" cy="1590809"/>
      </dsp:txXfrm>
    </dsp:sp>
    <dsp:sp modelId="{DD65F07D-7AFA-FC43-A080-90C0542A749F}">
      <dsp:nvSpPr>
        <dsp:cNvPr id="0" name=""/>
        <dsp:cNvSpPr/>
      </dsp:nvSpPr>
      <dsp:spPr>
        <a:xfrm>
          <a:off x="8752795" y="452291"/>
          <a:ext cx="2651349" cy="1590809"/>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Optima" panose="02000503060000020004" pitchFamily="2" charset="0"/>
            </a:rPr>
            <a:t>Extreme obesity</a:t>
          </a:r>
        </a:p>
      </dsp:txBody>
      <dsp:txXfrm>
        <a:off x="8752795" y="452291"/>
        <a:ext cx="2651349" cy="1590809"/>
      </dsp:txXfrm>
    </dsp:sp>
    <dsp:sp modelId="{FA8586FB-415A-6446-BE05-F30AB207EDDB}">
      <dsp:nvSpPr>
        <dsp:cNvPr id="0" name=""/>
        <dsp:cNvSpPr/>
      </dsp:nvSpPr>
      <dsp:spPr>
        <a:xfrm>
          <a:off x="1461584" y="2308236"/>
          <a:ext cx="2651349" cy="1590809"/>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Optima" panose="02000503060000020004" pitchFamily="2" charset="0"/>
            </a:rPr>
            <a:t>Pregnant </a:t>
          </a:r>
        </a:p>
      </dsp:txBody>
      <dsp:txXfrm>
        <a:off x="1461584" y="2308236"/>
        <a:ext cx="2651349" cy="1590809"/>
      </dsp:txXfrm>
    </dsp:sp>
    <dsp:sp modelId="{023C626E-D169-FC41-92DD-0B1BDB8DE7CE}">
      <dsp:nvSpPr>
        <dsp:cNvPr id="0" name=""/>
        <dsp:cNvSpPr/>
      </dsp:nvSpPr>
      <dsp:spPr>
        <a:xfrm>
          <a:off x="4378068" y="2308236"/>
          <a:ext cx="2651349" cy="1590809"/>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Optima" panose="02000503060000020004" pitchFamily="2" charset="0"/>
            </a:rPr>
            <a:t>Diabetes with complications</a:t>
          </a:r>
        </a:p>
      </dsp:txBody>
      <dsp:txXfrm>
        <a:off x="4378068" y="2308236"/>
        <a:ext cx="2651349" cy="1590809"/>
      </dsp:txXfrm>
    </dsp:sp>
    <dsp:sp modelId="{F6D009BC-8A17-BF47-9FE1-6341B3AC375A}">
      <dsp:nvSpPr>
        <dsp:cNvPr id="0" name=""/>
        <dsp:cNvSpPr/>
      </dsp:nvSpPr>
      <dsp:spPr>
        <a:xfrm>
          <a:off x="7294553" y="2308236"/>
          <a:ext cx="2651349" cy="159080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Optima" panose="02000503060000020004" pitchFamily="2" charset="0"/>
            </a:rPr>
            <a:t>Immunosuppressed</a:t>
          </a:r>
        </a:p>
      </dsp:txBody>
      <dsp:txXfrm>
        <a:off x="7294553" y="2308236"/>
        <a:ext cx="2651349" cy="15908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0E5AF-0D63-4409-820F-554924E6F331}">
      <dsp:nvSpPr>
        <dsp:cNvPr id="0" name=""/>
        <dsp:cNvSpPr/>
      </dsp:nvSpPr>
      <dsp:spPr>
        <a:xfrm>
          <a:off x="0" y="671"/>
          <a:ext cx="6263640" cy="157238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FD03D4-574E-4B18-A5ED-A486F798A257}">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AE61B-5E74-4422-B1D6-1C164D5A2E6C}">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Optima" panose="02000503060000020004" pitchFamily="2" charset="0"/>
            </a:rPr>
            <a:t>Distribute employee specific training</a:t>
          </a:r>
        </a:p>
      </dsp:txBody>
      <dsp:txXfrm>
        <a:off x="1816103" y="671"/>
        <a:ext cx="4447536" cy="1572384"/>
      </dsp:txXfrm>
    </dsp:sp>
    <dsp:sp modelId="{E56E0FC4-D8FE-498F-AE1C-9BB898C60308}">
      <dsp:nvSpPr>
        <dsp:cNvPr id="0" name=""/>
        <dsp:cNvSpPr/>
      </dsp:nvSpPr>
      <dsp:spPr>
        <a:xfrm>
          <a:off x="0" y="1966151"/>
          <a:ext cx="6263640" cy="157238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FFF82-2276-495A-A5FF-C3549EAFBF3A}">
      <dsp:nvSpPr>
        <dsp:cNvPr id="0" name=""/>
        <dsp:cNvSpPr/>
      </dsp:nvSpPr>
      <dsp:spPr>
        <a:xfrm>
          <a:off x="475646" y="2319938"/>
          <a:ext cx="864811" cy="86481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59A541-F7D3-4962-9F0A-FA5359EB126A}">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Optima" panose="02000503060000020004" pitchFamily="2" charset="0"/>
            </a:rPr>
            <a:t>Provide PPE</a:t>
          </a:r>
        </a:p>
      </dsp:txBody>
      <dsp:txXfrm>
        <a:off x="1816103" y="1966151"/>
        <a:ext cx="4447536" cy="1572384"/>
      </dsp:txXfrm>
    </dsp:sp>
    <dsp:sp modelId="{B32F3B84-474D-4777-9FF9-E4E0FD5E110C}">
      <dsp:nvSpPr>
        <dsp:cNvPr id="0" name=""/>
        <dsp:cNvSpPr/>
      </dsp:nvSpPr>
      <dsp:spPr>
        <a:xfrm>
          <a:off x="0" y="3931632"/>
          <a:ext cx="6263640" cy="157238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1BB7A-280C-4C71-9E3A-B4CCA6AD2E22}">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42469-D98E-4F3F-AA48-BAB2B237B3B5}">
      <dsp:nvSpPr>
        <dsp:cNvPr id="0" name=""/>
        <dsp:cNvSpPr/>
      </dsp:nvSpPr>
      <dsp:spPr>
        <a:xfrm>
          <a:off x="1816103" y="3931632"/>
          <a:ext cx="2818638"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Optima" panose="02000503060000020004" pitchFamily="2" charset="0"/>
            </a:rPr>
            <a:t>Distancing </a:t>
          </a:r>
        </a:p>
        <a:p>
          <a:pPr marL="0" lvl="0" indent="0" algn="l" defTabSz="1022350">
            <a:lnSpc>
              <a:spcPct val="100000"/>
            </a:lnSpc>
            <a:spcBef>
              <a:spcPct val="0"/>
            </a:spcBef>
            <a:spcAft>
              <a:spcPct val="35000"/>
            </a:spcAft>
            <a:buNone/>
          </a:pPr>
          <a:r>
            <a:rPr lang="en-US" sz="2300" kern="1200" dirty="0">
              <a:latin typeface="Optima" panose="02000503060000020004" pitchFamily="2" charset="0"/>
            </a:rPr>
            <a:t>(Visible 6ft markings, Plexiglass)</a:t>
          </a:r>
        </a:p>
      </dsp:txBody>
      <dsp:txXfrm>
        <a:off x="1816103" y="3931632"/>
        <a:ext cx="2818638" cy="1572384"/>
      </dsp:txXfrm>
    </dsp:sp>
    <dsp:sp modelId="{F5F56D38-36C1-F34F-B2E0-FD051C2A051F}">
      <dsp:nvSpPr>
        <dsp:cNvPr id="0" name=""/>
        <dsp:cNvSpPr/>
      </dsp:nvSpPr>
      <dsp:spPr>
        <a:xfrm>
          <a:off x="4634741" y="3931632"/>
          <a:ext cx="1628898"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488950">
            <a:lnSpc>
              <a:spcPct val="100000"/>
            </a:lnSpc>
            <a:spcBef>
              <a:spcPct val="0"/>
            </a:spcBef>
            <a:spcAft>
              <a:spcPct val="35000"/>
            </a:spcAft>
            <a:buNone/>
          </a:pPr>
          <a:r>
            <a:rPr lang="en-US" sz="1100" kern="1200" dirty="0">
              <a:latin typeface="Optima" panose="02000503060000020004" pitchFamily="2" charset="0"/>
            </a:rPr>
            <a:t>Employee to employee</a:t>
          </a:r>
        </a:p>
        <a:p>
          <a:pPr marL="0" lvl="0" indent="0" algn="l" defTabSz="488950">
            <a:lnSpc>
              <a:spcPct val="100000"/>
            </a:lnSpc>
            <a:spcBef>
              <a:spcPct val="0"/>
            </a:spcBef>
            <a:spcAft>
              <a:spcPct val="35000"/>
            </a:spcAft>
            <a:buNone/>
          </a:pPr>
          <a:r>
            <a:rPr lang="en-US" sz="1100" kern="1200" dirty="0">
              <a:latin typeface="Optima" panose="02000503060000020004" pitchFamily="2" charset="0"/>
            </a:rPr>
            <a:t>Employee to customer</a:t>
          </a:r>
        </a:p>
        <a:p>
          <a:pPr marL="0" lvl="0" indent="0" algn="l" defTabSz="488950">
            <a:lnSpc>
              <a:spcPct val="100000"/>
            </a:lnSpc>
            <a:spcBef>
              <a:spcPct val="0"/>
            </a:spcBef>
            <a:spcAft>
              <a:spcPct val="35000"/>
            </a:spcAft>
            <a:buNone/>
          </a:pPr>
          <a:r>
            <a:rPr lang="en-US" sz="1100" kern="1200" dirty="0">
              <a:latin typeface="Optima" panose="02000503060000020004" pitchFamily="2" charset="0"/>
            </a:rPr>
            <a:t>Customer to customer</a:t>
          </a:r>
          <a:endParaRPr lang="en-US" sz="1100" kern="1200" dirty="0"/>
        </a:p>
      </dsp:txBody>
      <dsp:txXfrm>
        <a:off x="4634741" y="3931632"/>
        <a:ext cx="1628898" cy="15723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559EA-B4D4-A746-949D-590E3BA12CA0}" type="datetimeFigureOut">
              <a:rPr lang="en-US" smtClean="0"/>
              <a:t>6/4/2020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7AEBB-632E-9249-93B6-B5E2B7B1D6FA}" type="slidenum">
              <a:rPr lang="en-US" smtClean="0"/>
              <a:t>‹#›</a:t>
            </a:fld>
            <a:endParaRPr lang="en-US" dirty="0"/>
          </a:p>
        </p:txBody>
      </p:sp>
    </p:spTree>
    <p:extLst>
      <p:ext uri="{BB962C8B-B14F-4D97-AF65-F5344CB8AC3E}">
        <p14:creationId xmlns:p14="http://schemas.microsoft.com/office/powerpoint/2010/main" val="1399658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65C0-D17B-0747-904A-CE89EAFB875D}"/>
              </a:ext>
            </a:extLst>
          </p:cNvPr>
          <p:cNvSpPr>
            <a:spLocks noGrp="1"/>
          </p:cNvSpPr>
          <p:nvPr>
            <p:ph type="ctrTitle"/>
          </p:nvPr>
        </p:nvSpPr>
        <p:spPr>
          <a:xfrm>
            <a:off x="1524000" y="1122363"/>
            <a:ext cx="9144000" cy="2387600"/>
          </a:xfrm>
        </p:spPr>
        <p:txBody>
          <a:bodyPr anchor="b"/>
          <a:lstStyle>
            <a:lvl1pPr algn="ctr">
              <a:defRPr sz="6000">
                <a:latin typeface="Optima" panose="0200050306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D24D47E7-05A5-554C-92B4-E04A60EB5771}"/>
              </a:ext>
            </a:extLst>
          </p:cNvPr>
          <p:cNvSpPr>
            <a:spLocks noGrp="1"/>
          </p:cNvSpPr>
          <p:nvPr>
            <p:ph type="subTitle" idx="1"/>
          </p:nvPr>
        </p:nvSpPr>
        <p:spPr>
          <a:xfrm>
            <a:off x="1524000" y="3602038"/>
            <a:ext cx="9144000" cy="1655762"/>
          </a:xfrm>
        </p:spPr>
        <p:txBody>
          <a:bodyPr/>
          <a:lstStyle>
            <a:lvl1pPr marL="0" indent="0" algn="ctr">
              <a:buNone/>
              <a:defRPr sz="2400">
                <a:latin typeface="Optima" panose="0200050306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27624B-81E8-4547-9418-912E866606DE}"/>
              </a:ext>
            </a:extLst>
          </p:cNvPr>
          <p:cNvSpPr>
            <a:spLocks noGrp="1"/>
          </p:cNvSpPr>
          <p:nvPr>
            <p:ph type="dt" sz="half" idx="10"/>
          </p:nvPr>
        </p:nvSpPr>
        <p:spPr/>
        <p:txBody>
          <a:bodyPr/>
          <a:lstStyle/>
          <a:p>
            <a:fld id="{7632E85D-5CAB-E747-A330-403B388E503F}" type="datetime1">
              <a:rPr lang="en-US" smtClean="0"/>
              <a:t>6/4/2020</a:t>
            </a:fld>
            <a:endParaRPr lang="en-US" dirty="0"/>
          </a:p>
        </p:txBody>
      </p:sp>
      <p:sp>
        <p:nvSpPr>
          <p:cNvPr id="5" name="Footer Placeholder 4">
            <a:extLst>
              <a:ext uri="{FF2B5EF4-FFF2-40B4-BE49-F238E27FC236}">
                <a16:creationId xmlns:a16="http://schemas.microsoft.com/office/drawing/2014/main" id="{69246CAD-4DE3-4449-9162-F2B9F314B7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044145-3E5E-7A47-A755-DA3FE0958DE4}"/>
              </a:ext>
            </a:extLst>
          </p:cNvPr>
          <p:cNvSpPr>
            <a:spLocks noGrp="1"/>
          </p:cNvSpPr>
          <p:nvPr>
            <p:ph type="sldNum" sz="quarter" idx="12"/>
          </p:nvPr>
        </p:nvSpPr>
        <p:spPr/>
        <p:txBody>
          <a:bodyPr/>
          <a:lstStyle/>
          <a:p>
            <a:fld id="{E49A3514-208C-B241-A295-808FF0E79DCA}" type="slidenum">
              <a:rPr lang="en-US" smtClean="0"/>
              <a:t>‹#›</a:t>
            </a:fld>
            <a:endParaRPr lang="en-US" dirty="0"/>
          </a:p>
        </p:txBody>
      </p:sp>
    </p:spTree>
    <p:extLst>
      <p:ext uri="{BB962C8B-B14F-4D97-AF65-F5344CB8AC3E}">
        <p14:creationId xmlns:p14="http://schemas.microsoft.com/office/powerpoint/2010/main" val="345618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1329-2D29-5D4F-9D8D-B06FA6FDC2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BF49DB-2102-9B43-8582-F38A9CDEF4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835DB-DC26-4442-931E-F08009F784FE}"/>
              </a:ext>
            </a:extLst>
          </p:cNvPr>
          <p:cNvSpPr>
            <a:spLocks noGrp="1"/>
          </p:cNvSpPr>
          <p:nvPr>
            <p:ph type="dt" sz="half" idx="10"/>
          </p:nvPr>
        </p:nvSpPr>
        <p:spPr/>
        <p:txBody>
          <a:bodyPr/>
          <a:lstStyle/>
          <a:p>
            <a:fld id="{A4DF13EB-7031-7147-84E3-CFFEBFD7C53C}" type="datetime1">
              <a:rPr lang="en-US" smtClean="0"/>
              <a:t>6/4/2020</a:t>
            </a:fld>
            <a:endParaRPr lang="en-US" dirty="0"/>
          </a:p>
        </p:txBody>
      </p:sp>
      <p:sp>
        <p:nvSpPr>
          <p:cNvPr id="5" name="Footer Placeholder 4">
            <a:extLst>
              <a:ext uri="{FF2B5EF4-FFF2-40B4-BE49-F238E27FC236}">
                <a16:creationId xmlns:a16="http://schemas.microsoft.com/office/drawing/2014/main" id="{4EB483DD-5E73-C64D-8584-1C6AB7F24D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58B5DA-7E61-1247-AA23-6A4225E6B450}"/>
              </a:ext>
            </a:extLst>
          </p:cNvPr>
          <p:cNvSpPr>
            <a:spLocks noGrp="1"/>
          </p:cNvSpPr>
          <p:nvPr>
            <p:ph type="sldNum" sz="quarter" idx="12"/>
          </p:nvPr>
        </p:nvSpPr>
        <p:spPr/>
        <p:txBody>
          <a:bodyPr/>
          <a:lstStyle/>
          <a:p>
            <a:fld id="{E49A3514-208C-B241-A295-808FF0E79DCA}" type="slidenum">
              <a:rPr lang="en-US" smtClean="0"/>
              <a:t>‹#›</a:t>
            </a:fld>
            <a:endParaRPr lang="en-US" dirty="0"/>
          </a:p>
        </p:txBody>
      </p:sp>
    </p:spTree>
    <p:extLst>
      <p:ext uri="{BB962C8B-B14F-4D97-AF65-F5344CB8AC3E}">
        <p14:creationId xmlns:p14="http://schemas.microsoft.com/office/powerpoint/2010/main" val="325338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7F8589-B63C-5140-AF60-DAB8596F09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4AF5F2-C30A-DA41-91EE-F65FD5F291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4F5F8-AC56-CE4F-A37B-5C8D4830E798}"/>
              </a:ext>
            </a:extLst>
          </p:cNvPr>
          <p:cNvSpPr>
            <a:spLocks noGrp="1"/>
          </p:cNvSpPr>
          <p:nvPr>
            <p:ph type="dt" sz="half" idx="10"/>
          </p:nvPr>
        </p:nvSpPr>
        <p:spPr/>
        <p:txBody>
          <a:bodyPr/>
          <a:lstStyle/>
          <a:p>
            <a:fld id="{A86F5F96-B501-0546-834C-A3BF545C4357}" type="datetime1">
              <a:rPr lang="en-US" smtClean="0"/>
              <a:t>6/4/2020</a:t>
            </a:fld>
            <a:endParaRPr lang="en-US" dirty="0"/>
          </a:p>
        </p:txBody>
      </p:sp>
      <p:sp>
        <p:nvSpPr>
          <p:cNvPr id="5" name="Footer Placeholder 4">
            <a:extLst>
              <a:ext uri="{FF2B5EF4-FFF2-40B4-BE49-F238E27FC236}">
                <a16:creationId xmlns:a16="http://schemas.microsoft.com/office/drawing/2014/main" id="{1849D19C-6ADF-FA42-9480-078E3FDAC8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AF5B0A-CF28-944F-BC7B-4923BFFA4AE7}"/>
              </a:ext>
            </a:extLst>
          </p:cNvPr>
          <p:cNvSpPr>
            <a:spLocks noGrp="1"/>
          </p:cNvSpPr>
          <p:nvPr>
            <p:ph type="sldNum" sz="quarter" idx="12"/>
          </p:nvPr>
        </p:nvSpPr>
        <p:spPr/>
        <p:txBody>
          <a:bodyPr/>
          <a:lstStyle/>
          <a:p>
            <a:fld id="{E49A3514-208C-B241-A295-808FF0E79DCA}" type="slidenum">
              <a:rPr lang="en-US" smtClean="0"/>
              <a:t>‹#›</a:t>
            </a:fld>
            <a:endParaRPr lang="en-US" dirty="0"/>
          </a:p>
        </p:txBody>
      </p:sp>
    </p:spTree>
    <p:extLst>
      <p:ext uri="{BB962C8B-B14F-4D97-AF65-F5344CB8AC3E}">
        <p14:creationId xmlns:p14="http://schemas.microsoft.com/office/powerpoint/2010/main" val="148811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A577-B616-644C-8A7D-428EB15FDC5E}"/>
              </a:ext>
            </a:extLst>
          </p:cNvPr>
          <p:cNvSpPr>
            <a:spLocks noGrp="1"/>
          </p:cNvSpPr>
          <p:nvPr>
            <p:ph type="title"/>
          </p:nvPr>
        </p:nvSpPr>
        <p:spPr/>
        <p:txBody>
          <a:bodyPr/>
          <a:lstStyle>
            <a:lvl1pPr>
              <a:defRPr>
                <a:latin typeface="Optima" panose="0200050306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A85342B-AC94-6745-A603-BD6B1CB4F7BE}"/>
              </a:ext>
            </a:extLst>
          </p:cNvPr>
          <p:cNvSpPr>
            <a:spLocks noGrp="1"/>
          </p:cNvSpPr>
          <p:nvPr>
            <p:ph idx="1"/>
          </p:nvPr>
        </p:nvSpPr>
        <p:spPr/>
        <p:txBody>
          <a:bodyPr/>
          <a:lstStyle>
            <a:lvl1pPr>
              <a:defRPr>
                <a:latin typeface="Optima" panose="02000503060000020004" pitchFamily="2" charset="0"/>
              </a:defRPr>
            </a:lvl1pPr>
            <a:lvl2pPr>
              <a:defRPr>
                <a:latin typeface="Optima" panose="02000503060000020004" pitchFamily="2" charset="0"/>
              </a:defRPr>
            </a:lvl2pPr>
            <a:lvl3pPr>
              <a:defRPr>
                <a:latin typeface="Optima" panose="02000503060000020004" pitchFamily="2" charset="0"/>
              </a:defRPr>
            </a:lvl3pPr>
            <a:lvl4pPr>
              <a:defRPr>
                <a:latin typeface="Optima" panose="02000503060000020004" pitchFamily="2" charset="0"/>
              </a:defRPr>
            </a:lvl4pPr>
            <a:lvl5pPr>
              <a:defRPr>
                <a:latin typeface="Optima" panose="0200050306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8C4CCE-4B89-E04E-9575-E1C2EE6C5909}"/>
              </a:ext>
            </a:extLst>
          </p:cNvPr>
          <p:cNvSpPr>
            <a:spLocks noGrp="1"/>
          </p:cNvSpPr>
          <p:nvPr>
            <p:ph type="dt" sz="half" idx="10"/>
          </p:nvPr>
        </p:nvSpPr>
        <p:spPr/>
        <p:txBody>
          <a:bodyPr/>
          <a:lstStyle/>
          <a:p>
            <a:fld id="{729B683B-AA02-464F-9A62-194E58CCD927}" type="datetime1">
              <a:rPr lang="en-US" smtClean="0"/>
              <a:t>6/4/2020</a:t>
            </a:fld>
            <a:endParaRPr lang="en-US" dirty="0"/>
          </a:p>
        </p:txBody>
      </p:sp>
      <p:sp>
        <p:nvSpPr>
          <p:cNvPr id="5" name="Footer Placeholder 4">
            <a:extLst>
              <a:ext uri="{FF2B5EF4-FFF2-40B4-BE49-F238E27FC236}">
                <a16:creationId xmlns:a16="http://schemas.microsoft.com/office/drawing/2014/main" id="{2F79D660-F836-754A-811B-8DFE6D948E92}"/>
              </a:ext>
            </a:extLst>
          </p:cNvPr>
          <p:cNvSpPr>
            <a:spLocks noGrp="1"/>
          </p:cNvSpPr>
          <p:nvPr>
            <p:ph type="ftr" sz="quarter" idx="11"/>
          </p:nvPr>
        </p:nvSpPr>
        <p:spPr>
          <a:xfrm>
            <a:off x="3513483" y="6364909"/>
            <a:ext cx="5165035" cy="365125"/>
          </a:xfrm>
        </p:spPr>
        <p:txBody>
          <a:bodyPr/>
          <a:lstStyle>
            <a:lvl1pPr>
              <a:defRPr>
                <a:latin typeface="Optima" panose="02000503060000020004" pitchFamily="2" charset="0"/>
              </a:defRPr>
            </a:lvl1pPr>
          </a:lstStyle>
          <a:p>
            <a:r>
              <a:rPr lang="en-US" dirty="0"/>
              <a:t>Implementation | Worker’s Compensation | OSHA Regulations</a:t>
            </a:r>
          </a:p>
          <a:p>
            <a:endParaRPr lang="en-US" dirty="0"/>
          </a:p>
        </p:txBody>
      </p:sp>
      <p:sp>
        <p:nvSpPr>
          <p:cNvPr id="6" name="Slide Number Placeholder 5">
            <a:extLst>
              <a:ext uri="{FF2B5EF4-FFF2-40B4-BE49-F238E27FC236}">
                <a16:creationId xmlns:a16="http://schemas.microsoft.com/office/drawing/2014/main" id="{A4C43CCF-5BAC-9D4E-9C45-EB5D556FF59E}"/>
              </a:ext>
            </a:extLst>
          </p:cNvPr>
          <p:cNvSpPr>
            <a:spLocks noGrp="1"/>
          </p:cNvSpPr>
          <p:nvPr>
            <p:ph type="sldNum" sz="quarter" idx="12"/>
          </p:nvPr>
        </p:nvSpPr>
        <p:spPr/>
        <p:txBody>
          <a:bodyPr/>
          <a:lstStyle/>
          <a:p>
            <a:fld id="{E49A3514-208C-B241-A295-808FF0E79DCA}" type="slidenum">
              <a:rPr lang="en-US" smtClean="0"/>
              <a:t>‹#›</a:t>
            </a:fld>
            <a:endParaRPr lang="en-US" dirty="0"/>
          </a:p>
        </p:txBody>
      </p:sp>
    </p:spTree>
    <p:extLst>
      <p:ext uri="{BB962C8B-B14F-4D97-AF65-F5344CB8AC3E}">
        <p14:creationId xmlns:p14="http://schemas.microsoft.com/office/powerpoint/2010/main" val="103262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F03B-455E-BB42-A6D8-8B0B9620A622}"/>
              </a:ext>
            </a:extLst>
          </p:cNvPr>
          <p:cNvSpPr>
            <a:spLocks noGrp="1"/>
          </p:cNvSpPr>
          <p:nvPr>
            <p:ph type="title"/>
          </p:nvPr>
        </p:nvSpPr>
        <p:spPr>
          <a:xfrm>
            <a:off x="831850" y="1709738"/>
            <a:ext cx="10515600" cy="2852737"/>
          </a:xfrm>
        </p:spPr>
        <p:txBody>
          <a:bodyPr anchor="b"/>
          <a:lstStyle>
            <a:lvl1pPr>
              <a:defRPr sz="6000">
                <a:latin typeface="Optima" panose="02000503060000020004"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F9462F6-C2FF-D349-82E1-BBB5D45DC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Optima" panose="0200050306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665697-D925-B143-8058-77C16B81033B}"/>
              </a:ext>
            </a:extLst>
          </p:cNvPr>
          <p:cNvSpPr>
            <a:spLocks noGrp="1"/>
          </p:cNvSpPr>
          <p:nvPr>
            <p:ph type="dt" sz="half" idx="10"/>
          </p:nvPr>
        </p:nvSpPr>
        <p:spPr/>
        <p:txBody>
          <a:bodyPr/>
          <a:lstStyle/>
          <a:p>
            <a:fld id="{ED310F2F-1097-CC44-AFAB-19188492A0D6}" type="datetime1">
              <a:rPr lang="en-US" smtClean="0"/>
              <a:t>6/4/2020</a:t>
            </a:fld>
            <a:endParaRPr lang="en-US" dirty="0"/>
          </a:p>
        </p:txBody>
      </p:sp>
      <p:sp>
        <p:nvSpPr>
          <p:cNvPr id="5" name="Footer Placeholder 4">
            <a:extLst>
              <a:ext uri="{FF2B5EF4-FFF2-40B4-BE49-F238E27FC236}">
                <a16:creationId xmlns:a16="http://schemas.microsoft.com/office/drawing/2014/main" id="{66CF8498-915F-BA4B-9D12-90C8389634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6A10E-154F-8A47-8A1F-FE13A62AEC0D}"/>
              </a:ext>
            </a:extLst>
          </p:cNvPr>
          <p:cNvSpPr>
            <a:spLocks noGrp="1"/>
          </p:cNvSpPr>
          <p:nvPr>
            <p:ph type="sldNum" sz="quarter" idx="12"/>
          </p:nvPr>
        </p:nvSpPr>
        <p:spPr/>
        <p:txBody>
          <a:bodyPr/>
          <a:lstStyle/>
          <a:p>
            <a:fld id="{E49A3514-208C-B241-A295-808FF0E79DCA}" type="slidenum">
              <a:rPr lang="en-US" smtClean="0"/>
              <a:t>‹#›</a:t>
            </a:fld>
            <a:endParaRPr lang="en-US" dirty="0"/>
          </a:p>
        </p:txBody>
      </p:sp>
    </p:spTree>
    <p:extLst>
      <p:ext uri="{BB962C8B-B14F-4D97-AF65-F5344CB8AC3E}">
        <p14:creationId xmlns:p14="http://schemas.microsoft.com/office/powerpoint/2010/main" val="421820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D6F-1F76-1D4A-BD7C-CBB8DED1A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6E88D-DD0C-544F-AE31-6F02709EB3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7E975A-43C5-5B41-AA28-302B14509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CC54E9-2DD5-994F-A9DB-E4026D3F834F}"/>
              </a:ext>
            </a:extLst>
          </p:cNvPr>
          <p:cNvSpPr>
            <a:spLocks noGrp="1"/>
          </p:cNvSpPr>
          <p:nvPr>
            <p:ph type="dt" sz="half" idx="10"/>
          </p:nvPr>
        </p:nvSpPr>
        <p:spPr/>
        <p:txBody>
          <a:bodyPr/>
          <a:lstStyle/>
          <a:p>
            <a:fld id="{C3A9198B-EEB0-C342-B1E1-21F4AC09EC63}" type="datetime1">
              <a:rPr lang="en-US" smtClean="0"/>
              <a:t>6/4/2020</a:t>
            </a:fld>
            <a:endParaRPr lang="en-US" dirty="0"/>
          </a:p>
        </p:txBody>
      </p:sp>
      <p:sp>
        <p:nvSpPr>
          <p:cNvPr id="6" name="Footer Placeholder 5">
            <a:extLst>
              <a:ext uri="{FF2B5EF4-FFF2-40B4-BE49-F238E27FC236}">
                <a16:creationId xmlns:a16="http://schemas.microsoft.com/office/drawing/2014/main" id="{FF134364-54E6-FD4A-87A2-F87796D998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22985E-C588-6F46-9C87-ACC0CEEF05D8}"/>
              </a:ext>
            </a:extLst>
          </p:cNvPr>
          <p:cNvSpPr>
            <a:spLocks noGrp="1"/>
          </p:cNvSpPr>
          <p:nvPr>
            <p:ph type="sldNum" sz="quarter" idx="12"/>
          </p:nvPr>
        </p:nvSpPr>
        <p:spPr/>
        <p:txBody>
          <a:bodyPr/>
          <a:lstStyle/>
          <a:p>
            <a:fld id="{E49A3514-208C-B241-A295-808FF0E79DCA}" type="slidenum">
              <a:rPr lang="en-US" smtClean="0"/>
              <a:t>‹#›</a:t>
            </a:fld>
            <a:endParaRPr lang="en-US" dirty="0"/>
          </a:p>
        </p:txBody>
      </p:sp>
    </p:spTree>
    <p:extLst>
      <p:ext uri="{BB962C8B-B14F-4D97-AF65-F5344CB8AC3E}">
        <p14:creationId xmlns:p14="http://schemas.microsoft.com/office/powerpoint/2010/main" val="216358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6619-1CE7-BD49-A77D-48E75707C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A6A5CC-0107-7741-9C90-82CDE491D3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0B703-1703-134A-A51E-7C0E744CE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D138FF-4A1F-2044-8305-40D77B22EB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5EA424-07E9-D549-952B-F774A1EA74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EC1E5-EFBA-AD4E-B38D-39A2EB6DA16C}"/>
              </a:ext>
            </a:extLst>
          </p:cNvPr>
          <p:cNvSpPr>
            <a:spLocks noGrp="1"/>
          </p:cNvSpPr>
          <p:nvPr>
            <p:ph type="dt" sz="half" idx="10"/>
          </p:nvPr>
        </p:nvSpPr>
        <p:spPr/>
        <p:txBody>
          <a:bodyPr/>
          <a:lstStyle/>
          <a:p>
            <a:fld id="{742D7FB9-4E72-4644-80E0-F467DEBD257C}" type="datetime1">
              <a:rPr lang="en-US" smtClean="0"/>
              <a:t>6/4/2020</a:t>
            </a:fld>
            <a:endParaRPr lang="en-US" dirty="0"/>
          </a:p>
        </p:txBody>
      </p:sp>
      <p:sp>
        <p:nvSpPr>
          <p:cNvPr id="8" name="Footer Placeholder 7">
            <a:extLst>
              <a:ext uri="{FF2B5EF4-FFF2-40B4-BE49-F238E27FC236}">
                <a16:creationId xmlns:a16="http://schemas.microsoft.com/office/drawing/2014/main" id="{8868AE1B-F228-CC47-8F52-AD08312AC13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AC14F5D-EB8E-A946-8D59-2075EC75E446}"/>
              </a:ext>
            </a:extLst>
          </p:cNvPr>
          <p:cNvSpPr>
            <a:spLocks noGrp="1"/>
          </p:cNvSpPr>
          <p:nvPr>
            <p:ph type="sldNum" sz="quarter" idx="12"/>
          </p:nvPr>
        </p:nvSpPr>
        <p:spPr/>
        <p:txBody>
          <a:bodyPr/>
          <a:lstStyle/>
          <a:p>
            <a:fld id="{E49A3514-208C-B241-A295-808FF0E79DCA}" type="slidenum">
              <a:rPr lang="en-US" smtClean="0"/>
              <a:t>‹#›</a:t>
            </a:fld>
            <a:endParaRPr lang="en-US" dirty="0"/>
          </a:p>
        </p:txBody>
      </p:sp>
    </p:spTree>
    <p:extLst>
      <p:ext uri="{BB962C8B-B14F-4D97-AF65-F5344CB8AC3E}">
        <p14:creationId xmlns:p14="http://schemas.microsoft.com/office/powerpoint/2010/main" val="410461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1B0C-B86A-1741-A503-CA5995EDEE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6FA78-F5DF-2A43-9C37-40AD764C5C32}"/>
              </a:ext>
            </a:extLst>
          </p:cNvPr>
          <p:cNvSpPr>
            <a:spLocks noGrp="1"/>
          </p:cNvSpPr>
          <p:nvPr>
            <p:ph type="dt" sz="half" idx="10"/>
          </p:nvPr>
        </p:nvSpPr>
        <p:spPr/>
        <p:txBody>
          <a:bodyPr/>
          <a:lstStyle/>
          <a:p>
            <a:fld id="{F2809C49-D503-D248-828B-FA8711E59344}" type="datetime1">
              <a:rPr lang="en-US" smtClean="0"/>
              <a:t>6/4/2020</a:t>
            </a:fld>
            <a:endParaRPr lang="en-US" dirty="0"/>
          </a:p>
        </p:txBody>
      </p:sp>
      <p:sp>
        <p:nvSpPr>
          <p:cNvPr id="4" name="Footer Placeholder 3">
            <a:extLst>
              <a:ext uri="{FF2B5EF4-FFF2-40B4-BE49-F238E27FC236}">
                <a16:creationId xmlns:a16="http://schemas.microsoft.com/office/drawing/2014/main" id="{BA0C66AD-431D-D340-A54F-FF923811AD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003DB0C-EC7B-F642-9CEF-3E44ADC8A19A}"/>
              </a:ext>
            </a:extLst>
          </p:cNvPr>
          <p:cNvSpPr>
            <a:spLocks noGrp="1"/>
          </p:cNvSpPr>
          <p:nvPr>
            <p:ph type="sldNum" sz="quarter" idx="12"/>
          </p:nvPr>
        </p:nvSpPr>
        <p:spPr/>
        <p:txBody>
          <a:bodyPr/>
          <a:lstStyle/>
          <a:p>
            <a:fld id="{E49A3514-208C-B241-A295-808FF0E79DCA}" type="slidenum">
              <a:rPr lang="en-US" smtClean="0"/>
              <a:t>‹#›</a:t>
            </a:fld>
            <a:endParaRPr lang="en-US" dirty="0"/>
          </a:p>
        </p:txBody>
      </p:sp>
    </p:spTree>
    <p:extLst>
      <p:ext uri="{BB962C8B-B14F-4D97-AF65-F5344CB8AC3E}">
        <p14:creationId xmlns:p14="http://schemas.microsoft.com/office/powerpoint/2010/main" val="11531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25A07-BF1A-DB40-9A6A-664DA54F2BA2}"/>
              </a:ext>
            </a:extLst>
          </p:cNvPr>
          <p:cNvSpPr>
            <a:spLocks noGrp="1"/>
          </p:cNvSpPr>
          <p:nvPr>
            <p:ph type="dt" sz="half" idx="10"/>
          </p:nvPr>
        </p:nvSpPr>
        <p:spPr/>
        <p:txBody>
          <a:bodyPr/>
          <a:lstStyle/>
          <a:p>
            <a:fld id="{06B43521-FFC7-B449-9000-261E8041804E}" type="datetime1">
              <a:rPr lang="en-US" smtClean="0"/>
              <a:t>6/4/2020</a:t>
            </a:fld>
            <a:endParaRPr lang="en-US" dirty="0"/>
          </a:p>
        </p:txBody>
      </p:sp>
      <p:sp>
        <p:nvSpPr>
          <p:cNvPr id="3" name="Footer Placeholder 2">
            <a:extLst>
              <a:ext uri="{FF2B5EF4-FFF2-40B4-BE49-F238E27FC236}">
                <a16:creationId xmlns:a16="http://schemas.microsoft.com/office/drawing/2014/main" id="{E59F39DC-A219-EA42-A7B3-9455ECDCC4F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35EA296-D148-4D4F-B9DD-31177889551A}"/>
              </a:ext>
            </a:extLst>
          </p:cNvPr>
          <p:cNvSpPr>
            <a:spLocks noGrp="1"/>
          </p:cNvSpPr>
          <p:nvPr>
            <p:ph type="sldNum" sz="quarter" idx="12"/>
          </p:nvPr>
        </p:nvSpPr>
        <p:spPr/>
        <p:txBody>
          <a:bodyPr/>
          <a:lstStyle/>
          <a:p>
            <a:fld id="{E49A3514-208C-B241-A295-808FF0E79DCA}" type="slidenum">
              <a:rPr lang="en-US" smtClean="0"/>
              <a:t>‹#›</a:t>
            </a:fld>
            <a:endParaRPr lang="en-US" dirty="0"/>
          </a:p>
        </p:txBody>
      </p:sp>
    </p:spTree>
    <p:extLst>
      <p:ext uri="{BB962C8B-B14F-4D97-AF65-F5344CB8AC3E}">
        <p14:creationId xmlns:p14="http://schemas.microsoft.com/office/powerpoint/2010/main" val="329510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6A46-5E06-B945-B7A7-3F60D46F2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44FFE0-C031-F04F-9DEE-2F67D26B3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E50CF8-BFB1-0542-AAAC-452DC80EE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2B584-B57E-764C-8A25-A5581384BE6C}"/>
              </a:ext>
            </a:extLst>
          </p:cNvPr>
          <p:cNvSpPr>
            <a:spLocks noGrp="1"/>
          </p:cNvSpPr>
          <p:nvPr>
            <p:ph type="dt" sz="half" idx="10"/>
          </p:nvPr>
        </p:nvSpPr>
        <p:spPr/>
        <p:txBody>
          <a:bodyPr/>
          <a:lstStyle/>
          <a:p>
            <a:fld id="{B339F7B4-E495-7948-BA0D-BE044944A042}" type="datetime1">
              <a:rPr lang="en-US" smtClean="0"/>
              <a:t>6/4/2020</a:t>
            </a:fld>
            <a:endParaRPr lang="en-US" dirty="0"/>
          </a:p>
        </p:txBody>
      </p:sp>
      <p:sp>
        <p:nvSpPr>
          <p:cNvPr id="6" name="Footer Placeholder 5">
            <a:extLst>
              <a:ext uri="{FF2B5EF4-FFF2-40B4-BE49-F238E27FC236}">
                <a16:creationId xmlns:a16="http://schemas.microsoft.com/office/drawing/2014/main" id="{C8E3DDD2-98E5-1745-89B9-56DA0D4E15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F93455-5CAF-924A-BC07-F59C08BF1A8C}"/>
              </a:ext>
            </a:extLst>
          </p:cNvPr>
          <p:cNvSpPr>
            <a:spLocks noGrp="1"/>
          </p:cNvSpPr>
          <p:nvPr>
            <p:ph type="sldNum" sz="quarter" idx="12"/>
          </p:nvPr>
        </p:nvSpPr>
        <p:spPr/>
        <p:txBody>
          <a:bodyPr/>
          <a:lstStyle/>
          <a:p>
            <a:fld id="{E49A3514-208C-B241-A295-808FF0E79DCA}" type="slidenum">
              <a:rPr lang="en-US" smtClean="0"/>
              <a:t>‹#›</a:t>
            </a:fld>
            <a:endParaRPr lang="en-US" dirty="0"/>
          </a:p>
        </p:txBody>
      </p:sp>
    </p:spTree>
    <p:extLst>
      <p:ext uri="{BB962C8B-B14F-4D97-AF65-F5344CB8AC3E}">
        <p14:creationId xmlns:p14="http://schemas.microsoft.com/office/powerpoint/2010/main" val="366441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0AFB-2DBB-EB4C-92FF-A92E47FB8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2F7F5E-1544-CC43-A146-E72B97F768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577956-B10E-694F-9A9A-BCF7D5CD6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32630-F6BD-3549-9C60-C8A45B7D953E}"/>
              </a:ext>
            </a:extLst>
          </p:cNvPr>
          <p:cNvSpPr>
            <a:spLocks noGrp="1"/>
          </p:cNvSpPr>
          <p:nvPr>
            <p:ph type="dt" sz="half" idx="10"/>
          </p:nvPr>
        </p:nvSpPr>
        <p:spPr/>
        <p:txBody>
          <a:bodyPr/>
          <a:lstStyle/>
          <a:p>
            <a:fld id="{84BBE586-B9CB-AB4E-818E-DFB32079D329}" type="datetime1">
              <a:rPr lang="en-US" smtClean="0"/>
              <a:t>6/4/2020</a:t>
            </a:fld>
            <a:endParaRPr lang="en-US" dirty="0"/>
          </a:p>
        </p:txBody>
      </p:sp>
      <p:sp>
        <p:nvSpPr>
          <p:cNvPr id="6" name="Footer Placeholder 5">
            <a:extLst>
              <a:ext uri="{FF2B5EF4-FFF2-40B4-BE49-F238E27FC236}">
                <a16:creationId xmlns:a16="http://schemas.microsoft.com/office/drawing/2014/main" id="{0B4FC963-72AD-D747-BDDF-E26AE0B7B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CB84BB-13BE-C84B-9147-5004065A0FFA}"/>
              </a:ext>
            </a:extLst>
          </p:cNvPr>
          <p:cNvSpPr>
            <a:spLocks noGrp="1"/>
          </p:cNvSpPr>
          <p:nvPr>
            <p:ph type="sldNum" sz="quarter" idx="12"/>
          </p:nvPr>
        </p:nvSpPr>
        <p:spPr/>
        <p:txBody>
          <a:bodyPr/>
          <a:lstStyle/>
          <a:p>
            <a:fld id="{E49A3514-208C-B241-A295-808FF0E79DCA}" type="slidenum">
              <a:rPr lang="en-US" smtClean="0"/>
              <a:t>‹#›</a:t>
            </a:fld>
            <a:endParaRPr lang="en-US" dirty="0"/>
          </a:p>
        </p:txBody>
      </p:sp>
    </p:spTree>
    <p:extLst>
      <p:ext uri="{BB962C8B-B14F-4D97-AF65-F5344CB8AC3E}">
        <p14:creationId xmlns:p14="http://schemas.microsoft.com/office/powerpoint/2010/main" val="151400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618435-9964-384B-AB3B-C4EAF20B0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9FC6EA-158E-CE4D-B321-7716CE5A9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7FBD62-7AB1-6F4D-B4A5-09811390C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tima" panose="02000503060000020004" pitchFamily="2" charset="0"/>
              </a:defRPr>
            </a:lvl1pPr>
          </a:lstStyle>
          <a:p>
            <a:fld id="{6E60E367-3146-8C42-BE00-183C8A8329F9}" type="datetime1">
              <a:rPr lang="en-US" smtClean="0"/>
              <a:t>6/4/2020</a:t>
            </a:fld>
            <a:endParaRPr lang="en-US" dirty="0"/>
          </a:p>
        </p:txBody>
      </p:sp>
      <p:sp>
        <p:nvSpPr>
          <p:cNvPr id="5" name="Footer Placeholder 4">
            <a:extLst>
              <a:ext uri="{FF2B5EF4-FFF2-40B4-BE49-F238E27FC236}">
                <a16:creationId xmlns:a16="http://schemas.microsoft.com/office/drawing/2014/main" id="{A827629D-EB5C-0149-BA6D-2A4094356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tima" panose="02000503060000020004" pitchFamily="2" charset="0"/>
              </a:defRPr>
            </a:lvl1pPr>
          </a:lstStyle>
          <a:p>
            <a:endParaRPr lang="en-US" dirty="0"/>
          </a:p>
        </p:txBody>
      </p:sp>
      <p:sp>
        <p:nvSpPr>
          <p:cNvPr id="6" name="Slide Number Placeholder 5">
            <a:extLst>
              <a:ext uri="{FF2B5EF4-FFF2-40B4-BE49-F238E27FC236}">
                <a16:creationId xmlns:a16="http://schemas.microsoft.com/office/drawing/2014/main" id="{1AF20183-90BA-1F44-ADF7-96DD230001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tima" panose="02000503060000020004" pitchFamily="2" charset="0"/>
              </a:defRPr>
            </a:lvl1pPr>
          </a:lstStyle>
          <a:p>
            <a:fld id="{E49A3514-208C-B241-A295-808FF0E79DCA}"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4C6DB3AF-A246-0841-9F15-6DA2D6473BF1}"/>
              </a:ext>
            </a:extLst>
          </p:cNvPr>
          <p:cNvPicPr>
            <a:picLocks noChangeAspect="1"/>
          </p:cNvPicPr>
          <p:nvPr userDrawn="1"/>
        </p:nvPicPr>
        <p:blipFill>
          <a:blip r:embed="rId13"/>
          <a:stretch>
            <a:fillRect/>
          </a:stretch>
        </p:blipFill>
        <p:spPr>
          <a:xfrm>
            <a:off x="10884257" y="6176962"/>
            <a:ext cx="1526404" cy="681037"/>
          </a:xfrm>
          <a:prstGeom prst="rect">
            <a:avLst/>
          </a:prstGeom>
        </p:spPr>
      </p:pic>
    </p:spTree>
    <p:extLst>
      <p:ext uri="{BB962C8B-B14F-4D97-AF65-F5344CB8AC3E}">
        <p14:creationId xmlns:p14="http://schemas.microsoft.com/office/powerpoint/2010/main" val="2448281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Optima" panose="0200050306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tima" panose="0200050306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tima" panose="0200050306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tima" panose="0200050306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diagramLayout" Target="../diagrams/layout11.xml"/><Relationship Id="rId7" Type="http://schemas.openxmlformats.org/officeDocument/2006/relationships/image" Target="../media/image50.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7.xml.rels><?xml version="1.0" encoding="UTF-8" standalone="yes"?>
<Relationships xmlns="http://schemas.openxmlformats.org/package/2006/relationships"><Relationship Id="rId2" Type="http://schemas.openxmlformats.org/officeDocument/2006/relationships/hyperlink" Target="http://www.cdc.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covid19.ca.gov/pdf/guidance-auto-dealership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9FED4-B977-FC4B-9741-F637B92763E1}"/>
              </a:ext>
            </a:extLst>
          </p:cNvPr>
          <p:cNvSpPr>
            <a:spLocks noGrp="1"/>
          </p:cNvSpPr>
          <p:nvPr>
            <p:ph type="ctrTitle"/>
          </p:nvPr>
        </p:nvSpPr>
        <p:spPr/>
        <p:txBody>
          <a:bodyPr/>
          <a:lstStyle/>
          <a:p>
            <a:r>
              <a:rPr lang="en-US" dirty="0"/>
              <a:t>COVID-19 Webinar</a:t>
            </a:r>
          </a:p>
        </p:txBody>
      </p:sp>
      <p:sp>
        <p:nvSpPr>
          <p:cNvPr id="3" name="Subtitle 2">
            <a:extLst>
              <a:ext uri="{FF2B5EF4-FFF2-40B4-BE49-F238E27FC236}">
                <a16:creationId xmlns:a16="http://schemas.microsoft.com/office/drawing/2014/main" id="{6BD89FF3-6458-AA49-AED7-5F89684E43FA}"/>
              </a:ext>
            </a:extLst>
          </p:cNvPr>
          <p:cNvSpPr>
            <a:spLocks noGrp="1"/>
          </p:cNvSpPr>
          <p:nvPr>
            <p:ph type="subTitle" idx="1"/>
          </p:nvPr>
        </p:nvSpPr>
        <p:spPr/>
        <p:txBody>
          <a:bodyPr/>
          <a:lstStyle/>
          <a:p>
            <a:r>
              <a:rPr lang="en-US" dirty="0"/>
              <a:t>June 4, 2020</a:t>
            </a:r>
          </a:p>
          <a:p>
            <a:r>
              <a:rPr lang="en-US" dirty="0"/>
              <a:t>By Celly Services, Inc.</a:t>
            </a:r>
          </a:p>
        </p:txBody>
      </p:sp>
      <p:sp>
        <p:nvSpPr>
          <p:cNvPr id="5" name="Frame 4">
            <a:extLst>
              <a:ext uri="{FF2B5EF4-FFF2-40B4-BE49-F238E27FC236}">
                <a16:creationId xmlns:a16="http://schemas.microsoft.com/office/drawing/2014/main" id="{F1CCE132-51E2-5341-976C-92E575B09AF9}"/>
              </a:ext>
            </a:extLst>
          </p:cNvPr>
          <p:cNvSpPr/>
          <p:nvPr/>
        </p:nvSpPr>
        <p:spPr>
          <a:xfrm>
            <a:off x="0" y="1"/>
            <a:ext cx="12192000" cy="6858000"/>
          </a:xfrm>
          <a:prstGeom prst="frame">
            <a:avLst/>
          </a:prstGeom>
          <a:solidFill>
            <a:srgbClr val="C00000"/>
          </a:solidFill>
          <a:ln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0913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C695-E02A-4D4B-82C2-DE51C19ECB85}"/>
              </a:ext>
            </a:extLst>
          </p:cNvPr>
          <p:cNvSpPr>
            <a:spLocks noGrp="1"/>
          </p:cNvSpPr>
          <p:nvPr>
            <p:ph type="title"/>
          </p:nvPr>
        </p:nvSpPr>
        <p:spPr>
          <a:xfrm>
            <a:off x="838200" y="365125"/>
            <a:ext cx="10515600" cy="1325563"/>
          </a:xfrm>
        </p:spPr>
        <p:txBody>
          <a:bodyPr>
            <a:normAutofit/>
          </a:bodyPr>
          <a:lstStyle/>
          <a:p>
            <a:pPr algn="ctr"/>
            <a:r>
              <a:rPr lang="en-US" dirty="0"/>
              <a:t>Self Monitoring</a:t>
            </a:r>
          </a:p>
        </p:txBody>
      </p:sp>
      <p:graphicFrame>
        <p:nvGraphicFramePr>
          <p:cNvPr id="6" name="Content Placeholder 2">
            <a:extLst>
              <a:ext uri="{FF2B5EF4-FFF2-40B4-BE49-F238E27FC236}">
                <a16:creationId xmlns:a16="http://schemas.microsoft.com/office/drawing/2014/main" id="{DEA0EB0E-0C17-4205-931B-BBAD67894F33}"/>
              </a:ext>
            </a:extLst>
          </p:cNvPr>
          <p:cNvGraphicFramePr>
            <a:graphicFrameLocks noGrp="1"/>
          </p:cNvGraphicFramePr>
          <p:nvPr>
            <p:ph idx="1"/>
            <p:extLst>
              <p:ext uri="{D42A27DB-BD31-4B8C-83A1-F6EECF244321}">
                <p14:modId xmlns:p14="http://schemas.microsoft.com/office/powerpoint/2010/main" val="318008039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95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C28DD-2C99-B74C-93F1-F58C8BB3788D}"/>
              </a:ext>
            </a:extLst>
          </p:cNvPr>
          <p:cNvSpPr>
            <a:spLocks noGrp="1"/>
          </p:cNvSpPr>
          <p:nvPr>
            <p:ph type="title"/>
          </p:nvPr>
        </p:nvSpPr>
        <p:spPr>
          <a:xfrm>
            <a:off x="838200" y="620392"/>
            <a:ext cx="3374136" cy="5504688"/>
          </a:xfrm>
        </p:spPr>
        <p:txBody>
          <a:bodyPr>
            <a:normAutofit/>
          </a:bodyPr>
          <a:lstStyle/>
          <a:p>
            <a:r>
              <a:rPr lang="en-US" dirty="0"/>
              <a:t>COVID-19 Symptoms</a:t>
            </a:r>
          </a:p>
        </p:txBody>
      </p:sp>
      <p:graphicFrame>
        <p:nvGraphicFramePr>
          <p:cNvPr id="6" name="Content Placeholder 2">
            <a:extLst>
              <a:ext uri="{FF2B5EF4-FFF2-40B4-BE49-F238E27FC236}">
                <a16:creationId xmlns:a16="http://schemas.microsoft.com/office/drawing/2014/main" id="{CD10CB5B-8CBE-44CE-AC85-CFBAFEB0EF2C}"/>
              </a:ext>
            </a:extLst>
          </p:cNvPr>
          <p:cNvGraphicFramePr>
            <a:graphicFrameLocks noGrp="1"/>
          </p:cNvGraphicFramePr>
          <p:nvPr>
            <p:ph idx="1"/>
            <p:extLst>
              <p:ext uri="{D42A27DB-BD31-4B8C-83A1-F6EECF244321}">
                <p14:modId xmlns:p14="http://schemas.microsoft.com/office/powerpoint/2010/main" val="355013555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744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AAED-63A3-EC47-A9A7-16F48C6DD019}"/>
              </a:ext>
            </a:extLst>
          </p:cNvPr>
          <p:cNvSpPr>
            <a:spLocks noGrp="1"/>
          </p:cNvSpPr>
          <p:nvPr>
            <p:ph type="title"/>
          </p:nvPr>
        </p:nvSpPr>
        <p:spPr>
          <a:xfrm>
            <a:off x="838200" y="620392"/>
            <a:ext cx="3374136" cy="5504688"/>
          </a:xfrm>
        </p:spPr>
        <p:txBody>
          <a:bodyPr>
            <a:normAutofit/>
          </a:bodyPr>
          <a:lstStyle/>
          <a:p>
            <a:r>
              <a:rPr lang="en-US" dirty="0"/>
              <a:t>Call 911 If Experiencing</a:t>
            </a:r>
          </a:p>
        </p:txBody>
      </p:sp>
      <p:graphicFrame>
        <p:nvGraphicFramePr>
          <p:cNvPr id="6" name="Content Placeholder 2">
            <a:extLst>
              <a:ext uri="{FF2B5EF4-FFF2-40B4-BE49-F238E27FC236}">
                <a16:creationId xmlns:a16="http://schemas.microsoft.com/office/drawing/2014/main" id="{2EEB4DEC-4519-46C4-865E-6002C8DF9C65}"/>
              </a:ext>
            </a:extLst>
          </p:cNvPr>
          <p:cNvGraphicFramePr>
            <a:graphicFrameLocks noGrp="1"/>
          </p:cNvGraphicFramePr>
          <p:nvPr>
            <p:ph idx="1"/>
            <p:extLst>
              <p:ext uri="{D42A27DB-BD31-4B8C-83A1-F6EECF244321}">
                <p14:modId xmlns:p14="http://schemas.microsoft.com/office/powerpoint/2010/main" val="17145468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930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BE945-3A84-1144-8798-623271C29A60}"/>
              </a:ext>
            </a:extLst>
          </p:cNvPr>
          <p:cNvSpPr>
            <a:spLocks noGrp="1"/>
          </p:cNvSpPr>
          <p:nvPr>
            <p:ph type="title"/>
          </p:nvPr>
        </p:nvSpPr>
        <p:spPr>
          <a:xfrm>
            <a:off x="391378" y="320675"/>
            <a:ext cx="11407487" cy="1325563"/>
          </a:xfrm>
        </p:spPr>
        <p:txBody>
          <a:bodyPr>
            <a:normAutofit/>
          </a:bodyPr>
          <a:lstStyle/>
          <a:p>
            <a:r>
              <a:rPr lang="en-US" sz="5400" dirty="0"/>
              <a:t>Vulnerable Populations</a:t>
            </a:r>
          </a:p>
        </p:txBody>
      </p:sp>
      <p:graphicFrame>
        <p:nvGraphicFramePr>
          <p:cNvPr id="6" name="Content Placeholder 2">
            <a:extLst>
              <a:ext uri="{FF2B5EF4-FFF2-40B4-BE49-F238E27FC236}">
                <a16:creationId xmlns:a16="http://schemas.microsoft.com/office/drawing/2014/main" id="{E1472A72-4837-479A-A4CC-965A10900461}"/>
              </a:ext>
            </a:extLst>
          </p:cNvPr>
          <p:cNvGraphicFramePr>
            <a:graphicFrameLocks noGrp="1"/>
          </p:cNvGraphicFramePr>
          <p:nvPr>
            <p:ph idx="1"/>
            <p:extLst>
              <p:ext uri="{D42A27DB-BD31-4B8C-83A1-F6EECF244321}">
                <p14:modId xmlns:p14="http://schemas.microsoft.com/office/powerpoint/2010/main" val="216941353"/>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5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40C9-953C-C940-BB33-96A40FB9D1A4}"/>
              </a:ext>
            </a:extLst>
          </p:cNvPr>
          <p:cNvSpPr>
            <a:spLocks noGrp="1"/>
          </p:cNvSpPr>
          <p:nvPr>
            <p:ph type="title"/>
          </p:nvPr>
        </p:nvSpPr>
        <p:spPr>
          <a:xfrm>
            <a:off x="838200" y="620392"/>
            <a:ext cx="3374136" cy="5504688"/>
          </a:xfrm>
        </p:spPr>
        <p:txBody>
          <a:bodyPr>
            <a:normAutofit/>
          </a:bodyPr>
          <a:lstStyle/>
          <a:p>
            <a:r>
              <a:rPr lang="en-US" dirty="0"/>
              <a:t>Workplace Guidelines</a:t>
            </a:r>
          </a:p>
        </p:txBody>
      </p:sp>
      <p:graphicFrame>
        <p:nvGraphicFramePr>
          <p:cNvPr id="8" name="Content Placeholder 2">
            <a:extLst>
              <a:ext uri="{FF2B5EF4-FFF2-40B4-BE49-F238E27FC236}">
                <a16:creationId xmlns:a16="http://schemas.microsoft.com/office/drawing/2014/main" id="{8FBFBF29-9B57-4883-9E3E-F4BE4A6BA587}"/>
              </a:ext>
            </a:extLst>
          </p:cNvPr>
          <p:cNvGraphicFramePr>
            <a:graphicFrameLocks noGrp="1"/>
          </p:cNvGraphicFramePr>
          <p:nvPr>
            <p:ph idx="1"/>
            <p:extLst>
              <p:ext uri="{D42A27DB-BD31-4B8C-83A1-F6EECF244321}">
                <p14:modId xmlns:p14="http://schemas.microsoft.com/office/powerpoint/2010/main" val="85960880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97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740C9-953C-C940-BB33-96A40FB9D1A4}"/>
              </a:ext>
            </a:extLst>
          </p:cNvPr>
          <p:cNvSpPr>
            <a:spLocks noGrp="1"/>
          </p:cNvSpPr>
          <p:nvPr>
            <p:ph type="title"/>
          </p:nvPr>
        </p:nvSpPr>
        <p:spPr>
          <a:xfrm>
            <a:off x="594360" y="637125"/>
            <a:ext cx="3163448" cy="5256371"/>
          </a:xfrm>
        </p:spPr>
        <p:txBody>
          <a:bodyPr>
            <a:normAutofit/>
          </a:bodyPr>
          <a:lstStyle/>
          <a:p>
            <a:r>
              <a:rPr lang="en-US" dirty="0"/>
              <a:t>Ventilation</a:t>
            </a:r>
            <a:br>
              <a:rPr lang="en-US" dirty="0"/>
            </a:br>
            <a:br>
              <a:rPr lang="en-US" dirty="0"/>
            </a:br>
            <a:r>
              <a:rPr lang="en-US" sz="2400" dirty="0"/>
              <a:t>Get fresh air to the workers/workplace and properly utilize ventilation system. </a:t>
            </a:r>
            <a:br>
              <a:rPr lang="en-US" dirty="0"/>
            </a:br>
            <a:endParaRPr lang="en-US" dirty="0"/>
          </a:p>
        </p:txBody>
      </p:sp>
      <p:graphicFrame>
        <p:nvGraphicFramePr>
          <p:cNvPr id="8" name="Content Placeholder 2">
            <a:extLst>
              <a:ext uri="{FF2B5EF4-FFF2-40B4-BE49-F238E27FC236}">
                <a16:creationId xmlns:a16="http://schemas.microsoft.com/office/drawing/2014/main" id="{8FBFBF29-9B57-4883-9E3E-F4BE4A6BA587}"/>
              </a:ext>
            </a:extLst>
          </p:cNvPr>
          <p:cNvGraphicFramePr>
            <a:graphicFrameLocks noGrp="1"/>
          </p:cNvGraphicFramePr>
          <p:nvPr>
            <p:ph idx="1"/>
            <p:extLst>
              <p:ext uri="{D42A27DB-BD31-4B8C-83A1-F6EECF244321}">
                <p14:modId xmlns:p14="http://schemas.microsoft.com/office/powerpoint/2010/main" val="2063116889"/>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3262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740C9-953C-C940-BB33-96A40FB9D1A4}"/>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Restroom Guidelines</a:t>
            </a:r>
            <a:br>
              <a:rPr lang="en-US" sz="4800">
                <a:solidFill>
                  <a:schemeClr val="bg1"/>
                </a:solidFill>
              </a:rPr>
            </a:br>
            <a:endParaRPr lang="en-US" sz="4800">
              <a:solidFill>
                <a:schemeClr val="bg1"/>
              </a:solidFill>
            </a:endParaRPr>
          </a:p>
        </p:txBody>
      </p:sp>
      <p:graphicFrame>
        <p:nvGraphicFramePr>
          <p:cNvPr id="8" name="Content Placeholder 2">
            <a:extLst>
              <a:ext uri="{FF2B5EF4-FFF2-40B4-BE49-F238E27FC236}">
                <a16:creationId xmlns:a16="http://schemas.microsoft.com/office/drawing/2014/main" id="{8FBFBF29-9B57-4883-9E3E-F4BE4A6BA587}"/>
              </a:ext>
            </a:extLst>
          </p:cNvPr>
          <p:cNvGraphicFramePr>
            <a:graphicFrameLocks noGrp="1"/>
          </p:cNvGraphicFramePr>
          <p:nvPr>
            <p:ph idx="1"/>
            <p:extLst>
              <p:ext uri="{D42A27DB-BD31-4B8C-83A1-F6EECF244321}">
                <p14:modId xmlns:p14="http://schemas.microsoft.com/office/powerpoint/2010/main" val="3718249212"/>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Sink">
            <a:extLst>
              <a:ext uri="{FF2B5EF4-FFF2-40B4-BE49-F238E27FC236}">
                <a16:creationId xmlns:a16="http://schemas.microsoft.com/office/drawing/2014/main" id="{21A66465-0CE4-4E47-814E-282D4822FE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1679" y="5039254"/>
            <a:ext cx="914400" cy="914400"/>
          </a:xfrm>
          <a:prstGeom prst="rect">
            <a:avLst/>
          </a:prstGeom>
        </p:spPr>
      </p:pic>
    </p:spTree>
    <p:extLst>
      <p:ext uri="{BB962C8B-B14F-4D97-AF65-F5344CB8AC3E}">
        <p14:creationId xmlns:p14="http://schemas.microsoft.com/office/powerpoint/2010/main" val="296782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740C9-953C-C940-BB33-96A40FB9D1A4}"/>
              </a:ext>
            </a:extLst>
          </p:cNvPr>
          <p:cNvSpPr>
            <a:spLocks noGrp="1"/>
          </p:cNvSpPr>
          <p:nvPr>
            <p:ph type="title"/>
          </p:nvPr>
        </p:nvSpPr>
        <p:spPr>
          <a:xfrm>
            <a:off x="594360" y="637125"/>
            <a:ext cx="3802276" cy="5256371"/>
          </a:xfrm>
        </p:spPr>
        <p:txBody>
          <a:bodyPr>
            <a:normAutofit/>
          </a:bodyPr>
          <a:lstStyle/>
          <a:p>
            <a:r>
              <a:rPr lang="en-US" sz="4800" dirty="0">
                <a:solidFill>
                  <a:schemeClr val="bg1"/>
                </a:solidFill>
              </a:rPr>
              <a:t>Restroom Guidelines</a:t>
            </a:r>
            <a:br>
              <a:rPr lang="en-US" sz="4800" dirty="0">
                <a:solidFill>
                  <a:schemeClr val="bg1"/>
                </a:solidFill>
              </a:rPr>
            </a:br>
            <a:r>
              <a:rPr lang="en-US" sz="3200" dirty="0">
                <a:solidFill>
                  <a:schemeClr val="bg1"/>
                </a:solidFill>
              </a:rPr>
              <a:t>cont.</a:t>
            </a:r>
            <a:br>
              <a:rPr lang="en-US" sz="4800" dirty="0">
                <a:solidFill>
                  <a:schemeClr val="bg1"/>
                </a:solidFill>
              </a:rPr>
            </a:br>
            <a:endParaRPr lang="en-US" sz="4800" dirty="0">
              <a:solidFill>
                <a:schemeClr val="bg1"/>
              </a:solidFill>
            </a:endParaRPr>
          </a:p>
        </p:txBody>
      </p:sp>
      <p:graphicFrame>
        <p:nvGraphicFramePr>
          <p:cNvPr id="8" name="Content Placeholder 2">
            <a:extLst>
              <a:ext uri="{FF2B5EF4-FFF2-40B4-BE49-F238E27FC236}">
                <a16:creationId xmlns:a16="http://schemas.microsoft.com/office/drawing/2014/main" id="{8FBFBF29-9B57-4883-9E3E-F4BE4A6BA587}"/>
              </a:ext>
            </a:extLst>
          </p:cNvPr>
          <p:cNvGraphicFramePr>
            <a:graphicFrameLocks noGrp="1"/>
          </p:cNvGraphicFramePr>
          <p:nvPr>
            <p:ph idx="1"/>
            <p:extLst>
              <p:ext uri="{D42A27DB-BD31-4B8C-83A1-F6EECF244321}">
                <p14:modId xmlns:p14="http://schemas.microsoft.com/office/powerpoint/2010/main" val="4048706370"/>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10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C332F5-E12F-B340-9CAD-B540AF0D072D}"/>
              </a:ext>
            </a:extLst>
          </p:cNvPr>
          <p:cNvSpPr>
            <a:spLocks noGrp="1"/>
          </p:cNvSpPr>
          <p:nvPr>
            <p:ph type="title"/>
          </p:nvPr>
        </p:nvSpPr>
        <p:spPr>
          <a:xfrm>
            <a:off x="594360" y="637125"/>
            <a:ext cx="3802276" cy="5256371"/>
          </a:xfrm>
        </p:spPr>
        <p:txBody>
          <a:bodyPr>
            <a:normAutofit/>
          </a:bodyPr>
          <a:lstStyle/>
          <a:p>
            <a:r>
              <a:rPr lang="en-US" sz="4800" dirty="0">
                <a:solidFill>
                  <a:schemeClr val="bg1"/>
                </a:solidFill>
              </a:rPr>
              <a:t>Manager</a:t>
            </a:r>
            <a:br>
              <a:rPr lang="en-US" sz="4800" dirty="0">
                <a:solidFill>
                  <a:schemeClr val="bg1"/>
                </a:solidFill>
              </a:rPr>
            </a:br>
            <a:r>
              <a:rPr lang="en-US" sz="4800" dirty="0">
                <a:solidFill>
                  <a:schemeClr val="bg1"/>
                </a:solidFill>
              </a:rPr>
              <a:t>Training</a:t>
            </a:r>
          </a:p>
        </p:txBody>
      </p:sp>
      <p:graphicFrame>
        <p:nvGraphicFramePr>
          <p:cNvPr id="6" name="Content Placeholder 2">
            <a:extLst>
              <a:ext uri="{FF2B5EF4-FFF2-40B4-BE49-F238E27FC236}">
                <a16:creationId xmlns:a16="http://schemas.microsoft.com/office/drawing/2014/main" id="{8BC6518B-EBE4-424E-8147-5073B4EB14F8}"/>
              </a:ext>
            </a:extLst>
          </p:cNvPr>
          <p:cNvGraphicFramePr>
            <a:graphicFrameLocks noGrp="1"/>
          </p:cNvGraphicFramePr>
          <p:nvPr>
            <p:ph idx="1"/>
            <p:extLst>
              <p:ext uri="{D42A27DB-BD31-4B8C-83A1-F6EECF244321}">
                <p14:modId xmlns:p14="http://schemas.microsoft.com/office/powerpoint/2010/main" val="3130524839"/>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89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92539A-590F-3A4A-B85A-D61F56022D60}"/>
              </a:ext>
            </a:extLst>
          </p:cNvPr>
          <p:cNvSpPr>
            <a:spLocks noGrp="1"/>
          </p:cNvSpPr>
          <p:nvPr>
            <p:ph type="title"/>
          </p:nvPr>
        </p:nvSpPr>
        <p:spPr>
          <a:xfrm>
            <a:off x="655320" y="429030"/>
            <a:ext cx="2834640" cy="5457589"/>
          </a:xfrm>
        </p:spPr>
        <p:txBody>
          <a:bodyPr anchor="ctr">
            <a:normAutofit/>
          </a:bodyPr>
          <a:lstStyle/>
          <a:p>
            <a:r>
              <a:rPr lang="en-US" sz="4000" dirty="0"/>
              <a:t>Employee Trainings</a:t>
            </a:r>
            <a:br>
              <a:rPr lang="en-US" sz="4000" dirty="0"/>
            </a:br>
            <a:r>
              <a:rPr lang="en-US" sz="3200" dirty="0"/>
              <a:t>include</a:t>
            </a:r>
          </a:p>
        </p:txBody>
      </p:sp>
      <p:sp>
        <p:nvSpPr>
          <p:cNvPr id="25" name="Rectangle 24">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6" name="Content Placeholder 2">
            <a:extLst>
              <a:ext uri="{FF2B5EF4-FFF2-40B4-BE49-F238E27FC236}">
                <a16:creationId xmlns:a16="http://schemas.microsoft.com/office/drawing/2014/main" id="{85890A3D-B1D0-497D-9E46-74BBC8F20CF8}"/>
              </a:ext>
            </a:extLst>
          </p:cNvPr>
          <p:cNvGraphicFramePr>
            <a:graphicFrameLocks noGrp="1"/>
          </p:cNvGraphicFramePr>
          <p:nvPr>
            <p:ph idx="1"/>
            <p:extLst>
              <p:ext uri="{D42A27DB-BD31-4B8C-83A1-F6EECF244321}">
                <p14:modId xmlns:p14="http://schemas.microsoft.com/office/powerpoint/2010/main" val="377211480"/>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39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F2C4EB-0368-DF48-863D-5DF18ABEBBC4}"/>
              </a:ext>
            </a:extLst>
          </p:cNvPr>
          <p:cNvSpPr>
            <a:spLocks noGrp="1"/>
          </p:cNvSpPr>
          <p:nvPr>
            <p:ph type="title"/>
          </p:nvPr>
        </p:nvSpPr>
        <p:spPr>
          <a:xfrm>
            <a:off x="838200" y="963877"/>
            <a:ext cx="3494362" cy="4930246"/>
          </a:xfrm>
        </p:spPr>
        <p:txBody>
          <a:bodyPr>
            <a:normAutofit/>
          </a:bodyPr>
          <a:lstStyle/>
          <a:p>
            <a:pPr algn="r"/>
            <a:r>
              <a:rPr lang="en-US" dirty="0">
                <a:solidFill>
                  <a:srgbClr val="C00000"/>
                </a:solidFill>
              </a:rPr>
              <a:t>Agenda</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637ABE-1252-A54B-B6CF-B6DA3C27A6CF}"/>
              </a:ext>
            </a:extLst>
          </p:cNvPr>
          <p:cNvSpPr>
            <a:spLocks noGrp="1"/>
          </p:cNvSpPr>
          <p:nvPr>
            <p:ph idx="1"/>
          </p:nvPr>
        </p:nvSpPr>
        <p:spPr>
          <a:xfrm>
            <a:off x="4976031" y="963877"/>
            <a:ext cx="6377769" cy="4930246"/>
          </a:xfrm>
        </p:spPr>
        <p:txBody>
          <a:bodyPr numCol="1" anchor="ctr">
            <a:normAutofit/>
          </a:bodyPr>
          <a:lstStyle/>
          <a:p>
            <a:pPr marL="514350" indent="-514350">
              <a:buFont typeface="+mj-lt"/>
              <a:buAutoNum type="arabicPeriod"/>
            </a:pPr>
            <a:r>
              <a:rPr lang="en-US" sz="2400" dirty="0"/>
              <a:t>COVID-19 Plan Implementation</a:t>
            </a:r>
          </a:p>
          <a:p>
            <a:pPr marL="514350" indent="-514350">
              <a:buFont typeface="+mj-lt"/>
              <a:buAutoNum type="arabicPeriod"/>
            </a:pPr>
            <a:r>
              <a:rPr lang="en-US" sz="2400" dirty="0"/>
              <a:t>OSHA Regulations + Enforcement</a:t>
            </a:r>
          </a:p>
          <a:p>
            <a:pPr marL="514350" indent="-514350">
              <a:buFont typeface="+mj-lt"/>
              <a:buAutoNum type="arabicPeriod"/>
            </a:pPr>
            <a:r>
              <a:rPr lang="en-US" sz="2400" dirty="0"/>
              <a:t>Worker’s Compensation, California Updates</a:t>
            </a:r>
          </a:p>
        </p:txBody>
      </p:sp>
    </p:spTree>
    <p:extLst>
      <p:ext uri="{BB962C8B-B14F-4D97-AF65-F5344CB8AC3E}">
        <p14:creationId xmlns:p14="http://schemas.microsoft.com/office/powerpoint/2010/main" val="287065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9C25-7A34-5B46-BB0D-712CADFBD07F}"/>
              </a:ext>
            </a:extLst>
          </p:cNvPr>
          <p:cNvSpPr>
            <a:spLocks noGrp="1"/>
          </p:cNvSpPr>
          <p:nvPr>
            <p:ph type="title"/>
          </p:nvPr>
        </p:nvSpPr>
        <p:spPr>
          <a:xfrm>
            <a:off x="691372" y="620392"/>
            <a:ext cx="3699380" cy="5504688"/>
          </a:xfrm>
        </p:spPr>
        <p:txBody>
          <a:bodyPr>
            <a:normAutofit/>
          </a:bodyPr>
          <a:lstStyle/>
          <a:p>
            <a:r>
              <a:rPr lang="en-US" dirty="0"/>
              <a:t>Employee Tests Positive for COVID-19</a:t>
            </a:r>
          </a:p>
        </p:txBody>
      </p:sp>
      <p:graphicFrame>
        <p:nvGraphicFramePr>
          <p:cNvPr id="6" name="Content Placeholder 2">
            <a:extLst>
              <a:ext uri="{FF2B5EF4-FFF2-40B4-BE49-F238E27FC236}">
                <a16:creationId xmlns:a16="http://schemas.microsoft.com/office/drawing/2014/main" id="{0B49C768-58AC-46C2-98C8-AE8558E53E70}"/>
              </a:ext>
            </a:extLst>
          </p:cNvPr>
          <p:cNvGraphicFramePr>
            <a:graphicFrameLocks noGrp="1"/>
          </p:cNvGraphicFramePr>
          <p:nvPr>
            <p:ph idx="1"/>
            <p:extLst>
              <p:ext uri="{D42A27DB-BD31-4B8C-83A1-F6EECF244321}">
                <p14:modId xmlns:p14="http://schemas.microsoft.com/office/powerpoint/2010/main" val="154082868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10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9C25-7A34-5B46-BB0D-712CADFBD07F}"/>
              </a:ext>
            </a:extLst>
          </p:cNvPr>
          <p:cNvSpPr>
            <a:spLocks noGrp="1"/>
          </p:cNvSpPr>
          <p:nvPr>
            <p:ph type="title"/>
          </p:nvPr>
        </p:nvSpPr>
        <p:spPr>
          <a:xfrm>
            <a:off x="512956" y="620392"/>
            <a:ext cx="3699380" cy="5504688"/>
          </a:xfrm>
        </p:spPr>
        <p:txBody>
          <a:bodyPr>
            <a:normAutofit/>
          </a:bodyPr>
          <a:lstStyle/>
          <a:p>
            <a:r>
              <a:rPr lang="en-US" dirty="0"/>
              <a:t>Employees with non-COVID-19 illness</a:t>
            </a:r>
          </a:p>
        </p:txBody>
      </p:sp>
      <p:graphicFrame>
        <p:nvGraphicFramePr>
          <p:cNvPr id="6" name="Content Placeholder 2">
            <a:extLst>
              <a:ext uri="{FF2B5EF4-FFF2-40B4-BE49-F238E27FC236}">
                <a16:creationId xmlns:a16="http://schemas.microsoft.com/office/drawing/2014/main" id="{0B49C768-58AC-46C2-98C8-AE8558E53E70}"/>
              </a:ext>
            </a:extLst>
          </p:cNvPr>
          <p:cNvGraphicFramePr>
            <a:graphicFrameLocks noGrp="1"/>
          </p:cNvGraphicFramePr>
          <p:nvPr>
            <p:ph idx="1"/>
            <p:extLst>
              <p:ext uri="{D42A27DB-BD31-4B8C-83A1-F6EECF244321}">
                <p14:modId xmlns:p14="http://schemas.microsoft.com/office/powerpoint/2010/main" val="109919418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832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9C25-7A34-5B46-BB0D-712CADFBD07F}"/>
              </a:ext>
            </a:extLst>
          </p:cNvPr>
          <p:cNvSpPr>
            <a:spLocks noGrp="1"/>
          </p:cNvSpPr>
          <p:nvPr>
            <p:ph type="title"/>
          </p:nvPr>
        </p:nvSpPr>
        <p:spPr>
          <a:xfrm>
            <a:off x="838200" y="620392"/>
            <a:ext cx="3374136" cy="5504688"/>
          </a:xfrm>
        </p:spPr>
        <p:txBody>
          <a:bodyPr>
            <a:normAutofit/>
          </a:bodyPr>
          <a:lstStyle/>
          <a:p>
            <a:r>
              <a:rPr lang="en-US" dirty="0"/>
              <a:t>Employee</a:t>
            </a:r>
            <a:br>
              <a:rPr lang="en-US" dirty="0"/>
            </a:br>
            <a:r>
              <a:rPr lang="en-US" dirty="0"/>
              <a:t>Health Reminders</a:t>
            </a:r>
          </a:p>
        </p:txBody>
      </p:sp>
      <p:graphicFrame>
        <p:nvGraphicFramePr>
          <p:cNvPr id="6" name="Content Placeholder 2">
            <a:extLst>
              <a:ext uri="{FF2B5EF4-FFF2-40B4-BE49-F238E27FC236}">
                <a16:creationId xmlns:a16="http://schemas.microsoft.com/office/drawing/2014/main" id="{0B49C768-58AC-46C2-98C8-AE8558E53E70}"/>
              </a:ext>
            </a:extLst>
          </p:cNvPr>
          <p:cNvGraphicFramePr>
            <a:graphicFrameLocks noGrp="1"/>
          </p:cNvGraphicFramePr>
          <p:nvPr>
            <p:ph idx="1"/>
            <p:extLst>
              <p:ext uri="{D42A27DB-BD31-4B8C-83A1-F6EECF244321}">
                <p14:modId xmlns:p14="http://schemas.microsoft.com/office/powerpoint/2010/main" val="5063148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446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A075EE-68EF-A847-806D-814FF3D15C6D}"/>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Symptom Review and Temperature Checks</a:t>
            </a:r>
          </a:p>
        </p:txBody>
      </p:sp>
      <p:graphicFrame>
        <p:nvGraphicFramePr>
          <p:cNvPr id="6" name="Content Placeholder 2">
            <a:extLst>
              <a:ext uri="{FF2B5EF4-FFF2-40B4-BE49-F238E27FC236}">
                <a16:creationId xmlns:a16="http://schemas.microsoft.com/office/drawing/2014/main" id="{9CDD8DE6-ED9F-4644-B2AE-1C27F9F215AA}"/>
              </a:ext>
            </a:extLst>
          </p:cNvPr>
          <p:cNvGraphicFramePr>
            <a:graphicFrameLocks noGrp="1"/>
          </p:cNvGraphicFramePr>
          <p:nvPr>
            <p:ph idx="1"/>
            <p:extLst>
              <p:ext uri="{D42A27DB-BD31-4B8C-83A1-F6EECF244321}">
                <p14:modId xmlns:p14="http://schemas.microsoft.com/office/powerpoint/2010/main" val="289672925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956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C332F5-E12F-B340-9CAD-B540AF0D072D}"/>
              </a:ext>
            </a:extLst>
          </p:cNvPr>
          <p:cNvSpPr>
            <a:spLocks noGrp="1"/>
          </p:cNvSpPr>
          <p:nvPr>
            <p:ph type="title"/>
          </p:nvPr>
        </p:nvSpPr>
        <p:spPr>
          <a:xfrm>
            <a:off x="594360" y="637125"/>
            <a:ext cx="3802276" cy="5256371"/>
          </a:xfrm>
        </p:spPr>
        <p:txBody>
          <a:bodyPr>
            <a:normAutofit/>
          </a:bodyPr>
          <a:lstStyle/>
          <a:p>
            <a:r>
              <a:rPr lang="en-US" sz="4800" dirty="0">
                <a:solidFill>
                  <a:schemeClr val="bg1"/>
                </a:solidFill>
              </a:rPr>
              <a:t>Cleaning + Disinfectant Protocols</a:t>
            </a:r>
          </a:p>
        </p:txBody>
      </p:sp>
      <p:graphicFrame>
        <p:nvGraphicFramePr>
          <p:cNvPr id="6" name="Content Placeholder 2">
            <a:extLst>
              <a:ext uri="{FF2B5EF4-FFF2-40B4-BE49-F238E27FC236}">
                <a16:creationId xmlns:a16="http://schemas.microsoft.com/office/drawing/2014/main" id="{8BC6518B-EBE4-424E-8147-5073B4EB14F8}"/>
              </a:ext>
            </a:extLst>
          </p:cNvPr>
          <p:cNvGraphicFramePr>
            <a:graphicFrameLocks noGrp="1"/>
          </p:cNvGraphicFramePr>
          <p:nvPr>
            <p:ph idx="1"/>
            <p:extLst>
              <p:ext uri="{D42A27DB-BD31-4B8C-83A1-F6EECF244321}">
                <p14:modId xmlns:p14="http://schemas.microsoft.com/office/powerpoint/2010/main" val="3486190673"/>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036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9C25-7A34-5B46-BB0D-712CADFBD07F}"/>
              </a:ext>
            </a:extLst>
          </p:cNvPr>
          <p:cNvSpPr>
            <a:spLocks noGrp="1"/>
          </p:cNvSpPr>
          <p:nvPr>
            <p:ph type="title"/>
          </p:nvPr>
        </p:nvSpPr>
        <p:spPr>
          <a:xfrm>
            <a:off x="838200" y="620392"/>
            <a:ext cx="3374136" cy="5504688"/>
          </a:xfrm>
        </p:spPr>
        <p:txBody>
          <a:bodyPr>
            <a:normAutofit/>
          </a:bodyPr>
          <a:lstStyle/>
          <a:p>
            <a:r>
              <a:rPr lang="en-US" dirty="0"/>
              <a:t>Automobile Sanitizing</a:t>
            </a:r>
          </a:p>
        </p:txBody>
      </p:sp>
      <p:graphicFrame>
        <p:nvGraphicFramePr>
          <p:cNvPr id="6" name="Content Placeholder 2">
            <a:extLst>
              <a:ext uri="{FF2B5EF4-FFF2-40B4-BE49-F238E27FC236}">
                <a16:creationId xmlns:a16="http://schemas.microsoft.com/office/drawing/2014/main" id="{0B49C768-58AC-46C2-98C8-AE8558E53E70}"/>
              </a:ext>
            </a:extLst>
          </p:cNvPr>
          <p:cNvGraphicFramePr>
            <a:graphicFrameLocks noGrp="1"/>
          </p:cNvGraphicFramePr>
          <p:nvPr>
            <p:ph idx="1"/>
            <p:extLst>
              <p:ext uri="{D42A27DB-BD31-4B8C-83A1-F6EECF244321}">
                <p14:modId xmlns:p14="http://schemas.microsoft.com/office/powerpoint/2010/main" val="212000385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834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BE945-3A84-1144-8798-623271C29A60}"/>
              </a:ext>
            </a:extLst>
          </p:cNvPr>
          <p:cNvSpPr>
            <a:spLocks noGrp="1"/>
          </p:cNvSpPr>
          <p:nvPr>
            <p:ph type="title"/>
          </p:nvPr>
        </p:nvSpPr>
        <p:spPr>
          <a:xfrm>
            <a:off x="391378" y="320675"/>
            <a:ext cx="11407487" cy="1325563"/>
          </a:xfrm>
        </p:spPr>
        <p:txBody>
          <a:bodyPr>
            <a:normAutofit/>
          </a:bodyPr>
          <a:lstStyle/>
          <a:p>
            <a:r>
              <a:rPr lang="en-US" sz="5400" dirty="0"/>
              <a:t>Appendices</a:t>
            </a:r>
          </a:p>
        </p:txBody>
      </p:sp>
      <p:graphicFrame>
        <p:nvGraphicFramePr>
          <p:cNvPr id="6" name="Content Placeholder 2">
            <a:extLst>
              <a:ext uri="{FF2B5EF4-FFF2-40B4-BE49-F238E27FC236}">
                <a16:creationId xmlns:a16="http://schemas.microsoft.com/office/drawing/2014/main" id="{E1472A72-4837-479A-A4CC-965A10900461}"/>
              </a:ext>
            </a:extLst>
          </p:cNvPr>
          <p:cNvGraphicFramePr>
            <a:graphicFrameLocks noGrp="1"/>
          </p:cNvGraphicFramePr>
          <p:nvPr>
            <p:ph idx="1"/>
            <p:extLst>
              <p:ext uri="{D42A27DB-BD31-4B8C-83A1-F6EECF244321}">
                <p14:modId xmlns:p14="http://schemas.microsoft.com/office/powerpoint/2010/main" val="2331292311"/>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808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4C94D4-326F-6746-AA99-0D7FA4DC4A45}"/>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rPr>
              <a:t>Appendix B</a:t>
            </a:r>
          </a:p>
        </p:txBody>
      </p:sp>
      <p:pic>
        <p:nvPicPr>
          <p:cNvPr id="6" name="Picture 5" descr="A screenshot of a social media post&#10;&#10;Description automatically generated">
            <a:extLst>
              <a:ext uri="{FF2B5EF4-FFF2-40B4-BE49-F238E27FC236}">
                <a16:creationId xmlns:a16="http://schemas.microsoft.com/office/drawing/2014/main" id="{ED6BAA2B-0A54-3F40-8191-FEE7422B8758}"/>
              </a:ext>
            </a:extLst>
          </p:cNvPr>
          <p:cNvPicPr>
            <a:picLocks noChangeAspect="1"/>
          </p:cNvPicPr>
          <p:nvPr/>
        </p:nvPicPr>
        <p:blipFill>
          <a:blip r:embed="rId2"/>
          <a:stretch>
            <a:fillRect/>
          </a:stretch>
        </p:blipFill>
        <p:spPr>
          <a:xfrm>
            <a:off x="6096000" y="460827"/>
            <a:ext cx="4866357" cy="5880796"/>
          </a:xfrm>
          <a:prstGeom prst="rect">
            <a:avLst/>
          </a:prstGeom>
        </p:spPr>
      </p:pic>
    </p:spTree>
    <p:extLst>
      <p:ext uri="{BB962C8B-B14F-4D97-AF65-F5344CB8AC3E}">
        <p14:creationId xmlns:p14="http://schemas.microsoft.com/office/powerpoint/2010/main" val="1539313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4C94D4-326F-6746-AA99-0D7FA4DC4A45}"/>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rPr>
              <a:t>Appendix B</a:t>
            </a:r>
            <a:br>
              <a:rPr lang="en-US" sz="4800" kern="1200" dirty="0">
                <a:solidFill>
                  <a:srgbClr val="FFFFFF"/>
                </a:solidFill>
              </a:rPr>
            </a:br>
            <a:r>
              <a:rPr lang="en-US" sz="3200" kern="1200" dirty="0">
                <a:solidFill>
                  <a:srgbClr val="FFFFFF"/>
                </a:solidFill>
              </a:rPr>
              <a:t>(cont.)</a:t>
            </a:r>
          </a:p>
        </p:txBody>
      </p:sp>
      <p:pic>
        <p:nvPicPr>
          <p:cNvPr id="6" name="Picture 5">
            <a:extLst>
              <a:ext uri="{FF2B5EF4-FFF2-40B4-BE49-F238E27FC236}">
                <a16:creationId xmlns:a16="http://schemas.microsoft.com/office/drawing/2014/main" id="{ED6BAA2B-0A54-3F40-8191-FEE7422B8758}"/>
              </a:ext>
            </a:extLst>
          </p:cNvPr>
          <p:cNvPicPr>
            <a:picLocks noChangeAspect="1"/>
          </p:cNvPicPr>
          <p:nvPr/>
        </p:nvPicPr>
        <p:blipFill>
          <a:blip r:embed="rId2"/>
          <a:srcRect/>
          <a:stretch/>
        </p:blipFill>
        <p:spPr>
          <a:xfrm>
            <a:off x="6124147" y="460827"/>
            <a:ext cx="4810062" cy="5880796"/>
          </a:xfrm>
          <a:prstGeom prst="rect">
            <a:avLst/>
          </a:prstGeom>
        </p:spPr>
      </p:pic>
    </p:spTree>
    <p:extLst>
      <p:ext uri="{BB962C8B-B14F-4D97-AF65-F5344CB8AC3E}">
        <p14:creationId xmlns:p14="http://schemas.microsoft.com/office/powerpoint/2010/main" val="2879421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5409-C22A-334D-8B3F-E2A59EDFD813}"/>
              </a:ext>
            </a:extLst>
          </p:cNvPr>
          <p:cNvSpPr>
            <a:spLocks noGrp="1"/>
          </p:cNvSpPr>
          <p:nvPr>
            <p:ph type="title"/>
          </p:nvPr>
        </p:nvSpPr>
        <p:spPr/>
        <p:txBody>
          <a:bodyPr/>
          <a:lstStyle/>
          <a:p>
            <a:r>
              <a:rPr lang="en-US" dirty="0"/>
              <a:t>Appendix E - Checklist</a:t>
            </a:r>
          </a:p>
        </p:txBody>
      </p:sp>
      <p:pic>
        <p:nvPicPr>
          <p:cNvPr id="1026" name="Picture 2" descr="page8image46569856">
            <a:extLst>
              <a:ext uri="{FF2B5EF4-FFF2-40B4-BE49-F238E27FC236}">
                <a16:creationId xmlns:a16="http://schemas.microsoft.com/office/drawing/2014/main" id="{FBC83AC7-019D-CD40-BE58-9686A378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19"/>
            <a:ext cx="838200" cy="557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140C1CC-8A95-5B47-85B9-DFB486FFD44C}"/>
              </a:ext>
            </a:extLst>
          </p:cNvPr>
          <p:cNvSpPr>
            <a:spLocks noGrp="1"/>
          </p:cNvSpPr>
          <p:nvPr>
            <p:ph idx="1"/>
          </p:nvPr>
        </p:nvSpPr>
        <p:spPr>
          <a:xfrm>
            <a:off x="838200" y="1371600"/>
            <a:ext cx="10515600" cy="4805363"/>
          </a:xfrm>
        </p:spPr>
        <p:txBody>
          <a:bodyPr>
            <a:normAutofit fontScale="77500" lnSpcReduction="20000"/>
          </a:bodyPr>
          <a:lstStyle/>
          <a:p>
            <a:pPr marL="0" indent="0">
              <a:buNone/>
            </a:pPr>
            <a:r>
              <a:rPr lang="en-US" sz="2900" dirty="0"/>
              <a:t>☐ </a:t>
            </a:r>
            <a:r>
              <a:rPr lang="en-US" sz="2900" b="1" dirty="0"/>
              <a:t>Business must implement all applicable measures listed below and be prepared to explain why any measure that is not implemented is inapplicable to the business.</a:t>
            </a:r>
          </a:p>
          <a:p>
            <a:pPr marL="0" indent="0">
              <a:buNone/>
            </a:pPr>
            <a:r>
              <a:rPr lang="en-US" sz="2900" dirty="0"/>
              <a:t>☐ </a:t>
            </a:r>
            <a:r>
              <a:rPr lang="en-US" sz="2900" b="1" dirty="0"/>
              <a:t>Review CDC Website daily for general information and updates: </a:t>
            </a:r>
            <a:r>
              <a:rPr lang="en-US" sz="2900" dirty="0">
                <a:solidFill>
                  <a:srgbClr val="0260BF"/>
                </a:solidFill>
              </a:rPr>
              <a:t>www.cdc.gov </a:t>
            </a:r>
          </a:p>
          <a:p>
            <a:pPr marL="0" indent="0">
              <a:buNone/>
            </a:pPr>
            <a:r>
              <a:rPr lang="en-US" sz="2900" dirty="0"/>
              <a:t>☐ </a:t>
            </a:r>
            <a:r>
              <a:rPr lang="en-US" sz="2900" b="1" dirty="0"/>
              <a:t>Supply List: </a:t>
            </a:r>
            <a:r>
              <a:rPr lang="en-US" sz="2900" dirty="0"/>
              <a:t>Infra-red thermometers (FDA approved), Gloves, Masks, Hand Sanitizer, Soap, Paper towels, Auto Disinfectant, Disposable Pens, Sanitizing Wipes and Disinfectant solution. </a:t>
            </a:r>
          </a:p>
          <a:p>
            <a:pPr marL="0" indent="0">
              <a:buNone/>
            </a:pPr>
            <a:r>
              <a:rPr lang="en-US" sz="2900" b="1" dirty="0"/>
              <a:t>Signage </a:t>
            </a:r>
            <a:endParaRPr lang="en-US" sz="2900" dirty="0"/>
          </a:p>
          <a:p>
            <a:pPr marL="0" indent="0">
              <a:buNone/>
            </a:pPr>
            <a:r>
              <a:rPr lang="en-US" sz="2900" dirty="0"/>
              <a:t>☐ Signage at each public entrance of the facility to inform all employees and customers that they should: avoid entering the facility if they have COVID-19 symptoms; maintain a minimum six-foot distance from one another; sneeze and cough into a cloth or tissue or, if not available, into one’s elbow; wear face coverings, as appropriate; and not shake hands or engage in any unnecessary physical contact. </a:t>
            </a:r>
          </a:p>
          <a:p>
            <a:pPr marL="0" indent="0">
              <a:buNone/>
            </a:pPr>
            <a:r>
              <a:rPr lang="en-US" sz="2900" dirty="0"/>
              <a:t>☐ Place tape or other markings at least six feet apart in customer line areas inside the store and on the sidewalks at public entrances to direct customers to maintain distance. </a:t>
            </a:r>
          </a:p>
        </p:txBody>
      </p:sp>
    </p:spTree>
    <p:extLst>
      <p:ext uri="{BB962C8B-B14F-4D97-AF65-F5344CB8AC3E}">
        <p14:creationId xmlns:p14="http://schemas.microsoft.com/office/powerpoint/2010/main" val="381621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5AA4-8D59-B54B-AC6B-0BB3603C7A88}"/>
              </a:ext>
            </a:extLst>
          </p:cNvPr>
          <p:cNvSpPr>
            <a:spLocks noGrp="1"/>
          </p:cNvSpPr>
          <p:nvPr>
            <p:ph type="title"/>
          </p:nvPr>
        </p:nvSpPr>
        <p:spPr>
          <a:xfrm>
            <a:off x="801098" y="1396289"/>
            <a:ext cx="3583615" cy="4482819"/>
          </a:xfrm>
        </p:spPr>
        <p:txBody>
          <a:bodyPr>
            <a:normAutofit/>
          </a:bodyPr>
          <a:lstStyle/>
          <a:p>
            <a:r>
              <a:rPr lang="en-US" dirty="0"/>
              <a:t>CSI </a:t>
            </a:r>
            <a:br>
              <a:rPr lang="en-US" dirty="0"/>
            </a:br>
            <a:r>
              <a:rPr lang="en-US" dirty="0"/>
              <a:t>COVID-19 Materials</a:t>
            </a:r>
          </a:p>
        </p:txBody>
      </p:sp>
      <p:sp>
        <p:nvSpPr>
          <p:cNvPr id="17" name="Freeform: Shape 16">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5E03B142-8D1E-4308-887A-F0DBBA0123D9}"/>
              </a:ext>
            </a:extLst>
          </p:cNvPr>
          <p:cNvGraphicFramePr>
            <a:graphicFrameLocks noGrp="1"/>
          </p:cNvGraphicFramePr>
          <p:nvPr>
            <p:ph idx="1"/>
            <p:extLst>
              <p:ext uri="{D42A27DB-BD31-4B8C-83A1-F6EECF244321}">
                <p14:modId xmlns:p14="http://schemas.microsoft.com/office/powerpoint/2010/main" val="4136629507"/>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44358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5409-C22A-334D-8B3F-E2A59EDFD813}"/>
              </a:ext>
            </a:extLst>
          </p:cNvPr>
          <p:cNvSpPr>
            <a:spLocks noGrp="1"/>
          </p:cNvSpPr>
          <p:nvPr>
            <p:ph type="title"/>
          </p:nvPr>
        </p:nvSpPr>
        <p:spPr/>
        <p:txBody>
          <a:bodyPr/>
          <a:lstStyle/>
          <a:p>
            <a:r>
              <a:rPr lang="en-US" dirty="0"/>
              <a:t>Appendix E - Checklist</a:t>
            </a:r>
          </a:p>
        </p:txBody>
      </p:sp>
      <p:pic>
        <p:nvPicPr>
          <p:cNvPr id="1026" name="Picture 2" descr="page8image46569856">
            <a:extLst>
              <a:ext uri="{FF2B5EF4-FFF2-40B4-BE49-F238E27FC236}">
                <a16:creationId xmlns:a16="http://schemas.microsoft.com/office/drawing/2014/main" id="{FBC83AC7-019D-CD40-BE58-9686A378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19"/>
            <a:ext cx="838200" cy="55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9D1871-1BCE-104A-AEA0-EC9A6FBAD760}"/>
              </a:ext>
            </a:extLst>
          </p:cNvPr>
          <p:cNvSpPr/>
          <p:nvPr/>
        </p:nvSpPr>
        <p:spPr>
          <a:xfrm>
            <a:off x="281609" y="1346553"/>
            <a:ext cx="11628782" cy="5632311"/>
          </a:xfrm>
          <a:prstGeom prst="rect">
            <a:avLst/>
          </a:prstGeom>
        </p:spPr>
        <p:txBody>
          <a:bodyPr wrap="square">
            <a:spAutoFit/>
          </a:bodyPr>
          <a:lstStyle/>
          <a:p>
            <a:r>
              <a:rPr lang="en-US" b="1" dirty="0">
                <a:latin typeface="Optima" panose="02000503060000020004" pitchFamily="2" charset="0"/>
              </a:rPr>
              <a:t>Measures to Protect Employee Health (check all that apply to the facility) </a:t>
            </a:r>
            <a:endParaRPr lang="en-US" dirty="0">
              <a:latin typeface="Optima" panose="02000503060000020004" pitchFamily="2" charset="0"/>
            </a:endParaRPr>
          </a:p>
          <a:p>
            <a:r>
              <a:rPr lang="en-US" dirty="0">
                <a:latin typeface="Optima" panose="02000503060000020004" pitchFamily="2" charset="0"/>
              </a:rPr>
              <a:t>☐ Implement a clear and simple HR policy prepared by legal counsel</a:t>
            </a:r>
            <a:br>
              <a:rPr lang="en-US" dirty="0">
                <a:latin typeface="Optima" panose="02000503060000020004" pitchFamily="2" charset="0"/>
              </a:rPr>
            </a:br>
            <a:r>
              <a:rPr lang="en-US" dirty="0">
                <a:latin typeface="Optima" panose="02000503060000020004" pitchFamily="2" charset="0"/>
              </a:rPr>
              <a:t>☐ In case of a COVID-19 incident, contact your public health department and perform sanitizing operations. </a:t>
            </a:r>
          </a:p>
          <a:p>
            <a:r>
              <a:rPr lang="en-US" dirty="0">
                <a:latin typeface="Optima" panose="02000503060000020004" pitchFamily="2" charset="0"/>
              </a:rPr>
              <a:t>☐ Everyone who can carry out their work duties from home has been directed to do so.</a:t>
            </a:r>
            <a:br>
              <a:rPr lang="en-US" dirty="0">
                <a:latin typeface="Optima" panose="02000503060000020004" pitchFamily="2" charset="0"/>
              </a:rPr>
            </a:br>
            <a:r>
              <a:rPr lang="en-US" dirty="0">
                <a:latin typeface="Optima" panose="02000503060000020004" pitchFamily="2" charset="0"/>
              </a:rPr>
              <a:t>☐ All employees have been told not to come to work if sick.</a:t>
            </a:r>
            <a:br>
              <a:rPr lang="en-US" dirty="0">
                <a:latin typeface="Optima" panose="02000503060000020004" pitchFamily="2" charset="0"/>
              </a:rPr>
            </a:br>
            <a:r>
              <a:rPr lang="en-US" dirty="0">
                <a:latin typeface="Optima" panose="02000503060000020004" pitchFamily="2" charset="0"/>
              </a:rPr>
              <a:t>☐ Symptom checks are being conducted before employees may enter the workplace. Include: </a:t>
            </a:r>
          </a:p>
          <a:p>
            <a:r>
              <a:rPr lang="en-US" dirty="0">
                <a:latin typeface="Optima" panose="02000503060000020004" pitchFamily="2" charset="0"/>
              </a:rPr>
              <a:t>☐ Use “</a:t>
            </a:r>
            <a:r>
              <a:rPr lang="en-US" b="1" dirty="0">
                <a:latin typeface="Optima" panose="02000503060000020004" pitchFamily="2" charset="0"/>
              </a:rPr>
              <a:t>CDC COVID-19 Screening Tool” </a:t>
            </a:r>
            <a:r>
              <a:rPr lang="en-US" dirty="0">
                <a:latin typeface="Optima" panose="02000503060000020004" pitchFamily="2" charset="0"/>
              </a:rPr>
              <a:t>available for smart phone or other methods. </a:t>
            </a:r>
          </a:p>
          <a:p>
            <a:r>
              <a:rPr lang="en-US" dirty="0">
                <a:latin typeface="Optima" panose="02000503060000020004" pitchFamily="2" charset="0"/>
              </a:rPr>
              <a:t>☐ Use Infra-red thermometers for employee temperature scans. </a:t>
            </a:r>
          </a:p>
          <a:p>
            <a:r>
              <a:rPr lang="en-US" dirty="0">
                <a:latin typeface="Optima" panose="02000503060000020004" pitchFamily="2" charset="0"/>
              </a:rPr>
              <a:t>☐ Employees are required to wear face coverings. </a:t>
            </a:r>
          </a:p>
          <a:p>
            <a:r>
              <a:rPr lang="en-US" dirty="0">
                <a:latin typeface="Optima" panose="02000503060000020004" pitchFamily="2" charset="0"/>
              </a:rPr>
              <a:t>☐ Require and enforce customers to maintain 6 feet social distancing and wear face coverings for their noses and mouths. Provide masks at no cost at building entrances.</a:t>
            </a:r>
          </a:p>
          <a:p>
            <a:r>
              <a:rPr lang="en-US" dirty="0">
                <a:latin typeface="Optima" panose="02000503060000020004" pitchFamily="2" charset="0"/>
              </a:rPr>
              <a:t>☐ All desks or individual workstations are separated by at least six feet.</a:t>
            </a:r>
            <a:br>
              <a:rPr lang="en-US" dirty="0">
                <a:latin typeface="Optima" panose="02000503060000020004" pitchFamily="2" charset="0"/>
              </a:rPr>
            </a:br>
            <a:r>
              <a:rPr lang="en-US" dirty="0">
                <a:latin typeface="Optima" panose="02000503060000020004" pitchFamily="2" charset="0"/>
              </a:rPr>
              <a:t>☐ Plexiglass (Sneeze guards) and other separators are installed where six feet distance cannot be met. </a:t>
            </a:r>
          </a:p>
          <a:p>
            <a:r>
              <a:rPr lang="en-US" dirty="0">
                <a:latin typeface="Optima" panose="02000503060000020004" pitchFamily="2" charset="0"/>
              </a:rPr>
              <a:t>☐ No test drives are being conducted with potential buyers (use Borrower Car Agreement)</a:t>
            </a:r>
            <a:br>
              <a:rPr lang="en-US" dirty="0">
                <a:latin typeface="Optima" panose="02000503060000020004" pitchFamily="2" charset="0"/>
              </a:rPr>
            </a:br>
            <a:r>
              <a:rPr lang="en-US" dirty="0">
                <a:latin typeface="Optima" panose="02000503060000020004" pitchFamily="2" charset="0"/>
              </a:rPr>
              <a:t>☐ Customers are being instructed to turn off AC prior to dropping off car.</a:t>
            </a:r>
            <a:br>
              <a:rPr lang="en-US" dirty="0">
                <a:latin typeface="Optima" panose="02000503060000020004" pitchFamily="2" charset="0"/>
              </a:rPr>
            </a:br>
            <a:r>
              <a:rPr lang="en-US" dirty="0">
                <a:latin typeface="Optima" panose="02000503060000020004" pitchFamily="2" charset="0"/>
              </a:rPr>
              <a:t>☐ Sanitize vehicles before and after working on them.</a:t>
            </a:r>
            <a:br>
              <a:rPr lang="en-US" dirty="0">
                <a:latin typeface="Optima" panose="02000503060000020004" pitchFamily="2" charset="0"/>
              </a:rPr>
            </a:br>
            <a:r>
              <a:rPr lang="en-US" dirty="0">
                <a:latin typeface="Optima" panose="02000503060000020004" pitchFamily="2" charset="0"/>
              </a:rPr>
              <a:t>☐ Maximize facility HVAC, ensure it is working properly and maintained. Use best filters (e.g., MERV-16). </a:t>
            </a:r>
          </a:p>
          <a:p>
            <a:r>
              <a:rPr lang="en-US" dirty="0">
                <a:latin typeface="Optima" panose="02000503060000020004" pitchFamily="2" charset="0"/>
              </a:rPr>
              <a:t>☐ Maximize shop ventilation systems for exhaust removal and have airflow verified per local regulations. ☐ Shut down internal vacuuming of car.</a:t>
            </a:r>
            <a:br>
              <a:rPr lang="en-US" dirty="0">
                <a:latin typeface="Calibri" panose="020F0502020204030204" pitchFamily="34" charset="0"/>
              </a:rPr>
            </a:br>
            <a:endParaRPr lang="en-US" dirty="0">
              <a:effectLst/>
            </a:endParaRPr>
          </a:p>
        </p:txBody>
      </p:sp>
    </p:spTree>
    <p:extLst>
      <p:ext uri="{BB962C8B-B14F-4D97-AF65-F5344CB8AC3E}">
        <p14:creationId xmlns:p14="http://schemas.microsoft.com/office/powerpoint/2010/main" val="1007179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5409-C22A-334D-8B3F-E2A59EDFD813}"/>
              </a:ext>
            </a:extLst>
          </p:cNvPr>
          <p:cNvSpPr>
            <a:spLocks noGrp="1"/>
          </p:cNvSpPr>
          <p:nvPr>
            <p:ph type="title"/>
          </p:nvPr>
        </p:nvSpPr>
        <p:spPr/>
        <p:txBody>
          <a:bodyPr/>
          <a:lstStyle/>
          <a:p>
            <a:r>
              <a:rPr lang="en-US" dirty="0"/>
              <a:t>Appendix E - Checklist</a:t>
            </a:r>
          </a:p>
        </p:txBody>
      </p:sp>
      <p:pic>
        <p:nvPicPr>
          <p:cNvPr id="1026" name="Picture 2" descr="page8image46569856">
            <a:extLst>
              <a:ext uri="{FF2B5EF4-FFF2-40B4-BE49-F238E27FC236}">
                <a16:creationId xmlns:a16="http://schemas.microsoft.com/office/drawing/2014/main" id="{FBC83AC7-019D-CD40-BE58-9686A378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19"/>
            <a:ext cx="838200" cy="55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9D1871-1BCE-104A-AEA0-EC9A6FBAD760}"/>
              </a:ext>
            </a:extLst>
          </p:cNvPr>
          <p:cNvSpPr/>
          <p:nvPr/>
        </p:nvSpPr>
        <p:spPr>
          <a:xfrm>
            <a:off x="419100" y="1557582"/>
            <a:ext cx="11628782" cy="4093428"/>
          </a:xfrm>
          <a:prstGeom prst="rect">
            <a:avLst/>
          </a:prstGeom>
        </p:spPr>
        <p:txBody>
          <a:bodyPr wrap="square">
            <a:spAutoFit/>
          </a:bodyPr>
          <a:lstStyle/>
          <a:p>
            <a:r>
              <a:rPr lang="en-US" sz="2000" b="1" dirty="0">
                <a:latin typeface="Optima" panose="02000503060000020004" pitchFamily="2" charset="0"/>
              </a:rPr>
              <a:t>Measures to Protect Employee Health (check all that apply to the facility) cont.</a:t>
            </a:r>
            <a:endParaRPr lang="en-US" sz="2000" dirty="0">
              <a:latin typeface="Optima" panose="02000503060000020004" pitchFamily="2" charset="0"/>
            </a:endParaRPr>
          </a:p>
          <a:p>
            <a:r>
              <a:rPr lang="en-US" sz="2000" dirty="0">
                <a:latin typeface="Optima" panose="02000503060000020004" pitchFamily="2" charset="0"/>
              </a:rPr>
              <a:t>☐ Wear PPE (e.g. gloves, face masks, etc.).</a:t>
            </a:r>
            <a:br>
              <a:rPr lang="en-US" sz="2000" dirty="0">
                <a:latin typeface="Optima" panose="02000503060000020004" pitchFamily="2" charset="0"/>
              </a:rPr>
            </a:br>
            <a:r>
              <a:rPr lang="en-US" sz="2000" dirty="0">
                <a:latin typeface="Optima" panose="02000503060000020004" pitchFamily="2" charset="0"/>
              </a:rPr>
              <a:t>☐ Change in and out of uniform at work. </a:t>
            </a:r>
          </a:p>
          <a:p>
            <a:r>
              <a:rPr lang="en-US" sz="2000" dirty="0">
                <a:latin typeface="Optima" panose="02000503060000020004" pitchFamily="2" charset="0"/>
              </a:rPr>
              <a:t>☐ Limit access to employee lounge and other common areas (meet specified physical distancing norms).</a:t>
            </a:r>
            <a:br>
              <a:rPr lang="en-US" sz="2000" dirty="0">
                <a:latin typeface="Optima" panose="02000503060000020004" pitchFamily="2" charset="0"/>
              </a:rPr>
            </a:br>
            <a:r>
              <a:rPr lang="en-US" sz="2000" dirty="0">
                <a:latin typeface="Optima" panose="02000503060000020004" pitchFamily="2" charset="0"/>
              </a:rPr>
              <a:t>☐ Disinfect break rooms, bathrooms, and other common areas frequently, on the following schedule:</a:t>
            </a:r>
            <a:br>
              <a:rPr lang="en-US" sz="2000" dirty="0">
                <a:latin typeface="Optima" panose="02000503060000020004" pitchFamily="2" charset="0"/>
              </a:rPr>
            </a:br>
            <a:r>
              <a:rPr lang="en-US" sz="2000" dirty="0">
                <a:latin typeface="Optima" panose="02000503060000020004" pitchFamily="2" charset="0"/>
              </a:rPr>
              <a:t>☐ Break rooms every ___________ ☐ Bathrooms every ___________☐ Other _________, every ___________ ☐ Disinfectant and related supplies are available to all employees at the following location(s): ______________________________________ ______________________________________</a:t>
            </a:r>
            <a:br>
              <a:rPr lang="en-US" sz="2000" dirty="0">
                <a:latin typeface="Optima" panose="02000503060000020004" pitchFamily="2" charset="0"/>
              </a:rPr>
            </a:br>
            <a:r>
              <a:rPr lang="en-US" sz="2000" dirty="0">
                <a:latin typeface="Optima" panose="02000503060000020004" pitchFamily="2" charset="0"/>
              </a:rPr>
              <a:t>☐ Hand sanitizer effective against COVID-19 is available to all employees at the following location(s): ______________________________________ ______________________________________</a:t>
            </a:r>
            <a:br>
              <a:rPr lang="en-US" sz="2000" dirty="0">
                <a:latin typeface="Optima" panose="02000503060000020004" pitchFamily="2" charset="0"/>
              </a:rPr>
            </a:br>
            <a:r>
              <a:rPr lang="en-US" sz="2000" dirty="0">
                <a:latin typeface="Optima" panose="02000503060000020004" pitchFamily="2" charset="0"/>
              </a:rPr>
              <a:t>☐ This plan has been distributed to all employees.</a:t>
            </a:r>
            <a:br>
              <a:rPr lang="en-US" sz="2000" dirty="0">
                <a:latin typeface="Optima" panose="02000503060000020004" pitchFamily="2" charset="0"/>
              </a:rPr>
            </a:br>
            <a:r>
              <a:rPr lang="en-US" sz="2000" dirty="0">
                <a:latin typeface="Optima" panose="02000503060000020004" pitchFamily="2" charset="0"/>
              </a:rPr>
              <a:t>☐ Optional—Describe other measures: ____________________________________ </a:t>
            </a:r>
            <a:br>
              <a:rPr lang="en-US" sz="2000" dirty="0">
                <a:latin typeface="Optima" panose="02000503060000020004" pitchFamily="2" charset="0"/>
              </a:rPr>
            </a:br>
            <a:endParaRPr lang="en-US" sz="2000" dirty="0">
              <a:effectLst/>
              <a:latin typeface="Optima" panose="02000503060000020004" pitchFamily="2" charset="0"/>
            </a:endParaRPr>
          </a:p>
        </p:txBody>
      </p:sp>
    </p:spTree>
    <p:extLst>
      <p:ext uri="{BB962C8B-B14F-4D97-AF65-F5344CB8AC3E}">
        <p14:creationId xmlns:p14="http://schemas.microsoft.com/office/powerpoint/2010/main" val="1359556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5409-C22A-334D-8B3F-E2A59EDFD813}"/>
              </a:ext>
            </a:extLst>
          </p:cNvPr>
          <p:cNvSpPr>
            <a:spLocks noGrp="1"/>
          </p:cNvSpPr>
          <p:nvPr>
            <p:ph type="title"/>
          </p:nvPr>
        </p:nvSpPr>
        <p:spPr/>
        <p:txBody>
          <a:bodyPr/>
          <a:lstStyle/>
          <a:p>
            <a:r>
              <a:rPr lang="en-US" dirty="0"/>
              <a:t>Appendix E - Checklist</a:t>
            </a:r>
          </a:p>
        </p:txBody>
      </p:sp>
      <p:pic>
        <p:nvPicPr>
          <p:cNvPr id="1026" name="Picture 2" descr="page8image46569856">
            <a:extLst>
              <a:ext uri="{FF2B5EF4-FFF2-40B4-BE49-F238E27FC236}">
                <a16:creationId xmlns:a16="http://schemas.microsoft.com/office/drawing/2014/main" id="{FBC83AC7-019D-CD40-BE58-9686A378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19"/>
            <a:ext cx="838200" cy="55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9D1871-1BCE-104A-AEA0-EC9A6FBAD760}"/>
              </a:ext>
            </a:extLst>
          </p:cNvPr>
          <p:cNvSpPr/>
          <p:nvPr/>
        </p:nvSpPr>
        <p:spPr>
          <a:xfrm>
            <a:off x="419100" y="1557582"/>
            <a:ext cx="11628782" cy="4401205"/>
          </a:xfrm>
          <a:prstGeom prst="rect">
            <a:avLst/>
          </a:prstGeom>
        </p:spPr>
        <p:txBody>
          <a:bodyPr wrap="square">
            <a:spAutoFit/>
          </a:bodyPr>
          <a:lstStyle/>
          <a:p>
            <a:r>
              <a:rPr lang="en-US" sz="2000" b="1" dirty="0">
                <a:latin typeface="Optima" panose="02000503060000020004" pitchFamily="2" charset="0"/>
              </a:rPr>
              <a:t>Measures to Prevent Crowds from Gathering (check all that apply to the facility) </a:t>
            </a:r>
            <a:endParaRPr lang="en-US" sz="2000" dirty="0">
              <a:latin typeface="Optima" panose="02000503060000020004" pitchFamily="2" charset="0"/>
            </a:endParaRPr>
          </a:p>
          <a:p>
            <a:r>
              <a:rPr lang="en-US" sz="2000" dirty="0">
                <a:latin typeface="Optima" panose="02000503060000020004" pitchFamily="2" charset="0"/>
              </a:rPr>
              <a:t>☐ Stagger service appointments and car pick-ups to limit the number of customers in the store at one time. </a:t>
            </a:r>
          </a:p>
          <a:p>
            <a:r>
              <a:rPr lang="en-US" sz="2000" dirty="0">
                <a:latin typeface="Optima" panose="02000503060000020004" pitchFamily="2" charset="0"/>
              </a:rPr>
              <a:t>☐ Implement a no-contact, early bird drop off for the service drive.</a:t>
            </a:r>
            <a:br>
              <a:rPr lang="en-US" sz="2000" dirty="0">
                <a:latin typeface="Optima" panose="02000503060000020004" pitchFamily="2" charset="0"/>
              </a:rPr>
            </a:br>
            <a:r>
              <a:rPr lang="en-US" sz="2000" dirty="0">
                <a:latin typeface="Optima" panose="02000503060000020004" pitchFamily="2" charset="0"/>
              </a:rPr>
              <a:t>☐ Place signs requesting customers wait in their cars while the advisor comes to the car for the write up.</a:t>
            </a:r>
            <a:br>
              <a:rPr lang="en-US" sz="2000" dirty="0">
                <a:latin typeface="Optima" panose="02000503060000020004" pitchFamily="2" charset="0"/>
              </a:rPr>
            </a:br>
            <a:r>
              <a:rPr lang="en-US" sz="2000" dirty="0">
                <a:latin typeface="Optima" panose="02000503060000020004" pitchFamily="2" charset="0"/>
              </a:rPr>
              <a:t>☐ Shut down dealer operated shared transport. </a:t>
            </a:r>
          </a:p>
          <a:p>
            <a:r>
              <a:rPr lang="en-US" sz="2000" dirty="0">
                <a:latin typeface="Optima" panose="02000503060000020004" pitchFamily="2" charset="0"/>
              </a:rPr>
              <a:t>☐ Post a notice mandating single party use of elevators.</a:t>
            </a:r>
            <a:br>
              <a:rPr lang="en-US" sz="2000" dirty="0">
                <a:latin typeface="Optima" panose="02000503060000020004" pitchFamily="2" charset="0"/>
              </a:rPr>
            </a:br>
            <a:r>
              <a:rPr lang="en-US" sz="2000" dirty="0">
                <a:latin typeface="Optima" panose="02000503060000020004" pitchFamily="2" charset="0"/>
              </a:rPr>
              <a:t>☐ Manager will walk each common area periodically (at least hourly) to ensure that the 6 feet distance is not </a:t>
            </a:r>
          </a:p>
          <a:p>
            <a:r>
              <a:rPr lang="en-US" sz="2000" dirty="0">
                <a:latin typeface="Optima" panose="02000503060000020004" pitchFamily="2" charset="0"/>
              </a:rPr>
              <a:t>being violated. Manager will ensure that facility occupancy is limited to be compliant with social distancing. Manager Name ___________________________________</a:t>
            </a:r>
            <a:br>
              <a:rPr lang="en-US" sz="2000" dirty="0">
                <a:latin typeface="Optima" panose="02000503060000020004" pitchFamily="2" charset="0"/>
              </a:rPr>
            </a:br>
            <a:r>
              <a:rPr lang="en-US" sz="2000" dirty="0">
                <a:latin typeface="Optima" panose="02000503060000020004" pitchFamily="2" charset="0"/>
              </a:rPr>
              <a:t>Location(s) Walked ___________________________________ </a:t>
            </a:r>
          </a:p>
          <a:p>
            <a:br>
              <a:rPr lang="en-US" sz="2000" dirty="0">
                <a:latin typeface="Optima" panose="02000503060000020004" pitchFamily="2" charset="0"/>
              </a:rPr>
            </a:br>
            <a:endParaRPr lang="en-US" sz="2000" dirty="0">
              <a:effectLst/>
              <a:latin typeface="Optima" panose="02000503060000020004" pitchFamily="2" charset="0"/>
            </a:endParaRPr>
          </a:p>
        </p:txBody>
      </p:sp>
    </p:spTree>
    <p:extLst>
      <p:ext uri="{BB962C8B-B14F-4D97-AF65-F5344CB8AC3E}">
        <p14:creationId xmlns:p14="http://schemas.microsoft.com/office/powerpoint/2010/main" val="1372396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5409-C22A-334D-8B3F-E2A59EDFD813}"/>
              </a:ext>
            </a:extLst>
          </p:cNvPr>
          <p:cNvSpPr>
            <a:spLocks noGrp="1"/>
          </p:cNvSpPr>
          <p:nvPr>
            <p:ph type="title"/>
          </p:nvPr>
        </p:nvSpPr>
        <p:spPr/>
        <p:txBody>
          <a:bodyPr/>
          <a:lstStyle/>
          <a:p>
            <a:r>
              <a:rPr lang="en-US" dirty="0"/>
              <a:t>Appendix E - Checklist</a:t>
            </a:r>
          </a:p>
        </p:txBody>
      </p:sp>
      <p:pic>
        <p:nvPicPr>
          <p:cNvPr id="1026" name="Picture 2" descr="page8image46569856">
            <a:extLst>
              <a:ext uri="{FF2B5EF4-FFF2-40B4-BE49-F238E27FC236}">
                <a16:creationId xmlns:a16="http://schemas.microsoft.com/office/drawing/2014/main" id="{FBC83AC7-019D-CD40-BE58-9686A378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19"/>
            <a:ext cx="838200" cy="55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9D1871-1BCE-104A-AEA0-EC9A6FBAD760}"/>
              </a:ext>
            </a:extLst>
          </p:cNvPr>
          <p:cNvSpPr/>
          <p:nvPr/>
        </p:nvSpPr>
        <p:spPr>
          <a:xfrm>
            <a:off x="419100" y="1557582"/>
            <a:ext cx="11628782" cy="5016758"/>
          </a:xfrm>
          <a:prstGeom prst="rect">
            <a:avLst/>
          </a:prstGeom>
        </p:spPr>
        <p:txBody>
          <a:bodyPr wrap="square">
            <a:spAutoFit/>
          </a:bodyPr>
          <a:lstStyle/>
          <a:p>
            <a:r>
              <a:rPr lang="en-US" sz="2000" b="1" dirty="0">
                <a:latin typeface="Optima" panose="02000503060000020004" pitchFamily="2" charset="0"/>
              </a:rPr>
              <a:t>Measures to Keep People At Least Six Feet Apart (check all that apply to the facility) </a:t>
            </a:r>
            <a:endParaRPr lang="en-US" sz="2000" dirty="0">
              <a:latin typeface="Optima" panose="02000503060000020004" pitchFamily="2" charset="0"/>
            </a:endParaRPr>
          </a:p>
          <a:p>
            <a:r>
              <a:rPr lang="en-US" sz="2000" dirty="0">
                <a:latin typeface="Optima" panose="02000503060000020004" pitchFamily="2" charset="0"/>
              </a:rPr>
              <a:t>☐ Placing signs outside the store reminding people to be at least six feet apart, including when in line.</a:t>
            </a:r>
            <a:br>
              <a:rPr lang="en-US" sz="2000" dirty="0">
                <a:latin typeface="Optima" panose="02000503060000020004" pitchFamily="2" charset="0"/>
              </a:rPr>
            </a:br>
            <a:r>
              <a:rPr lang="en-US" sz="2000" dirty="0">
                <a:latin typeface="Optima" panose="02000503060000020004" pitchFamily="2" charset="0"/>
              </a:rPr>
              <a:t>☐ Placing tape or other markings at least six feet apart in customer line areas inside the store and on sidewalks at public entrances with signs directing customers to use the markings to maintain distance.</a:t>
            </a:r>
            <a:br>
              <a:rPr lang="en-US" sz="2000" dirty="0">
                <a:latin typeface="Optima" panose="02000503060000020004" pitchFamily="2" charset="0"/>
              </a:rPr>
            </a:br>
            <a:r>
              <a:rPr lang="en-US" sz="2000" dirty="0">
                <a:latin typeface="Optima" panose="02000503060000020004" pitchFamily="2" charset="0"/>
              </a:rPr>
              <a:t>☐ All employees have been instructed to maintain at least six feet distance from customers and from each other, except employees may momentarily come closer when necessary to accept payment, deliver goods or services, or as otherwise necessary.</a:t>
            </a:r>
            <a:br>
              <a:rPr lang="en-US" sz="2000" dirty="0">
                <a:latin typeface="Optima" panose="02000503060000020004" pitchFamily="2" charset="0"/>
              </a:rPr>
            </a:br>
            <a:r>
              <a:rPr lang="en-US" sz="2000" dirty="0">
                <a:latin typeface="Optima" panose="02000503060000020004" pitchFamily="2" charset="0"/>
              </a:rPr>
              <a:t>☐ Optional—Describe other measures: ____________________________________ </a:t>
            </a:r>
          </a:p>
          <a:p>
            <a:br>
              <a:rPr lang="en-US" sz="2000" dirty="0">
                <a:latin typeface="Optima" panose="02000503060000020004" pitchFamily="2" charset="0"/>
              </a:rPr>
            </a:br>
            <a:r>
              <a:rPr lang="en-US" sz="2000" b="1" dirty="0">
                <a:latin typeface="Optima" panose="02000503060000020004" pitchFamily="2" charset="0"/>
              </a:rPr>
              <a:t>Measures to Prevent Unnecessary Contact (check all that apply to the facility) </a:t>
            </a:r>
            <a:endParaRPr lang="en-US" sz="2000" dirty="0">
              <a:latin typeface="Optima" panose="02000503060000020004" pitchFamily="2" charset="0"/>
            </a:endParaRPr>
          </a:p>
          <a:p>
            <a:r>
              <a:rPr lang="en-US" sz="2000" dirty="0">
                <a:latin typeface="Optima" panose="02000503060000020004" pitchFamily="2" charset="0"/>
              </a:rPr>
              <a:t>☐ Preventing people from self-serving any items that are food related.</a:t>
            </a:r>
            <a:br>
              <a:rPr lang="en-US" sz="2000" dirty="0">
                <a:latin typeface="Optima" panose="02000503060000020004" pitchFamily="2" charset="0"/>
              </a:rPr>
            </a:br>
            <a:r>
              <a:rPr lang="en-US" sz="2000" dirty="0">
                <a:latin typeface="Optima" panose="02000503060000020004" pitchFamily="2" charset="0"/>
              </a:rPr>
              <a:t>☐ Bulk-item food bins are not available for customer self-service use.</a:t>
            </a:r>
            <a:br>
              <a:rPr lang="en-US" sz="2000" dirty="0">
                <a:latin typeface="Optima" panose="02000503060000020004" pitchFamily="2" charset="0"/>
              </a:rPr>
            </a:br>
            <a:r>
              <a:rPr lang="en-US" sz="2000" dirty="0">
                <a:latin typeface="Optima" panose="02000503060000020004" pitchFamily="2" charset="0"/>
              </a:rPr>
              <a:t>☐ Request customers to use their own pens or provide single use pens for customer use.</a:t>
            </a:r>
            <a:br>
              <a:rPr lang="en-US" sz="2000" dirty="0">
                <a:latin typeface="Optima" panose="02000503060000020004" pitchFamily="2" charset="0"/>
              </a:rPr>
            </a:br>
            <a:r>
              <a:rPr lang="en-US" sz="2000" dirty="0">
                <a:latin typeface="Optima" panose="02000503060000020004" pitchFamily="2" charset="0"/>
              </a:rPr>
              <a:t>☐ Providing for contactless payment systems or, if not feasible, sanitizing payment systems regularly. </a:t>
            </a:r>
          </a:p>
          <a:p>
            <a:r>
              <a:rPr lang="en-US" sz="2000" dirty="0">
                <a:latin typeface="Optima" panose="02000503060000020004" pitchFamily="2" charset="0"/>
              </a:rPr>
              <a:t>☐ Provide paper floor mats, seat covers, and steering wheel covers for all vehicles. </a:t>
            </a:r>
          </a:p>
          <a:p>
            <a:endParaRPr lang="en-US" sz="2000" dirty="0">
              <a:effectLst/>
              <a:latin typeface="Optima" panose="02000503060000020004" pitchFamily="2" charset="0"/>
            </a:endParaRPr>
          </a:p>
        </p:txBody>
      </p:sp>
    </p:spTree>
    <p:extLst>
      <p:ext uri="{BB962C8B-B14F-4D97-AF65-F5344CB8AC3E}">
        <p14:creationId xmlns:p14="http://schemas.microsoft.com/office/powerpoint/2010/main" val="597854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5409-C22A-334D-8B3F-E2A59EDFD813}"/>
              </a:ext>
            </a:extLst>
          </p:cNvPr>
          <p:cNvSpPr>
            <a:spLocks noGrp="1"/>
          </p:cNvSpPr>
          <p:nvPr>
            <p:ph type="title"/>
          </p:nvPr>
        </p:nvSpPr>
        <p:spPr/>
        <p:txBody>
          <a:bodyPr/>
          <a:lstStyle/>
          <a:p>
            <a:r>
              <a:rPr lang="en-US" dirty="0"/>
              <a:t>Appendix E - Checklist</a:t>
            </a:r>
          </a:p>
        </p:txBody>
      </p:sp>
      <p:pic>
        <p:nvPicPr>
          <p:cNvPr id="1026" name="Picture 2" descr="page8image46569856">
            <a:extLst>
              <a:ext uri="{FF2B5EF4-FFF2-40B4-BE49-F238E27FC236}">
                <a16:creationId xmlns:a16="http://schemas.microsoft.com/office/drawing/2014/main" id="{FBC83AC7-019D-CD40-BE58-9686A378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19"/>
            <a:ext cx="838200" cy="55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9D1871-1BCE-104A-AEA0-EC9A6FBAD760}"/>
              </a:ext>
            </a:extLst>
          </p:cNvPr>
          <p:cNvSpPr/>
          <p:nvPr/>
        </p:nvSpPr>
        <p:spPr>
          <a:xfrm>
            <a:off x="419100" y="1557582"/>
            <a:ext cx="11628782" cy="4401205"/>
          </a:xfrm>
          <a:prstGeom prst="rect">
            <a:avLst/>
          </a:prstGeom>
        </p:spPr>
        <p:txBody>
          <a:bodyPr wrap="square">
            <a:spAutoFit/>
          </a:bodyPr>
          <a:lstStyle/>
          <a:p>
            <a:r>
              <a:rPr lang="en-US" sz="2000" b="1" dirty="0">
                <a:latin typeface="Optima" panose="02000503060000020004" pitchFamily="2" charset="0"/>
              </a:rPr>
              <a:t>Measures to Increase Sanitization (check all that apply to the facility) </a:t>
            </a:r>
            <a:endParaRPr lang="en-US" sz="2000" dirty="0">
              <a:latin typeface="Optima" panose="02000503060000020004" pitchFamily="2" charset="0"/>
            </a:endParaRPr>
          </a:p>
          <a:p>
            <a:r>
              <a:rPr lang="en-US" sz="2000" dirty="0">
                <a:latin typeface="Optima" panose="02000503060000020004" pitchFamily="2" charset="0"/>
              </a:rPr>
              <a:t>☐ Disinfecting wipes and/or Sanitizers Available at Customer Access Areas (Lounges/Cashers Window)</a:t>
            </a:r>
            <a:br>
              <a:rPr lang="en-US" sz="2000" dirty="0">
                <a:latin typeface="Optima" panose="02000503060000020004" pitchFamily="2" charset="0"/>
              </a:rPr>
            </a:br>
            <a:r>
              <a:rPr lang="en-US" sz="2000" dirty="0">
                <a:latin typeface="Optima" panose="02000503060000020004" pitchFamily="2" charset="0"/>
              </a:rPr>
              <a:t>☐ Hand sanitizer, soap and water, or effective disinfectant is available to the public at or near the entrance of the facility, at checkout counters, and anywhere else where people have direct interactions.</a:t>
            </a:r>
            <a:br>
              <a:rPr lang="en-US" sz="2000" dirty="0">
                <a:latin typeface="Optima" panose="02000503060000020004" pitchFamily="2" charset="0"/>
              </a:rPr>
            </a:br>
            <a:r>
              <a:rPr lang="en-US" sz="2000" dirty="0">
                <a:latin typeface="Optima" panose="02000503060000020004" pitchFamily="2" charset="0"/>
              </a:rPr>
              <a:t>☐ Disinfecting all payment portals, pens, and styluses after each use.</a:t>
            </a:r>
            <a:br>
              <a:rPr lang="en-US" sz="2000" dirty="0">
                <a:latin typeface="Optima" panose="02000503060000020004" pitchFamily="2" charset="0"/>
              </a:rPr>
            </a:br>
            <a:r>
              <a:rPr lang="en-US" sz="2000" dirty="0">
                <a:latin typeface="Optima" panose="02000503060000020004" pitchFamily="2" charset="0"/>
              </a:rPr>
              <a:t>☐ Disinfecting all high contact surfaces per dealership plan.</a:t>
            </a:r>
            <a:br>
              <a:rPr lang="en-US" sz="2000" dirty="0">
                <a:latin typeface="Optima" panose="02000503060000020004" pitchFamily="2" charset="0"/>
              </a:rPr>
            </a:br>
            <a:r>
              <a:rPr lang="en-US" sz="2000" dirty="0">
                <a:latin typeface="Optima" panose="02000503060000020004" pitchFamily="2" charset="0"/>
              </a:rPr>
              <a:t>☐ Add line to RO for customer approval of vehicle sanitization.</a:t>
            </a:r>
            <a:br>
              <a:rPr lang="en-US" sz="2000" dirty="0">
                <a:latin typeface="Optima" panose="02000503060000020004" pitchFamily="2" charset="0"/>
              </a:rPr>
            </a:br>
            <a:r>
              <a:rPr lang="en-US" sz="2000" dirty="0">
                <a:latin typeface="Optima" panose="02000503060000020004" pitchFamily="2" charset="0"/>
              </a:rPr>
              <a:t>☐ Sanitize vehicles before and after servicing and test drives.</a:t>
            </a:r>
            <a:br>
              <a:rPr lang="en-US" sz="2000" dirty="0">
                <a:latin typeface="Optima" panose="02000503060000020004" pitchFamily="2" charset="0"/>
              </a:rPr>
            </a:br>
            <a:r>
              <a:rPr lang="en-US" sz="2000" dirty="0">
                <a:latin typeface="Optima" panose="02000503060000020004" pitchFamily="2" charset="0"/>
              </a:rPr>
              <a:t>☐ Optional—Describe other measures: ___________________________________</a:t>
            </a:r>
            <a:br>
              <a:rPr lang="en-US" sz="2000" dirty="0">
                <a:latin typeface="Optima" panose="02000503060000020004" pitchFamily="2" charset="0"/>
              </a:rPr>
            </a:br>
            <a:r>
              <a:rPr lang="en-US" sz="2000" dirty="0">
                <a:latin typeface="Optima" panose="02000503060000020004" pitchFamily="2" charset="0"/>
              </a:rPr>
              <a:t>* Any additional measures should be listed on separate pages and attached to this document.</a:t>
            </a:r>
            <a:br>
              <a:rPr lang="en-US" sz="2000" dirty="0">
                <a:latin typeface="Optima" panose="02000503060000020004" pitchFamily="2" charset="0"/>
              </a:rPr>
            </a:br>
            <a:r>
              <a:rPr lang="en-US" sz="2000" dirty="0">
                <a:latin typeface="Optima" panose="02000503060000020004" pitchFamily="2" charset="0"/>
              </a:rPr>
              <a:t>You may contact the following person with any questions or comments about this protocol:</a:t>
            </a:r>
            <a:br>
              <a:rPr lang="en-US" sz="2000" dirty="0">
                <a:latin typeface="Optima" panose="02000503060000020004" pitchFamily="2" charset="0"/>
              </a:rPr>
            </a:br>
            <a:r>
              <a:rPr lang="en-US" sz="2000" dirty="0">
                <a:latin typeface="Optima" panose="02000503060000020004" pitchFamily="2" charset="0"/>
              </a:rPr>
              <a:t>Name ___________________________________</a:t>
            </a:r>
            <a:br>
              <a:rPr lang="en-US" sz="2000" dirty="0">
                <a:latin typeface="Optima" panose="02000503060000020004" pitchFamily="2" charset="0"/>
              </a:rPr>
            </a:br>
            <a:r>
              <a:rPr lang="en-US" sz="2000" dirty="0">
                <a:latin typeface="Optima" panose="02000503060000020004" pitchFamily="2" charset="0"/>
              </a:rPr>
              <a:t>Phone number ___________________________________ </a:t>
            </a:r>
          </a:p>
          <a:p>
            <a:endParaRPr lang="en-US" sz="2000" dirty="0">
              <a:effectLst/>
              <a:latin typeface="Optima" panose="02000503060000020004" pitchFamily="2" charset="0"/>
            </a:endParaRPr>
          </a:p>
        </p:txBody>
      </p:sp>
    </p:spTree>
    <p:extLst>
      <p:ext uri="{BB962C8B-B14F-4D97-AF65-F5344CB8AC3E}">
        <p14:creationId xmlns:p14="http://schemas.microsoft.com/office/powerpoint/2010/main" val="3383121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FDDE09B-EB97-624E-A740-710AC4941E08}"/>
              </a:ext>
            </a:extLst>
          </p:cNvPr>
          <p:cNvSpPr txBox="1"/>
          <p:nvPr/>
        </p:nvSpPr>
        <p:spPr>
          <a:xfrm>
            <a:off x="1028700" y="1967266"/>
            <a:ext cx="2628900" cy="2547257"/>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3600" kern="1200" dirty="0">
                <a:solidFill>
                  <a:srgbClr val="FFFFFF"/>
                </a:solidFill>
                <a:latin typeface="Optima" panose="02000503060000020004" pitchFamily="2" charset="0"/>
                <a:ea typeface="+mj-ea"/>
                <a:cs typeface="+mj-cs"/>
              </a:rPr>
              <a:t>Appendix F</a:t>
            </a:r>
          </a:p>
          <a:p>
            <a:pPr algn="ctr">
              <a:lnSpc>
                <a:spcPct val="90000"/>
              </a:lnSpc>
              <a:spcBef>
                <a:spcPct val="0"/>
              </a:spcBef>
              <a:spcAft>
                <a:spcPts val="600"/>
              </a:spcAft>
            </a:pPr>
            <a:r>
              <a:rPr lang="en-US" sz="3600" kern="1200" dirty="0">
                <a:solidFill>
                  <a:srgbClr val="FFFFFF"/>
                </a:solidFill>
                <a:latin typeface="Optima" panose="02000503060000020004" pitchFamily="2" charset="0"/>
                <a:ea typeface="+mj-ea"/>
                <a:cs typeface="+mj-cs"/>
              </a:rPr>
              <a:t>Incident Reporting + Response Form</a:t>
            </a:r>
          </a:p>
        </p:txBody>
      </p:sp>
      <p:pic>
        <p:nvPicPr>
          <p:cNvPr id="4" name="Picture 3" descr="A screenshot of a cell phone&#10;&#10;Description automatically generated">
            <a:extLst>
              <a:ext uri="{FF2B5EF4-FFF2-40B4-BE49-F238E27FC236}">
                <a16:creationId xmlns:a16="http://schemas.microsoft.com/office/drawing/2014/main" id="{BE7A8AAB-6C48-5146-8055-6E6FAB9B2580}"/>
              </a:ext>
            </a:extLst>
          </p:cNvPr>
          <p:cNvPicPr>
            <a:picLocks noChangeAspect="1"/>
          </p:cNvPicPr>
          <p:nvPr/>
        </p:nvPicPr>
        <p:blipFill>
          <a:blip r:embed="rId2"/>
          <a:stretch>
            <a:fillRect/>
          </a:stretch>
        </p:blipFill>
        <p:spPr>
          <a:xfrm>
            <a:off x="5124578" y="355600"/>
            <a:ext cx="6350000" cy="6146800"/>
          </a:xfrm>
          <a:prstGeom prst="rect">
            <a:avLst/>
          </a:prstGeom>
        </p:spPr>
      </p:pic>
    </p:spTree>
    <p:extLst>
      <p:ext uri="{BB962C8B-B14F-4D97-AF65-F5344CB8AC3E}">
        <p14:creationId xmlns:p14="http://schemas.microsoft.com/office/powerpoint/2010/main" val="3834621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FDDE09B-EB97-624E-A740-710AC4941E08}"/>
              </a:ext>
            </a:extLst>
          </p:cNvPr>
          <p:cNvSpPr txBox="1"/>
          <p:nvPr/>
        </p:nvSpPr>
        <p:spPr>
          <a:xfrm>
            <a:off x="1028700" y="1967266"/>
            <a:ext cx="2628900" cy="2547257"/>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3600" kern="1200" dirty="0">
                <a:solidFill>
                  <a:srgbClr val="FFFFFF"/>
                </a:solidFill>
                <a:latin typeface="Optima" panose="02000503060000020004" pitchFamily="2" charset="0"/>
                <a:ea typeface="+mj-ea"/>
                <a:cs typeface="+mj-cs"/>
              </a:rPr>
              <a:t>Appendix F</a:t>
            </a:r>
          </a:p>
          <a:p>
            <a:pPr algn="ctr">
              <a:lnSpc>
                <a:spcPct val="90000"/>
              </a:lnSpc>
              <a:spcBef>
                <a:spcPct val="0"/>
              </a:spcBef>
              <a:spcAft>
                <a:spcPts val="600"/>
              </a:spcAft>
            </a:pPr>
            <a:r>
              <a:rPr lang="en-US" sz="3600" kern="1200" dirty="0">
                <a:solidFill>
                  <a:srgbClr val="FFFFFF"/>
                </a:solidFill>
                <a:latin typeface="Optima" panose="02000503060000020004" pitchFamily="2" charset="0"/>
                <a:ea typeface="+mj-ea"/>
                <a:cs typeface="+mj-cs"/>
              </a:rPr>
              <a:t>Incident Reporting + Response Form</a:t>
            </a:r>
          </a:p>
        </p:txBody>
      </p:sp>
      <p:pic>
        <p:nvPicPr>
          <p:cNvPr id="3" name="Picture 2" descr="A screenshot of a cell phone&#10;&#10;Description automatically generated">
            <a:extLst>
              <a:ext uri="{FF2B5EF4-FFF2-40B4-BE49-F238E27FC236}">
                <a16:creationId xmlns:a16="http://schemas.microsoft.com/office/drawing/2014/main" id="{C00D6E34-8F6F-D748-8528-81CF15ABC58C}"/>
              </a:ext>
            </a:extLst>
          </p:cNvPr>
          <p:cNvPicPr>
            <a:picLocks noChangeAspect="1"/>
          </p:cNvPicPr>
          <p:nvPr/>
        </p:nvPicPr>
        <p:blipFill>
          <a:blip r:embed="rId2"/>
          <a:stretch>
            <a:fillRect/>
          </a:stretch>
        </p:blipFill>
        <p:spPr>
          <a:xfrm>
            <a:off x="4216526" y="1198552"/>
            <a:ext cx="7918921" cy="5095242"/>
          </a:xfrm>
          <a:prstGeom prst="rect">
            <a:avLst/>
          </a:prstGeom>
        </p:spPr>
      </p:pic>
    </p:spTree>
    <p:extLst>
      <p:ext uri="{BB962C8B-B14F-4D97-AF65-F5344CB8AC3E}">
        <p14:creationId xmlns:p14="http://schemas.microsoft.com/office/powerpoint/2010/main" val="1783831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FDDE09B-EB97-624E-A740-710AC4941E08}"/>
              </a:ext>
            </a:extLst>
          </p:cNvPr>
          <p:cNvSpPr txBox="1"/>
          <p:nvPr/>
        </p:nvSpPr>
        <p:spPr>
          <a:xfrm>
            <a:off x="1028700" y="1967266"/>
            <a:ext cx="2628900" cy="2547257"/>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3600" dirty="0">
                <a:solidFill>
                  <a:schemeClr val="bg1"/>
                </a:solidFill>
                <a:latin typeface="Optima" panose="02000503060000020004" pitchFamily="2" charset="0"/>
              </a:rPr>
              <a:t>Appendix I  Questions/ Concerns Form</a:t>
            </a:r>
            <a:endParaRPr lang="en-US" sz="3600" kern="1200" dirty="0">
              <a:solidFill>
                <a:schemeClr val="bg1"/>
              </a:solidFill>
              <a:latin typeface="Optima" panose="02000503060000020004" pitchFamily="2" charset="0"/>
              <a:ea typeface="+mj-ea"/>
              <a:cs typeface="+mj-cs"/>
            </a:endParaRPr>
          </a:p>
        </p:txBody>
      </p:sp>
      <p:pic>
        <p:nvPicPr>
          <p:cNvPr id="4" name="Picture 3" descr="A screenshot of a cell phone&#10;&#10;Description automatically generated">
            <a:extLst>
              <a:ext uri="{FF2B5EF4-FFF2-40B4-BE49-F238E27FC236}">
                <a16:creationId xmlns:a16="http://schemas.microsoft.com/office/drawing/2014/main" id="{C03DA171-2E5A-4442-9DB8-8E064044BAFA}"/>
              </a:ext>
            </a:extLst>
          </p:cNvPr>
          <p:cNvPicPr>
            <a:picLocks noChangeAspect="1"/>
          </p:cNvPicPr>
          <p:nvPr/>
        </p:nvPicPr>
        <p:blipFill>
          <a:blip r:embed="rId2"/>
          <a:stretch>
            <a:fillRect/>
          </a:stretch>
        </p:blipFill>
        <p:spPr>
          <a:xfrm>
            <a:off x="5207000" y="184150"/>
            <a:ext cx="5956300" cy="6489700"/>
          </a:xfrm>
          <a:prstGeom prst="rect">
            <a:avLst/>
          </a:prstGeom>
        </p:spPr>
      </p:pic>
    </p:spTree>
    <p:extLst>
      <p:ext uri="{BB962C8B-B14F-4D97-AF65-F5344CB8AC3E}">
        <p14:creationId xmlns:p14="http://schemas.microsoft.com/office/powerpoint/2010/main" val="3336988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FDDE09B-EB97-624E-A740-710AC4941E08}"/>
              </a:ext>
            </a:extLst>
          </p:cNvPr>
          <p:cNvSpPr txBox="1"/>
          <p:nvPr/>
        </p:nvSpPr>
        <p:spPr>
          <a:xfrm>
            <a:off x="1028700" y="1967266"/>
            <a:ext cx="2628900" cy="2584856"/>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3600" dirty="0">
                <a:solidFill>
                  <a:schemeClr val="bg1"/>
                </a:solidFill>
                <a:latin typeface="Optima" panose="02000503060000020004" pitchFamily="2" charset="0"/>
              </a:rPr>
              <a:t>Appendix I  Employee Form</a:t>
            </a:r>
            <a:endParaRPr lang="en-US" sz="3600" kern="1200" dirty="0">
              <a:solidFill>
                <a:schemeClr val="bg1"/>
              </a:solidFill>
              <a:latin typeface="Optima" panose="02000503060000020004" pitchFamily="2" charset="0"/>
              <a:ea typeface="+mj-ea"/>
              <a:cs typeface="+mj-cs"/>
            </a:endParaRPr>
          </a:p>
        </p:txBody>
      </p:sp>
      <p:pic>
        <p:nvPicPr>
          <p:cNvPr id="3" name="Picture 2">
            <a:extLst>
              <a:ext uri="{FF2B5EF4-FFF2-40B4-BE49-F238E27FC236}">
                <a16:creationId xmlns:a16="http://schemas.microsoft.com/office/drawing/2014/main" id="{28543292-A7BB-C74A-91D6-5B5DA3DDE1BF}"/>
              </a:ext>
            </a:extLst>
          </p:cNvPr>
          <p:cNvPicPr>
            <a:picLocks noChangeAspect="1"/>
          </p:cNvPicPr>
          <p:nvPr/>
        </p:nvPicPr>
        <p:blipFill>
          <a:blip r:embed="rId2"/>
          <a:srcRect/>
          <a:stretch/>
        </p:blipFill>
        <p:spPr>
          <a:xfrm>
            <a:off x="4272848" y="0"/>
            <a:ext cx="7201730" cy="6167988"/>
          </a:xfrm>
          <a:prstGeom prst="rect">
            <a:avLst/>
          </a:prstGeom>
        </p:spPr>
      </p:pic>
    </p:spTree>
    <p:extLst>
      <p:ext uri="{BB962C8B-B14F-4D97-AF65-F5344CB8AC3E}">
        <p14:creationId xmlns:p14="http://schemas.microsoft.com/office/powerpoint/2010/main" val="150881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8115-4343-C848-A687-BB1341519B19}"/>
              </a:ext>
            </a:extLst>
          </p:cNvPr>
          <p:cNvSpPr>
            <a:spLocks noGrp="1"/>
          </p:cNvSpPr>
          <p:nvPr>
            <p:ph type="title"/>
          </p:nvPr>
        </p:nvSpPr>
        <p:spPr>
          <a:xfrm>
            <a:off x="594360" y="637125"/>
            <a:ext cx="3802276" cy="5256371"/>
          </a:xfrm>
        </p:spPr>
        <p:txBody>
          <a:bodyPr>
            <a:normAutofit/>
          </a:bodyPr>
          <a:lstStyle/>
          <a:p>
            <a:r>
              <a:rPr lang="en-US" sz="4800" dirty="0"/>
              <a:t>CAL/OSHA</a:t>
            </a:r>
            <a:br>
              <a:rPr lang="en-US" sz="4800" dirty="0"/>
            </a:br>
            <a:r>
              <a:rPr lang="en-US" sz="4800" dirty="0"/>
              <a:t>April 17, 2020</a:t>
            </a:r>
            <a:endParaRPr lang="en-US" sz="3200" dirty="0"/>
          </a:p>
        </p:txBody>
      </p:sp>
      <p:graphicFrame>
        <p:nvGraphicFramePr>
          <p:cNvPr id="6" name="Content Placeholder 2">
            <a:extLst>
              <a:ext uri="{FF2B5EF4-FFF2-40B4-BE49-F238E27FC236}">
                <a16:creationId xmlns:a16="http://schemas.microsoft.com/office/drawing/2014/main" id="{E443C9E3-111E-490A-86F5-7F8F897E2419}"/>
              </a:ext>
            </a:extLst>
          </p:cNvPr>
          <p:cNvGraphicFramePr>
            <a:graphicFrameLocks noGrp="1"/>
          </p:cNvGraphicFramePr>
          <p:nvPr>
            <p:ph idx="1"/>
            <p:extLst>
              <p:ext uri="{D42A27DB-BD31-4B8C-83A1-F6EECF244321}">
                <p14:modId xmlns:p14="http://schemas.microsoft.com/office/powerpoint/2010/main" val="1978736782"/>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599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99AA-3348-9441-9F39-330B18262754}"/>
              </a:ext>
            </a:extLst>
          </p:cNvPr>
          <p:cNvSpPr>
            <a:spLocks noGrp="1"/>
          </p:cNvSpPr>
          <p:nvPr>
            <p:ph type="title"/>
          </p:nvPr>
        </p:nvSpPr>
        <p:spPr>
          <a:xfrm>
            <a:off x="804673" y="1445494"/>
            <a:ext cx="3616856" cy="4376572"/>
          </a:xfrm>
        </p:spPr>
        <p:txBody>
          <a:bodyPr anchor="ctr">
            <a:normAutofit/>
          </a:bodyPr>
          <a:lstStyle/>
          <a:p>
            <a:r>
              <a:rPr lang="en-US" sz="4800" dirty="0"/>
              <a:t>CSI</a:t>
            </a:r>
            <a:br>
              <a:rPr lang="en-US" sz="4800" dirty="0"/>
            </a:br>
            <a:r>
              <a:rPr lang="en-US" sz="4800" dirty="0"/>
              <a:t>COVID-19 Plan</a:t>
            </a: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EDB8C85-58B8-D34E-B3A9-460FCE1594E6}"/>
              </a:ext>
            </a:extLst>
          </p:cNvPr>
          <p:cNvSpPr>
            <a:spLocks noGrp="1"/>
          </p:cNvSpPr>
          <p:nvPr>
            <p:ph idx="1"/>
          </p:nvPr>
        </p:nvSpPr>
        <p:spPr>
          <a:xfrm>
            <a:off x="5815582" y="1346526"/>
            <a:ext cx="5950226" cy="4471416"/>
          </a:xfrm>
        </p:spPr>
        <p:txBody>
          <a:bodyPr anchor="ctr">
            <a:normAutofit/>
          </a:bodyPr>
          <a:lstStyle/>
          <a:p>
            <a:r>
              <a:rPr lang="en-US" sz="2200" dirty="0">
                <a:solidFill>
                  <a:schemeClr val="bg1"/>
                </a:solidFill>
              </a:rPr>
              <a:t>Executive Team Action Items</a:t>
            </a:r>
          </a:p>
          <a:p>
            <a:r>
              <a:rPr lang="en-US" sz="2200" dirty="0">
                <a:solidFill>
                  <a:schemeClr val="bg1"/>
                </a:solidFill>
              </a:rPr>
              <a:t>COVID-19 Overview + Workplace Assessment</a:t>
            </a:r>
          </a:p>
          <a:p>
            <a:r>
              <a:rPr lang="en-US" sz="2200" dirty="0">
                <a:solidFill>
                  <a:schemeClr val="bg1"/>
                </a:solidFill>
              </a:rPr>
              <a:t>Training Summary</a:t>
            </a:r>
          </a:p>
          <a:p>
            <a:r>
              <a:rPr lang="en-US" sz="2200" dirty="0">
                <a:solidFill>
                  <a:schemeClr val="bg1"/>
                </a:solidFill>
              </a:rPr>
              <a:t>Cleaning Protocols + Automobile Sanitizing</a:t>
            </a:r>
          </a:p>
          <a:p>
            <a:r>
              <a:rPr lang="en-US" sz="2200" dirty="0">
                <a:solidFill>
                  <a:schemeClr val="bg1"/>
                </a:solidFill>
              </a:rPr>
              <a:t>Physical Distancing + Travel Restrictions</a:t>
            </a:r>
          </a:p>
          <a:p>
            <a:r>
              <a:rPr lang="en-US" sz="2200" dirty="0">
                <a:solidFill>
                  <a:schemeClr val="bg1"/>
                </a:solidFill>
              </a:rPr>
              <a:t>Appendices</a:t>
            </a:r>
          </a:p>
        </p:txBody>
      </p:sp>
      <p:sp>
        <p:nvSpPr>
          <p:cNvPr id="7" name="TextBox 6">
            <a:extLst>
              <a:ext uri="{FF2B5EF4-FFF2-40B4-BE49-F238E27FC236}">
                <a16:creationId xmlns:a16="http://schemas.microsoft.com/office/drawing/2014/main" id="{BF7AAEAC-0611-BB4D-B765-FF364F37F907}"/>
              </a:ext>
            </a:extLst>
          </p:cNvPr>
          <p:cNvSpPr txBox="1"/>
          <p:nvPr/>
        </p:nvSpPr>
        <p:spPr>
          <a:xfrm>
            <a:off x="5801173" y="5868184"/>
            <a:ext cx="6245053" cy="646331"/>
          </a:xfrm>
          <a:prstGeom prst="rect">
            <a:avLst/>
          </a:prstGeom>
          <a:noFill/>
        </p:spPr>
        <p:txBody>
          <a:bodyPr wrap="square" rtlCol="0">
            <a:spAutoFit/>
          </a:bodyPr>
          <a:lstStyle/>
          <a:p>
            <a:r>
              <a:rPr lang="en-US" dirty="0">
                <a:solidFill>
                  <a:schemeClr val="bg1"/>
                </a:solidFill>
                <a:latin typeface="Optima" panose="02000503060000020004" pitchFamily="2" charset="0"/>
              </a:rPr>
              <a:t>Note: Local Health Order + LA County Checklist merged into our checklist</a:t>
            </a:r>
          </a:p>
        </p:txBody>
      </p:sp>
    </p:spTree>
    <p:extLst>
      <p:ext uri="{BB962C8B-B14F-4D97-AF65-F5344CB8AC3E}">
        <p14:creationId xmlns:p14="http://schemas.microsoft.com/office/powerpoint/2010/main" val="127610540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C9969D-EF87-4F1D-B0E1-A74067BD36B8}"/>
              </a:ext>
            </a:extLst>
          </p:cNvPr>
          <p:cNvSpPr>
            <a:spLocks noGrp="1"/>
          </p:cNvSpPr>
          <p:nvPr>
            <p:ph type="title"/>
          </p:nvPr>
        </p:nvSpPr>
        <p:spPr>
          <a:xfrm>
            <a:off x="594360" y="637125"/>
            <a:ext cx="3802276" cy="5256371"/>
          </a:xfrm>
        </p:spPr>
        <p:txBody>
          <a:bodyPr>
            <a:normAutofit/>
          </a:bodyPr>
          <a:lstStyle/>
          <a:p>
            <a:r>
              <a:rPr lang="en-US" sz="4800" dirty="0">
                <a:solidFill>
                  <a:schemeClr val="bg1"/>
                </a:solidFill>
              </a:rPr>
              <a:t>CAL/OSHA Reporting Guidelines</a:t>
            </a:r>
            <a:br>
              <a:rPr lang="en-US" sz="4800" dirty="0">
                <a:solidFill>
                  <a:schemeClr val="bg1"/>
                </a:solidFill>
              </a:rPr>
            </a:br>
            <a:br>
              <a:rPr lang="en-US" sz="4800" dirty="0">
                <a:solidFill>
                  <a:schemeClr val="bg1"/>
                </a:solidFill>
              </a:rPr>
            </a:br>
            <a:r>
              <a:rPr lang="en-US" sz="3600" dirty="0">
                <a:solidFill>
                  <a:schemeClr val="bg1"/>
                </a:solidFill>
              </a:rPr>
              <a:t>Report within 8 Hours</a:t>
            </a:r>
            <a:br>
              <a:rPr lang="en-US" sz="4800" dirty="0">
                <a:solidFill>
                  <a:schemeClr val="bg1"/>
                </a:solidFill>
              </a:rPr>
            </a:br>
            <a:br>
              <a:rPr lang="en-US" sz="4800" dirty="0">
                <a:solidFill>
                  <a:schemeClr val="bg1"/>
                </a:solidFill>
              </a:rPr>
            </a:br>
            <a:endParaRPr lang="en-US" sz="4800" dirty="0">
              <a:solidFill>
                <a:schemeClr val="bg1"/>
              </a:solidFill>
            </a:endParaRPr>
          </a:p>
        </p:txBody>
      </p:sp>
      <p:graphicFrame>
        <p:nvGraphicFramePr>
          <p:cNvPr id="5" name="Content Placeholder 2">
            <a:extLst>
              <a:ext uri="{FF2B5EF4-FFF2-40B4-BE49-F238E27FC236}">
                <a16:creationId xmlns:a16="http://schemas.microsoft.com/office/drawing/2014/main" id="{31167108-F3D6-4C7F-975E-A59096921093}"/>
              </a:ext>
            </a:extLst>
          </p:cNvPr>
          <p:cNvGraphicFramePr>
            <a:graphicFrameLocks noGrp="1"/>
          </p:cNvGraphicFramePr>
          <p:nvPr>
            <p:ph idx="1"/>
            <p:extLst>
              <p:ext uri="{D42A27DB-BD31-4B8C-83A1-F6EECF244321}">
                <p14:modId xmlns:p14="http://schemas.microsoft.com/office/powerpoint/2010/main" val="3600854016"/>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343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969D-EF87-4F1D-B0E1-A74067BD36B8}"/>
              </a:ext>
            </a:extLst>
          </p:cNvPr>
          <p:cNvSpPr>
            <a:spLocks noGrp="1"/>
          </p:cNvSpPr>
          <p:nvPr>
            <p:ph type="title"/>
          </p:nvPr>
        </p:nvSpPr>
        <p:spPr>
          <a:xfrm>
            <a:off x="838200" y="620392"/>
            <a:ext cx="3374136" cy="5504688"/>
          </a:xfrm>
        </p:spPr>
        <p:txBody>
          <a:bodyPr>
            <a:normAutofit/>
          </a:bodyPr>
          <a:lstStyle/>
          <a:p>
            <a:r>
              <a:rPr lang="en-US"/>
              <a:t>FED/OSHA Reporting Guidelines</a:t>
            </a:r>
            <a:br>
              <a:rPr lang="en-US"/>
            </a:br>
            <a:br>
              <a:rPr lang="en-US"/>
            </a:br>
            <a:endParaRPr lang="en-US"/>
          </a:p>
        </p:txBody>
      </p:sp>
      <p:graphicFrame>
        <p:nvGraphicFramePr>
          <p:cNvPr id="5" name="Content Placeholder 2">
            <a:extLst>
              <a:ext uri="{FF2B5EF4-FFF2-40B4-BE49-F238E27FC236}">
                <a16:creationId xmlns:a16="http://schemas.microsoft.com/office/drawing/2014/main" id="{31167108-F3D6-4C7F-975E-A59096921093}"/>
              </a:ext>
            </a:extLst>
          </p:cNvPr>
          <p:cNvGraphicFramePr>
            <a:graphicFrameLocks noGrp="1"/>
          </p:cNvGraphicFramePr>
          <p:nvPr>
            <p:ph idx="1"/>
            <p:extLst>
              <p:ext uri="{D42A27DB-BD31-4B8C-83A1-F6EECF244321}">
                <p14:modId xmlns:p14="http://schemas.microsoft.com/office/powerpoint/2010/main" val="3401537038"/>
              </p:ext>
            </p:extLst>
          </p:nvPr>
        </p:nvGraphicFramePr>
        <p:xfrm>
          <a:off x="4212336" y="438435"/>
          <a:ext cx="7144512" cy="598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41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32946-2690-4E85-933C-2D42C40FC1A7}"/>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OSHA Regulations		</a:t>
            </a:r>
          </a:p>
        </p:txBody>
      </p:sp>
      <p:graphicFrame>
        <p:nvGraphicFramePr>
          <p:cNvPr id="5" name="Content Placeholder 2">
            <a:extLst>
              <a:ext uri="{FF2B5EF4-FFF2-40B4-BE49-F238E27FC236}">
                <a16:creationId xmlns:a16="http://schemas.microsoft.com/office/drawing/2014/main" id="{C283086F-B37F-404C-A827-91CD673F8334}"/>
              </a:ext>
            </a:extLst>
          </p:cNvPr>
          <p:cNvGraphicFramePr>
            <a:graphicFrameLocks noGrp="1"/>
          </p:cNvGraphicFramePr>
          <p:nvPr>
            <p:ph idx="1"/>
            <p:extLst>
              <p:ext uri="{D42A27DB-BD31-4B8C-83A1-F6EECF244321}">
                <p14:modId xmlns:p14="http://schemas.microsoft.com/office/powerpoint/2010/main" val="1784244039"/>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8438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9C25-7A34-5B46-BB0D-712CADFBD07F}"/>
              </a:ext>
            </a:extLst>
          </p:cNvPr>
          <p:cNvSpPr>
            <a:spLocks noGrp="1"/>
          </p:cNvSpPr>
          <p:nvPr>
            <p:ph type="title"/>
          </p:nvPr>
        </p:nvSpPr>
        <p:spPr>
          <a:xfrm>
            <a:off x="576470" y="620392"/>
            <a:ext cx="3934040" cy="5504688"/>
          </a:xfrm>
        </p:spPr>
        <p:txBody>
          <a:bodyPr>
            <a:normAutofit/>
          </a:bodyPr>
          <a:lstStyle/>
          <a:p>
            <a:r>
              <a:rPr lang="en-US" dirty="0"/>
              <a:t>Worker’s Compensation, </a:t>
            </a:r>
            <a:r>
              <a:rPr lang="en-US" sz="3200" dirty="0"/>
              <a:t>Prior to May 6</a:t>
            </a:r>
          </a:p>
        </p:txBody>
      </p:sp>
      <p:graphicFrame>
        <p:nvGraphicFramePr>
          <p:cNvPr id="6" name="Content Placeholder 2">
            <a:extLst>
              <a:ext uri="{FF2B5EF4-FFF2-40B4-BE49-F238E27FC236}">
                <a16:creationId xmlns:a16="http://schemas.microsoft.com/office/drawing/2014/main" id="{0B49C768-58AC-46C2-98C8-AE8558E53E70}"/>
              </a:ext>
            </a:extLst>
          </p:cNvPr>
          <p:cNvGraphicFramePr>
            <a:graphicFrameLocks noGrp="1"/>
          </p:cNvGraphicFramePr>
          <p:nvPr>
            <p:ph idx="1"/>
            <p:extLst>
              <p:ext uri="{D42A27DB-BD31-4B8C-83A1-F6EECF244321}">
                <p14:modId xmlns:p14="http://schemas.microsoft.com/office/powerpoint/2010/main" val="270083113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4210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5E2EF3-F527-F945-95D3-8A7316EC3769}"/>
              </a:ext>
            </a:extLst>
          </p:cNvPr>
          <p:cNvSpPr>
            <a:spLocks noGrp="1"/>
          </p:cNvSpPr>
          <p:nvPr>
            <p:ph type="title"/>
          </p:nvPr>
        </p:nvSpPr>
        <p:spPr>
          <a:xfrm>
            <a:off x="484096" y="1012004"/>
            <a:ext cx="4107781" cy="4795408"/>
          </a:xfrm>
        </p:spPr>
        <p:txBody>
          <a:bodyPr>
            <a:normAutofit/>
          </a:bodyPr>
          <a:lstStyle/>
          <a:p>
            <a:r>
              <a:rPr lang="en-US" dirty="0">
                <a:solidFill>
                  <a:srgbClr val="FFFFFF"/>
                </a:solidFill>
              </a:rPr>
              <a:t>Executive Order N-62-2</a:t>
            </a:r>
            <a:br>
              <a:rPr lang="en-US" dirty="0">
                <a:solidFill>
                  <a:srgbClr val="FFFFFF"/>
                </a:solidFill>
              </a:rPr>
            </a:br>
            <a:r>
              <a:rPr lang="en-US" sz="3200" dirty="0">
                <a:solidFill>
                  <a:srgbClr val="FFFFFF"/>
                </a:solidFill>
              </a:rPr>
              <a:t>Effective May 6</a:t>
            </a:r>
          </a:p>
        </p:txBody>
      </p:sp>
      <p:graphicFrame>
        <p:nvGraphicFramePr>
          <p:cNvPr id="6" name="Content Placeholder 2">
            <a:extLst>
              <a:ext uri="{FF2B5EF4-FFF2-40B4-BE49-F238E27FC236}">
                <a16:creationId xmlns:a16="http://schemas.microsoft.com/office/drawing/2014/main" id="{2F75DC7C-6C3C-482B-9880-8A1EFA2B9FE3}"/>
              </a:ext>
            </a:extLst>
          </p:cNvPr>
          <p:cNvGraphicFramePr>
            <a:graphicFrameLocks noGrp="1"/>
          </p:cNvGraphicFramePr>
          <p:nvPr>
            <p:ph idx="1"/>
            <p:extLst>
              <p:ext uri="{D42A27DB-BD31-4B8C-83A1-F6EECF244321}">
                <p14:modId xmlns:p14="http://schemas.microsoft.com/office/powerpoint/2010/main" val="128853234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997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9C25-7A34-5B46-BB0D-712CADFBD07F}"/>
              </a:ext>
            </a:extLst>
          </p:cNvPr>
          <p:cNvSpPr>
            <a:spLocks noGrp="1"/>
          </p:cNvSpPr>
          <p:nvPr>
            <p:ph type="title"/>
          </p:nvPr>
        </p:nvSpPr>
        <p:spPr>
          <a:xfrm>
            <a:off x="516835" y="620392"/>
            <a:ext cx="4015407" cy="5504688"/>
          </a:xfrm>
        </p:spPr>
        <p:txBody>
          <a:bodyPr>
            <a:normAutofit/>
          </a:bodyPr>
          <a:lstStyle/>
          <a:p>
            <a:r>
              <a:rPr lang="en-US" dirty="0"/>
              <a:t>Temporary Rebuttal Presumption </a:t>
            </a:r>
            <a:br>
              <a:rPr lang="en-US" dirty="0"/>
            </a:br>
            <a:r>
              <a:rPr lang="en-US" sz="2800" dirty="0"/>
              <a:t>of injury for an employee’s COVID-19 related illness</a:t>
            </a:r>
          </a:p>
        </p:txBody>
      </p:sp>
      <p:graphicFrame>
        <p:nvGraphicFramePr>
          <p:cNvPr id="6" name="Content Placeholder 2">
            <a:extLst>
              <a:ext uri="{FF2B5EF4-FFF2-40B4-BE49-F238E27FC236}">
                <a16:creationId xmlns:a16="http://schemas.microsoft.com/office/drawing/2014/main" id="{0B49C768-58AC-46C2-98C8-AE8558E53E70}"/>
              </a:ext>
            </a:extLst>
          </p:cNvPr>
          <p:cNvGraphicFramePr>
            <a:graphicFrameLocks noGrp="1"/>
          </p:cNvGraphicFramePr>
          <p:nvPr>
            <p:ph idx="1"/>
            <p:extLst>
              <p:ext uri="{D42A27DB-BD31-4B8C-83A1-F6EECF244321}">
                <p14:modId xmlns:p14="http://schemas.microsoft.com/office/powerpoint/2010/main" val="368662111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447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F277-1E73-4847-AB78-6BE1F071C869}"/>
              </a:ext>
            </a:extLst>
          </p:cNvPr>
          <p:cNvSpPr>
            <a:spLocks noGrp="1"/>
          </p:cNvSpPr>
          <p:nvPr>
            <p:ph type="title"/>
          </p:nvPr>
        </p:nvSpPr>
        <p:spPr>
          <a:xfrm>
            <a:off x="838200" y="620392"/>
            <a:ext cx="3374136" cy="5504688"/>
          </a:xfrm>
        </p:spPr>
        <p:txBody>
          <a:bodyPr>
            <a:normAutofit/>
          </a:bodyPr>
          <a:lstStyle/>
          <a:p>
            <a:r>
              <a:rPr lang="en-US" dirty="0"/>
              <a:t>Period of Rejection</a:t>
            </a:r>
          </a:p>
        </p:txBody>
      </p:sp>
      <p:graphicFrame>
        <p:nvGraphicFramePr>
          <p:cNvPr id="6" name="Content Placeholder 2">
            <a:extLst>
              <a:ext uri="{FF2B5EF4-FFF2-40B4-BE49-F238E27FC236}">
                <a16:creationId xmlns:a16="http://schemas.microsoft.com/office/drawing/2014/main" id="{82256EFC-F579-41E3-ACA4-4E39E0FE0420}"/>
              </a:ext>
            </a:extLst>
          </p:cNvPr>
          <p:cNvGraphicFramePr>
            <a:graphicFrameLocks noGrp="1"/>
          </p:cNvGraphicFramePr>
          <p:nvPr>
            <p:ph idx="1"/>
            <p:extLst>
              <p:ext uri="{D42A27DB-BD31-4B8C-83A1-F6EECF244321}">
                <p14:modId xmlns:p14="http://schemas.microsoft.com/office/powerpoint/2010/main" val="226156138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8267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365030-2BB7-DE45-A3D9-9E22DC56BAA4}"/>
              </a:ext>
            </a:extLst>
          </p:cNvPr>
          <p:cNvSpPr>
            <a:spLocks noGrp="1"/>
          </p:cNvSpPr>
          <p:nvPr>
            <p:ph type="title"/>
          </p:nvPr>
        </p:nvSpPr>
        <p:spPr>
          <a:xfrm>
            <a:off x="838200" y="631825"/>
            <a:ext cx="10515600" cy="1325563"/>
          </a:xfrm>
        </p:spPr>
        <p:txBody>
          <a:bodyPr>
            <a:normAutofit/>
          </a:bodyPr>
          <a:lstStyle/>
          <a:p>
            <a:r>
              <a:rPr lang="en-US" dirty="0">
                <a:solidFill>
                  <a:schemeClr val="bg1"/>
                </a:solidFill>
              </a:rPr>
              <a:t>Disclaimer</a:t>
            </a:r>
          </a:p>
        </p:txBody>
      </p:sp>
      <p:cxnSp>
        <p:nvCxnSpPr>
          <p:cNvPr id="16" name="Straight Connector 1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863C02-5216-C846-8BD8-4A1E34F22874}"/>
              </a:ext>
            </a:extLst>
          </p:cNvPr>
          <p:cNvSpPr>
            <a:spLocks noGrp="1"/>
          </p:cNvSpPr>
          <p:nvPr>
            <p:ph idx="1"/>
          </p:nvPr>
        </p:nvSpPr>
        <p:spPr>
          <a:xfrm>
            <a:off x="838200" y="2269173"/>
            <a:ext cx="10515600" cy="3659988"/>
          </a:xfrm>
        </p:spPr>
        <p:txBody>
          <a:bodyPr>
            <a:noAutofit/>
          </a:bodyPr>
          <a:lstStyle/>
          <a:p>
            <a:r>
              <a:rPr lang="en-US" sz="1600" b="1" dirty="0">
                <a:solidFill>
                  <a:schemeClr val="bg1"/>
                </a:solidFill>
              </a:rPr>
              <a:t>DISCLAIMER:  Information regarding COVID-19 is dynamic and constantly evolving. Check reliable sources, such as </a:t>
            </a:r>
            <a:r>
              <a:rPr lang="en-US" sz="1600" u="sng" dirty="0">
                <a:solidFill>
                  <a:schemeClr val="bg1"/>
                </a:solidFill>
                <a:hlinkClick r:id="rId2">
                  <a:extLst>
                    <a:ext uri="{A12FA001-AC4F-418D-AE19-62706E023703}">
                      <ahyp:hlinkClr xmlns:ahyp="http://schemas.microsoft.com/office/drawing/2018/hyperlinkcolor" val="tx"/>
                    </a:ext>
                  </a:extLst>
                </a:hlinkClick>
              </a:rPr>
              <a:t>www.cdc.gov</a:t>
            </a:r>
            <a:r>
              <a:rPr lang="en-US" sz="1600" u="sng" dirty="0">
                <a:solidFill>
                  <a:schemeClr val="bg1"/>
                </a:solidFill>
              </a:rPr>
              <a:t>,</a:t>
            </a:r>
            <a:r>
              <a:rPr lang="en-US" sz="1600" b="1" dirty="0">
                <a:solidFill>
                  <a:schemeClr val="bg1"/>
                </a:solidFill>
              </a:rPr>
              <a:t> regularly to keep yourself updated, research other areas, and adopt procedures as they deem fit.  Though we have used government sources to prepare this memo, we do not endorse or recommend any for a particular purpose. The information provided here is brief guidance for employers and employees to use to protect themselves in the workplace. There is no warranty implied or expressed regarding the completeness or accuracy of information presented here.  The information provided here is not complete and/or exhaustive. Protections such as full body sealed suits and N95 respirators may further help reduce risks in the workplace and should be evaluated for use.  This COVID-19 Prevention and Response Plan supersedes all information disseminated earlier.</a:t>
            </a:r>
            <a:br>
              <a:rPr lang="en-US" sz="1600" b="1" dirty="0">
                <a:solidFill>
                  <a:schemeClr val="bg1"/>
                </a:solidFill>
              </a:rPr>
            </a:br>
            <a:r>
              <a:rPr lang="en-US" sz="1600" b="1" dirty="0">
                <a:solidFill>
                  <a:schemeClr val="bg1"/>
                </a:solidFill>
              </a:rPr>
              <a:t>This document is prepared from the CDC, CDPH + Cal/OSHA, NIOSH, OSHA &amp; EPA guidelines.   </a:t>
            </a:r>
            <a:endParaRPr lang="en-US" sz="1600" dirty="0">
              <a:solidFill>
                <a:schemeClr val="bg1"/>
              </a:solidFill>
            </a:endParaRPr>
          </a:p>
          <a:p>
            <a:r>
              <a:rPr lang="en-US" sz="1600" b="1" dirty="0">
                <a:solidFill>
                  <a:schemeClr val="bg1"/>
                </a:solidFill>
              </a:rPr>
              <a:t>Employers and employees should understand that the SARS-CoV-2 virus and COVID-19 pandemic present serious and life-threatening health risks, and this is guidance suggests practical ways to reduce those risks, not eliminate them.  This memo is not intended to constitute medical or safety advice or be a substitute for the same.  Contact safety consultants, lawyers, and medical professionals to take appropriate course of action.  </a:t>
            </a:r>
            <a:endParaRPr lang="en-US" sz="1600" dirty="0">
              <a:solidFill>
                <a:schemeClr val="bg1"/>
              </a:solidFill>
            </a:endParaRPr>
          </a:p>
          <a:p>
            <a:r>
              <a:rPr lang="en-US" sz="1600" b="1" dirty="0">
                <a:solidFill>
                  <a:schemeClr val="bg1"/>
                </a:solidFill>
              </a:rPr>
              <a:t>Sanjay Sam Celly, President of Celly Services, Inc., has been serving businesses’ workplace environmental, health, &amp; safety needs, and assisting them in complying with EPA &amp; OSHA regulations for the past 34 years.  He received his BE (1984) &amp; MS (1986) in Chemical Engineering, followed by a JD in 1997.   </a:t>
            </a:r>
            <a:endParaRPr lang="en-US" sz="1600" dirty="0">
              <a:solidFill>
                <a:schemeClr val="bg1"/>
              </a:solidFill>
            </a:endParaRPr>
          </a:p>
        </p:txBody>
      </p:sp>
    </p:spTree>
    <p:extLst>
      <p:ext uri="{BB962C8B-B14F-4D97-AF65-F5344CB8AC3E}">
        <p14:creationId xmlns:p14="http://schemas.microsoft.com/office/powerpoint/2010/main" val="2478639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365030-2BB7-DE45-A3D9-9E22DC56BAA4}"/>
              </a:ext>
            </a:extLst>
          </p:cNvPr>
          <p:cNvSpPr>
            <a:spLocks noGrp="1"/>
          </p:cNvSpPr>
          <p:nvPr>
            <p:ph type="title"/>
          </p:nvPr>
        </p:nvSpPr>
        <p:spPr>
          <a:xfrm>
            <a:off x="838200" y="631825"/>
            <a:ext cx="10515600" cy="1325563"/>
          </a:xfrm>
        </p:spPr>
        <p:txBody>
          <a:bodyPr>
            <a:normAutofit/>
          </a:bodyPr>
          <a:lstStyle/>
          <a:p>
            <a:r>
              <a:rPr lang="en-US" dirty="0">
                <a:solidFill>
                  <a:schemeClr val="bg1"/>
                </a:solidFill>
                <a:latin typeface="Optima" panose="02000503060000020004"/>
                <a:ea typeface="Batang" panose="020B0503020000020004" pitchFamily="18" charset="-127"/>
                <a:cs typeface="Nirmala UI" panose="020B0502040204020203" pitchFamily="34" charset="0"/>
              </a:rPr>
              <a:t>Acknowledgements</a:t>
            </a:r>
          </a:p>
        </p:txBody>
      </p:sp>
      <p:cxnSp>
        <p:nvCxnSpPr>
          <p:cNvPr id="16" name="Straight Connector 1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863C02-5216-C846-8BD8-4A1E34F22874}"/>
              </a:ext>
            </a:extLst>
          </p:cNvPr>
          <p:cNvSpPr>
            <a:spLocks noGrp="1"/>
          </p:cNvSpPr>
          <p:nvPr>
            <p:ph idx="1"/>
          </p:nvPr>
        </p:nvSpPr>
        <p:spPr>
          <a:xfrm>
            <a:off x="838200" y="2269173"/>
            <a:ext cx="10515600" cy="3659988"/>
          </a:xfrm>
        </p:spPr>
        <p:txBody>
          <a:bodyPr>
            <a:normAutofit/>
          </a:bodyPr>
          <a:lstStyle/>
          <a:p>
            <a:r>
              <a:rPr lang="en-US" sz="2400" dirty="0">
                <a:solidFill>
                  <a:schemeClr val="bg1"/>
                </a:solidFill>
              </a:rPr>
              <a:t>The contents of the CSI COVID-19 Plan + Checklist include information sourced from documents including</a:t>
            </a:r>
          </a:p>
          <a:p>
            <a:pPr lvl="1"/>
            <a:r>
              <a:rPr lang="en-US" dirty="0">
                <a:solidFill>
                  <a:schemeClr val="bg1"/>
                </a:solidFill>
                <a:hlinkClick r:id="rId2"/>
              </a:rPr>
              <a:t>OSHA: COVID-19 Industry Guidelines for Auto Dealership + Rentals</a:t>
            </a:r>
            <a:endParaRPr lang="en-US" dirty="0">
              <a:solidFill>
                <a:schemeClr val="bg1"/>
              </a:solidFill>
            </a:endParaRPr>
          </a:p>
        </p:txBody>
      </p:sp>
    </p:spTree>
    <p:extLst>
      <p:ext uri="{BB962C8B-B14F-4D97-AF65-F5344CB8AC3E}">
        <p14:creationId xmlns:p14="http://schemas.microsoft.com/office/powerpoint/2010/main" val="169252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6CFD-D962-744D-8893-57BF32B235DB}"/>
              </a:ext>
            </a:extLst>
          </p:cNvPr>
          <p:cNvSpPr>
            <a:spLocks noGrp="1"/>
          </p:cNvSpPr>
          <p:nvPr>
            <p:ph type="title"/>
          </p:nvPr>
        </p:nvSpPr>
        <p:spPr>
          <a:xfrm>
            <a:off x="344623" y="320675"/>
            <a:ext cx="11407487" cy="1325563"/>
          </a:xfrm>
        </p:spPr>
        <p:txBody>
          <a:bodyPr>
            <a:normAutofit/>
          </a:bodyPr>
          <a:lstStyle/>
          <a:p>
            <a:r>
              <a:rPr lang="en-US" sz="5400" dirty="0"/>
              <a:t>Management Action Items</a:t>
            </a:r>
          </a:p>
        </p:txBody>
      </p:sp>
      <p:sp>
        <p:nvSpPr>
          <p:cNvPr id="10" name="Rectangle 9">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35D29BC7-3836-450F-B869-BBD5068C6AA7}"/>
              </a:ext>
            </a:extLst>
          </p:cNvPr>
          <p:cNvGraphicFramePr>
            <a:graphicFrameLocks noGrp="1"/>
          </p:cNvGraphicFramePr>
          <p:nvPr>
            <p:ph idx="1"/>
            <p:extLst>
              <p:ext uri="{D42A27DB-BD31-4B8C-83A1-F6EECF244321}">
                <p14:modId xmlns:p14="http://schemas.microsoft.com/office/powerpoint/2010/main" val="3539981195"/>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F0A2FAEA-4111-5E4C-9401-7E7E74653BE9}"/>
              </a:ext>
            </a:extLst>
          </p:cNvPr>
          <p:cNvSpPr/>
          <p:nvPr/>
        </p:nvSpPr>
        <p:spPr>
          <a:xfrm>
            <a:off x="0" y="-1"/>
            <a:ext cx="12192000" cy="1365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070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50CE-2242-034B-8409-997CF5AEE941}"/>
              </a:ext>
            </a:extLst>
          </p:cNvPr>
          <p:cNvSpPr>
            <a:spLocks noGrp="1"/>
          </p:cNvSpPr>
          <p:nvPr>
            <p:ph type="title"/>
          </p:nvPr>
        </p:nvSpPr>
        <p:spPr/>
        <p:txBody>
          <a:bodyPr/>
          <a:lstStyle/>
          <a:p>
            <a:r>
              <a:rPr lang="en-US" dirty="0"/>
              <a:t>Hierarchy of Controls</a:t>
            </a:r>
          </a:p>
        </p:txBody>
      </p:sp>
      <p:grpSp>
        <p:nvGrpSpPr>
          <p:cNvPr id="8" name="Group 7">
            <a:extLst>
              <a:ext uri="{FF2B5EF4-FFF2-40B4-BE49-F238E27FC236}">
                <a16:creationId xmlns:a16="http://schemas.microsoft.com/office/drawing/2014/main" id="{880A32DD-6F5D-7A4C-9A2C-FFA3FC6AC985}"/>
              </a:ext>
            </a:extLst>
          </p:cNvPr>
          <p:cNvGrpSpPr/>
          <p:nvPr/>
        </p:nvGrpSpPr>
        <p:grpSpPr>
          <a:xfrm>
            <a:off x="838200" y="1825624"/>
            <a:ext cx="10515600" cy="4351339"/>
            <a:chOff x="838200" y="1825624"/>
            <a:chExt cx="10515600" cy="4351339"/>
          </a:xfrm>
        </p:grpSpPr>
        <p:sp>
          <p:nvSpPr>
            <p:cNvPr id="9" name="Freeform 8">
              <a:extLst>
                <a:ext uri="{FF2B5EF4-FFF2-40B4-BE49-F238E27FC236}">
                  <a16:creationId xmlns:a16="http://schemas.microsoft.com/office/drawing/2014/main" id="{2D0E34A2-ED80-3846-9F14-0B3BC42732E3}"/>
                </a:ext>
              </a:extLst>
            </p:cNvPr>
            <p:cNvSpPr/>
            <p:nvPr/>
          </p:nvSpPr>
          <p:spPr>
            <a:xfrm>
              <a:off x="838200" y="1825624"/>
              <a:ext cx="10515600" cy="870269"/>
            </a:xfrm>
            <a:custGeom>
              <a:avLst/>
              <a:gdLst>
                <a:gd name="connsiteX0" fmla="*/ 0 w 10515600"/>
                <a:gd name="connsiteY0" fmla="*/ 870267 h 870267"/>
                <a:gd name="connsiteX1" fmla="*/ 1051561 w 10515600"/>
                <a:gd name="connsiteY1" fmla="*/ 0 h 870267"/>
                <a:gd name="connsiteX2" fmla="*/ 9464039 w 10515600"/>
                <a:gd name="connsiteY2" fmla="*/ 0 h 870267"/>
                <a:gd name="connsiteX3" fmla="*/ 10515600 w 10515600"/>
                <a:gd name="connsiteY3" fmla="*/ 870267 h 870267"/>
                <a:gd name="connsiteX4" fmla="*/ 0 w 10515600"/>
                <a:gd name="connsiteY4" fmla="*/ 870267 h 87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870267">
                  <a:moveTo>
                    <a:pt x="10515600" y="1"/>
                  </a:moveTo>
                  <a:lnTo>
                    <a:pt x="9464039" y="870266"/>
                  </a:lnTo>
                  <a:lnTo>
                    <a:pt x="1051561" y="870266"/>
                  </a:lnTo>
                  <a:lnTo>
                    <a:pt x="0" y="1"/>
                  </a:lnTo>
                  <a:lnTo>
                    <a:pt x="10515600" y="1"/>
                  </a:lnTo>
                  <a:close/>
                </a:path>
              </a:pathLst>
            </a:custGeom>
            <a:solidFill>
              <a:srgbClr val="C00000"/>
            </a:solidFill>
          </p:spPr>
          <p:style>
            <a:lnRef idx="2">
              <a:schemeClr val="lt1">
                <a:hueOff val="0"/>
                <a:satOff val="0"/>
                <a:lumOff val="0"/>
                <a:alphaOff val="0"/>
              </a:schemeClr>
            </a:lnRef>
            <a:fillRef idx="1">
              <a:schemeClr val="accent3">
                <a:shade val="50000"/>
                <a:hueOff val="0"/>
                <a:satOff val="0"/>
                <a:lumOff val="0"/>
                <a:alphaOff val="0"/>
              </a:schemeClr>
            </a:fillRef>
            <a:effectRef idx="0">
              <a:schemeClr val="accent3">
                <a:shade val="50000"/>
                <a:hueOff val="0"/>
                <a:satOff val="0"/>
                <a:lumOff val="0"/>
                <a:alphaOff val="0"/>
              </a:schemeClr>
            </a:effectRef>
            <a:fontRef idx="minor">
              <a:schemeClr val="lt1"/>
            </a:fontRef>
          </p:style>
          <p:txBody>
            <a:bodyPr spcFirstLastPara="0" vert="horz" wrap="square" lIns="1875789" tIns="35561" rIns="1875791" bIns="35561" numCol="1" spcCol="1270" anchor="ctr" anchorCtr="0">
              <a:noAutofit/>
            </a:bodyPr>
            <a:lstStyle/>
            <a:p>
              <a:pPr marL="0" lvl="0" indent="0" algn="ctr" defTabSz="1244600">
                <a:lnSpc>
                  <a:spcPct val="90000"/>
                </a:lnSpc>
                <a:spcBef>
                  <a:spcPct val="0"/>
                </a:spcBef>
                <a:spcAft>
                  <a:spcPct val="35000"/>
                </a:spcAft>
                <a:buNone/>
              </a:pPr>
              <a:r>
                <a:rPr lang="en-US" sz="2800" kern="1200" baseline="0" dirty="0">
                  <a:latin typeface="Optima" panose="02000503060000020004" pitchFamily="2" charset="0"/>
                </a:rPr>
                <a:t>Hazard Elimination</a:t>
              </a:r>
            </a:p>
          </p:txBody>
        </p:sp>
        <p:sp>
          <p:nvSpPr>
            <p:cNvPr id="10" name="Freeform 9">
              <a:extLst>
                <a:ext uri="{FF2B5EF4-FFF2-40B4-BE49-F238E27FC236}">
                  <a16:creationId xmlns:a16="http://schemas.microsoft.com/office/drawing/2014/main" id="{9C3CBB90-B985-8D42-9C75-CF8B4DBED048}"/>
                </a:ext>
              </a:extLst>
            </p:cNvPr>
            <p:cNvSpPr/>
            <p:nvPr/>
          </p:nvSpPr>
          <p:spPr>
            <a:xfrm>
              <a:off x="1889760" y="2695891"/>
              <a:ext cx="8412480" cy="870269"/>
            </a:xfrm>
            <a:custGeom>
              <a:avLst/>
              <a:gdLst>
                <a:gd name="connsiteX0" fmla="*/ 0 w 8412480"/>
                <a:gd name="connsiteY0" fmla="*/ 870267 h 870267"/>
                <a:gd name="connsiteX1" fmla="*/ 1051561 w 8412480"/>
                <a:gd name="connsiteY1" fmla="*/ 0 h 870267"/>
                <a:gd name="connsiteX2" fmla="*/ 7360919 w 8412480"/>
                <a:gd name="connsiteY2" fmla="*/ 0 h 870267"/>
                <a:gd name="connsiteX3" fmla="*/ 8412480 w 8412480"/>
                <a:gd name="connsiteY3" fmla="*/ 870267 h 870267"/>
                <a:gd name="connsiteX4" fmla="*/ 0 w 8412480"/>
                <a:gd name="connsiteY4" fmla="*/ 870267 h 87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480" h="870267">
                  <a:moveTo>
                    <a:pt x="8412480" y="1"/>
                  </a:moveTo>
                  <a:lnTo>
                    <a:pt x="7360919" y="870266"/>
                  </a:lnTo>
                  <a:lnTo>
                    <a:pt x="1051561" y="870266"/>
                  </a:lnTo>
                  <a:lnTo>
                    <a:pt x="0" y="1"/>
                  </a:lnTo>
                  <a:lnTo>
                    <a:pt x="8412480" y="1"/>
                  </a:lnTo>
                  <a:close/>
                </a:path>
              </a:pathLst>
            </a:custGeom>
            <a:solidFill>
              <a:srgbClr val="C00000">
                <a:alpha val="80000"/>
              </a:srgbClr>
            </a:solidFill>
          </p:spPr>
          <p:style>
            <a:lnRef idx="2">
              <a:schemeClr val="lt1">
                <a:hueOff val="0"/>
                <a:satOff val="0"/>
                <a:lumOff val="0"/>
                <a:alphaOff val="0"/>
              </a:schemeClr>
            </a:lnRef>
            <a:fillRef idx="1">
              <a:schemeClr val="accent3">
                <a:shade val="50000"/>
                <a:hueOff val="0"/>
                <a:satOff val="0"/>
                <a:lumOff val="14385"/>
                <a:alphaOff val="0"/>
              </a:schemeClr>
            </a:fillRef>
            <a:effectRef idx="0">
              <a:schemeClr val="accent3">
                <a:shade val="50000"/>
                <a:hueOff val="0"/>
                <a:satOff val="0"/>
                <a:lumOff val="14385"/>
                <a:alphaOff val="0"/>
              </a:schemeClr>
            </a:effectRef>
            <a:fontRef idx="minor">
              <a:schemeClr val="lt1"/>
            </a:fontRef>
          </p:style>
          <p:txBody>
            <a:bodyPr spcFirstLastPara="0" vert="horz" wrap="square" lIns="1507744" tIns="35561" rIns="1507744" bIns="35561" numCol="1" spcCol="1270" anchor="ctr" anchorCtr="0">
              <a:noAutofit/>
            </a:bodyPr>
            <a:lstStyle/>
            <a:p>
              <a:pPr marL="0" lvl="0" indent="0" algn="ctr" defTabSz="1244600">
                <a:lnSpc>
                  <a:spcPct val="90000"/>
                </a:lnSpc>
                <a:spcBef>
                  <a:spcPct val="0"/>
                </a:spcBef>
                <a:spcAft>
                  <a:spcPct val="35000"/>
                </a:spcAft>
                <a:buNone/>
              </a:pPr>
              <a:r>
                <a:rPr lang="en-US" sz="2800" kern="1200" baseline="0" dirty="0">
                  <a:latin typeface="Optima" panose="02000503060000020004" pitchFamily="2" charset="0"/>
                </a:rPr>
                <a:t>Digitize Communication</a:t>
              </a:r>
            </a:p>
          </p:txBody>
        </p:sp>
        <p:sp>
          <p:nvSpPr>
            <p:cNvPr id="11" name="Freeform 10">
              <a:extLst>
                <a:ext uri="{FF2B5EF4-FFF2-40B4-BE49-F238E27FC236}">
                  <a16:creationId xmlns:a16="http://schemas.microsoft.com/office/drawing/2014/main" id="{FA57960A-6AC4-E846-9265-6ADFB7D17E3C}"/>
                </a:ext>
              </a:extLst>
            </p:cNvPr>
            <p:cNvSpPr/>
            <p:nvPr/>
          </p:nvSpPr>
          <p:spPr>
            <a:xfrm>
              <a:off x="2941320" y="3566160"/>
              <a:ext cx="6309360" cy="870268"/>
            </a:xfrm>
            <a:custGeom>
              <a:avLst/>
              <a:gdLst>
                <a:gd name="connsiteX0" fmla="*/ 0 w 6309360"/>
                <a:gd name="connsiteY0" fmla="*/ 870267 h 870267"/>
                <a:gd name="connsiteX1" fmla="*/ 1051561 w 6309360"/>
                <a:gd name="connsiteY1" fmla="*/ 0 h 870267"/>
                <a:gd name="connsiteX2" fmla="*/ 5257799 w 6309360"/>
                <a:gd name="connsiteY2" fmla="*/ 0 h 870267"/>
                <a:gd name="connsiteX3" fmla="*/ 6309360 w 6309360"/>
                <a:gd name="connsiteY3" fmla="*/ 870267 h 870267"/>
                <a:gd name="connsiteX4" fmla="*/ 0 w 6309360"/>
                <a:gd name="connsiteY4" fmla="*/ 870267 h 87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60" h="870267">
                  <a:moveTo>
                    <a:pt x="6309360" y="1"/>
                  </a:moveTo>
                  <a:lnTo>
                    <a:pt x="5257799" y="870266"/>
                  </a:lnTo>
                  <a:lnTo>
                    <a:pt x="1051561" y="870266"/>
                  </a:lnTo>
                  <a:lnTo>
                    <a:pt x="0" y="1"/>
                  </a:lnTo>
                  <a:lnTo>
                    <a:pt x="6309360" y="1"/>
                  </a:lnTo>
                  <a:close/>
                </a:path>
              </a:pathLst>
            </a:custGeom>
            <a:solidFill>
              <a:srgbClr val="C00000">
                <a:alpha val="70000"/>
              </a:srgbClr>
            </a:solidFill>
          </p:spPr>
          <p:style>
            <a:lnRef idx="2">
              <a:schemeClr val="lt1">
                <a:hueOff val="0"/>
                <a:satOff val="0"/>
                <a:lumOff val="0"/>
                <a:alphaOff val="0"/>
              </a:schemeClr>
            </a:lnRef>
            <a:fillRef idx="1">
              <a:schemeClr val="accent3">
                <a:shade val="50000"/>
                <a:hueOff val="0"/>
                <a:satOff val="0"/>
                <a:lumOff val="28770"/>
                <a:alphaOff val="0"/>
              </a:schemeClr>
            </a:fillRef>
            <a:effectRef idx="0">
              <a:schemeClr val="accent3">
                <a:shade val="50000"/>
                <a:hueOff val="0"/>
                <a:satOff val="0"/>
                <a:lumOff val="28770"/>
                <a:alphaOff val="0"/>
              </a:schemeClr>
            </a:effectRef>
            <a:fontRef idx="minor">
              <a:schemeClr val="lt1"/>
            </a:fontRef>
          </p:style>
          <p:txBody>
            <a:bodyPr spcFirstLastPara="0" vert="horz" wrap="square" lIns="1139697" tIns="35560" rIns="1139699" bIns="35561" numCol="1" spcCol="1270" anchor="ctr" anchorCtr="0">
              <a:noAutofit/>
            </a:bodyPr>
            <a:lstStyle/>
            <a:p>
              <a:pPr marL="0" lvl="0" indent="0" algn="ctr" defTabSz="1244600">
                <a:lnSpc>
                  <a:spcPct val="90000"/>
                </a:lnSpc>
                <a:spcBef>
                  <a:spcPct val="0"/>
                </a:spcBef>
                <a:spcAft>
                  <a:spcPct val="35000"/>
                </a:spcAft>
                <a:buNone/>
              </a:pPr>
              <a:r>
                <a:rPr lang="en-US" sz="2800" kern="1200" baseline="0" dirty="0">
                  <a:latin typeface="Optima" panose="02000503060000020004" pitchFamily="2" charset="0"/>
                </a:rPr>
                <a:t>Engineering Controls</a:t>
              </a:r>
            </a:p>
          </p:txBody>
        </p:sp>
        <p:sp>
          <p:nvSpPr>
            <p:cNvPr id="12" name="Freeform 11">
              <a:extLst>
                <a:ext uri="{FF2B5EF4-FFF2-40B4-BE49-F238E27FC236}">
                  <a16:creationId xmlns:a16="http://schemas.microsoft.com/office/drawing/2014/main" id="{D40D01C3-C010-E747-B5CF-1E965B7CF52E}"/>
                </a:ext>
              </a:extLst>
            </p:cNvPr>
            <p:cNvSpPr/>
            <p:nvPr/>
          </p:nvSpPr>
          <p:spPr>
            <a:xfrm>
              <a:off x="3992880" y="4436427"/>
              <a:ext cx="4206240" cy="870268"/>
            </a:xfrm>
            <a:custGeom>
              <a:avLst/>
              <a:gdLst>
                <a:gd name="connsiteX0" fmla="*/ 0 w 4206240"/>
                <a:gd name="connsiteY0" fmla="*/ 870267 h 870267"/>
                <a:gd name="connsiteX1" fmla="*/ 1051561 w 4206240"/>
                <a:gd name="connsiteY1" fmla="*/ 0 h 870267"/>
                <a:gd name="connsiteX2" fmla="*/ 3154679 w 4206240"/>
                <a:gd name="connsiteY2" fmla="*/ 0 h 870267"/>
                <a:gd name="connsiteX3" fmla="*/ 4206240 w 4206240"/>
                <a:gd name="connsiteY3" fmla="*/ 870267 h 870267"/>
                <a:gd name="connsiteX4" fmla="*/ 0 w 4206240"/>
                <a:gd name="connsiteY4" fmla="*/ 870267 h 87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6240" h="870267">
                  <a:moveTo>
                    <a:pt x="4206240" y="1"/>
                  </a:moveTo>
                  <a:lnTo>
                    <a:pt x="3154679" y="870266"/>
                  </a:lnTo>
                  <a:lnTo>
                    <a:pt x="1051561" y="870266"/>
                  </a:lnTo>
                  <a:lnTo>
                    <a:pt x="0" y="1"/>
                  </a:lnTo>
                  <a:lnTo>
                    <a:pt x="4206240" y="1"/>
                  </a:lnTo>
                  <a:close/>
                </a:path>
              </a:pathLst>
            </a:custGeom>
            <a:solidFill>
              <a:srgbClr val="C00000">
                <a:alpha val="60000"/>
              </a:srgbClr>
            </a:solidFill>
          </p:spPr>
          <p:style>
            <a:lnRef idx="2">
              <a:schemeClr val="lt1">
                <a:hueOff val="0"/>
                <a:satOff val="0"/>
                <a:lumOff val="0"/>
                <a:alphaOff val="0"/>
              </a:schemeClr>
            </a:lnRef>
            <a:fillRef idx="1">
              <a:schemeClr val="accent3">
                <a:shade val="50000"/>
                <a:hueOff val="0"/>
                <a:satOff val="0"/>
                <a:lumOff val="28770"/>
                <a:alphaOff val="0"/>
              </a:schemeClr>
            </a:fillRef>
            <a:effectRef idx="0">
              <a:schemeClr val="accent3">
                <a:shade val="50000"/>
                <a:hueOff val="0"/>
                <a:satOff val="0"/>
                <a:lumOff val="28770"/>
                <a:alphaOff val="0"/>
              </a:schemeClr>
            </a:effectRef>
            <a:fontRef idx="minor">
              <a:schemeClr val="lt1"/>
            </a:fontRef>
          </p:style>
          <p:txBody>
            <a:bodyPr spcFirstLastPara="0" vert="horz" wrap="square" lIns="771652" tIns="35560" rIns="771652" bIns="35561" numCol="1" spcCol="1270" anchor="ctr" anchorCtr="0">
              <a:noAutofit/>
            </a:bodyPr>
            <a:lstStyle/>
            <a:p>
              <a:pPr marL="0" lvl="0" indent="0" algn="ctr" defTabSz="1244600">
                <a:lnSpc>
                  <a:spcPct val="90000"/>
                </a:lnSpc>
                <a:spcBef>
                  <a:spcPct val="0"/>
                </a:spcBef>
                <a:spcAft>
                  <a:spcPct val="35000"/>
                </a:spcAft>
                <a:buNone/>
              </a:pPr>
              <a:r>
                <a:rPr lang="en-US" sz="2800" kern="1200" baseline="0" dirty="0">
                  <a:latin typeface="Optima" panose="02000503060000020004" pitchFamily="2" charset="0"/>
                </a:rPr>
                <a:t>Administrative Controls</a:t>
              </a:r>
            </a:p>
          </p:txBody>
        </p:sp>
        <p:sp>
          <p:nvSpPr>
            <p:cNvPr id="13" name="Freeform 12">
              <a:extLst>
                <a:ext uri="{FF2B5EF4-FFF2-40B4-BE49-F238E27FC236}">
                  <a16:creationId xmlns:a16="http://schemas.microsoft.com/office/drawing/2014/main" id="{A5B5B1CB-741A-C144-8531-58F694F52747}"/>
                </a:ext>
              </a:extLst>
            </p:cNvPr>
            <p:cNvSpPr/>
            <p:nvPr/>
          </p:nvSpPr>
          <p:spPr>
            <a:xfrm>
              <a:off x="5044439" y="5306695"/>
              <a:ext cx="2103121" cy="870268"/>
            </a:xfrm>
            <a:custGeom>
              <a:avLst/>
              <a:gdLst>
                <a:gd name="connsiteX0" fmla="*/ 0 w 2103120"/>
                <a:gd name="connsiteY0" fmla="*/ 870267 h 870267"/>
                <a:gd name="connsiteX1" fmla="*/ 1051560 w 2103120"/>
                <a:gd name="connsiteY1" fmla="*/ 0 h 870267"/>
                <a:gd name="connsiteX2" fmla="*/ 1051560 w 2103120"/>
                <a:gd name="connsiteY2" fmla="*/ 0 h 870267"/>
                <a:gd name="connsiteX3" fmla="*/ 2103120 w 2103120"/>
                <a:gd name="connsiteY3" fmla="*/ 870267 h 870267"/>
                <a:gd name="connsiteX4" fmla="*/ 0 w 2103120"/>
                <a:gd name="connsiteY4" fmla="*/ 870267 h 87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0" h="870267">
                  <a:moveTo>
                    <a:pt x="2103120" y="1"/>
                  </a:moveTo>
                  <a:lnTo>
                    <a:pt x="1051560" y="870266"/>
                  </a:lnTo>
                  <a:lnTo>
                    <a:pt x="1051560" y="870266"/>
                  </a:lnTo>
                  <a:lnTo>
                    <a:pt x="0" y="1"/>
                  </a:lnTo>
                  <a:lnTo>
                    <a:pt x="2103120" y="1"/>
                  </a:lnTo>
                  <a:close/>
                </a:path>
              </a:pathLst>
            </a:custGeom>
            <a:solidFill>
              <a:srgbClr val="C00000">
                <a:alpha val="50000"/>
              </a:srgbClr>
            </a:solidFill>
          </p:spPr>
          <p:style>
            <a:lnRef idx="2">
              <a:schemeClr val="lt1">
                <a:hueOff val="0"/>
                <a:satOff val="0"/>
                <a:lumOff val="0"/>
                <a:alphaOff val="0"/>
              </a:schemeClr>
            </a:lnRef>
            <a:fillRef idx="1">
              <a:schemeClr val="accent3">
                <a:shade val="50000"/>
                <a:hueOff val="0"/>
                <a:satOff val="0"/>
                <a:lumOff val="14385"/>
                <a:alphaOff val="0"/>
              </a:schemeClr>
            </a:fillRef>
            <a:effectRef idx="0">
              <a:schemeClr val="accent3">
                <a:shade val="50000"/>
                <a:hueOff val="0"/>
                <a:satOff val="0"/>
                <a:lumOff val="14385"/>
                <a:alphaOff val="0"/>
              </a:schemeClr>
            </a:effectRef>
            <a:fontRef idx="minor">
              <a:schemeClr val="lt1"/>
            </a:fontRef>
          </p:style>
          <p:txBody>
            <a:bodyPr spcFirstLastPara="0" vert="horz" wrap="square" lIns="35561" tIns="35560" rIns="35560" bIns="35561" numCol="1" spcCol="1270" anchor="ctr" anchorCtr="0">
              <a:noAutofit/>
            </a:bodyPr>
            <a:lstStyle/>
            <a:p>
              <a:pPr marL="0" lvl="0" indent="0" algn="ctr" defTabSz="1244600">
                <a:lnSpc>
                  <a:spcPct val="90000"/>
                </a:lnSpc>
                <a:spcBef>
                  <a:spcPct val="0"/>
                </a:spcBef>
                <a:spcAft>
                  <a:spcPct val="35000"/>
                </a:spcAft>
                <a:buNone/>
              </a:pPr>
              <a:r>
                <a:rPr lang="en-US" sz="2800" kern="1200" baseline="0" dirty="0">
                  <a:latin typeface="Optima" panose="02000503060000020004" pitchFamily="2" charset="0"/>
                </a:rPr>
                <a:t>PPE</a:t>
              </a:r>
            </a:p>
          </p:txBody>
        </p:sp>
      </p:grpSp>
    </p:spTree>
    <p:extLst>
      <p:ext uri="{BB962C8B-B14F-4D97-AF65-F5344CB8AC3E}">
        <p14:creationId xmlns:p14="http://schemas.microsoft.com/office/powerpoint/2010/main" val="429367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73F2-B496-F847-BD2D-F06862784DF4}"/>
              </a:ext>
            </a:extLst>
          </p:cNvPr>
          <p:cNvSpPr>
            <a:spLocks noGrp="1"/>
          </p:cNvSpPr>
          <p:nvPr>
            <p:ph type="title"/>
          </p:nvPr>
        </p:nvSpPr>
        <p:spPr/>
        <p:txBody>
          <a:bodyPr/>
          <a:lstStyle/>
          <a:p>
            <a:r>
              <a:rPr lang="en-US" dirty="0"/>
              <a:t>COVID-19 Occupational Risk Pyramid</a:t>
            </a:r>
          </a:p>
        </p:txBody>
      </p:sp>
      <p:graphicFrame>
        <p:nvGraphicFramePr>
          <p:cNvPr id="5" name="Content Placeholder 4">
            <a:extLst>
              <a:ext uri="{FF2B5EF4-FFF2-40B4-BE49-F238E27FC236}">
                <a16:creationId xmlns:a16="http://schemas.microsoft.com/office/drawing/2014/main" id="{8E2F5970-EED3-A146-A8CF-33CEA895AF9E}"/>
              </a:ext>
            </a:extLst>
          </p:cNvPr>
          <p:cNvGraphicFramePr>
            <a:graphicFrameLocks noGrp="1"/>
          </p:cNvGraphicFramePr>
          <p:nvPr>
            <p:ph idx="1"/>
            <p:extLst>
              <p:ext uri="{D42A27DB-BD31-4B8C-83A1-F6EECF244321}">
                <p14:modId xmlns:p14="http://schemas.microsoft.com/office/powerpoint/2010/main" val="13715980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662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A401-6E44-3245-99C8-4EDE388084E5}"/>
              </a:ext>
            </a:extLst>
          </p:cNvPr>
          <p:cNvSpPr>
            <a:spLocks noGrp="1"/>
          </p:cNvSpPr>
          <p:nvPr>
            <p:ph type="title"/>
          </p:nvPr>
        </p:nvSpPr>
        <p:spPr>
          <a:xfrm>
            <a:off x="838200" y="365125"/>
            <a:ext cx="10515600" cy="1325563"/>
          </a:xfrm>
        </p:spPr>
        <p:txBody>
          <a:bodyPr>
            <a:normAutofit/>
          </a:bodyPr>
          <a:lstStyle/>
          <a:p>
            <a:r>
              <a:rPr lang="en-US" dirty="0"/>
              <a:t>Local Jurisdictions</a:t>
            </a:r>
          </a:p>
        </p:txBody>
      </p:sp>
      <p:graphicFrame>
        <p:nvGraphicFramePr>
          <p:cNvPr id="6" name="Content Placeholder 2">
            <a:extLst>
              <a:ext uri="{FF2B5EF4-FFF2-40B4-BE49-F238E27FC236}">
                <a16:creationId xmlns:a16="http://schemas.microsoft.com/office/drawing/2014/main" id="{17DD0EC6-8489-41D9-9687-B5D129289446}"/>
              </a:ext>
            </a:extLst>
          </p:cNvPr>
          <p:cNvGraphicFramePr>
            <a:graphicFrameLocks noGrp="1"/>
          </p:cNvGraphicFramePr>
          <p:nvPr>
            <p:ph idx="1"/>
            <p:extLst>
              <p:ext uri="{D42A27DB-BD31-4B8C-83A1-F6EECF244321}">
                <p14:modId xmlns:p14="http://schemas.microsoft.com/office/powerpoint/2010/main" val="8953835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42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2384-94EB-3E46-968C-C9763877E8AA}"/>
              </a:ext>
            </a:extLst>
          </p:cNvPr>
          <p:cNvSpPr>
            <a:spLocks noGrp="1"/>
          </p:cNvSpPr>
          <p:nvPr>
            <p:ph type="title"/>
          </p:nvPr>
        </p:nvSpPr>
        <p:spPr>
          <a:xfrm>
            <a:off x="648929" y="629266"/>
            <a:ext cx="3505495" cy="1622321"/>
          </a:xfrm>
        </p:spPr>
        <p:txBody>
          <a:bodyPr>
            <a:normAutofit/>
          </a:bodyPr>
          <a:lstStyle/>
          <a:p>
            <a:r>
              <a:rPr lang="en-US" dirty="0"/>
              <a:t>COVID-19 Overview	</a:t>
            </a:r>
          </a:p>
        </p:txBody>
      </p:sp>
      <p:sp>
        <p:nvSpPr>
          <p:cNvPr id="3" name="Content Placeholder 2">
            <a:extLst>
              <a:ext uri="{FF2B5EF4-FFF2-40B4-BE49-F238E27FC236}">
                <a16:creationId xmlns:a16="http://schemas.microsoft.com/office/drawing/2014/main" id="{AE8A9DD8-A6D6-1641-A18C-AB8CEE38DC40}"/>
              </a:ext>
            </a:extLst>
          </p:cNvPr>
          <p:cNvSpPr>
            <a:spLocks noGrp="1"/>
          </p:cNvSpPr>
          <p:nvPr>
            <p:ph idx="1"/>
          </p:nvPr>
        </p:nvSpPr>
        <p:spPr>
          <a:xfrm>
            <a:off x="648931" y="2438400"/>
            <a:ext cx="3505494" cy="3785419"/>
          </a:xfrm>
        </p:spPr>
        <p:txBody>
          <a:bodyPr>
            <a:normAutofit/>
          </a:bodyPr>
          <a:lstStyle/>
          <a:p>
            <a:r>
              <a:rPr lang="en-US" sz="2000" dirty="0"/>
              <a:t>Transmission occurs via coughs or sneezes from an infected that can reach others within 6 feet</a:t>
            </a:r>
          </a:p>
          <a:p>
            <a:pPr marL="0" indent="0">
              <a:buNone/>
            </a:pPr>
            <a:endParaRPr lang="en-US" sz="2000" dirty="0"/>
          </a:p>
          <a:p>
            <a:r>
              <a:rPr lang="en-US" sz="2000" dirty="0"/>
              <a:t>A single sneeze can release up to 300,000 droplets that travel at 200 miles per hour</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map&#10;&#10;Description automatically generated">
            <a:extLst>
              <a:ext uri="{FF2B5EF4-FFF2-40B4-BE49-F238E27FC236}">
                <a16:creationId xmlns:a16="http://schemas.microsoft.com/office/drawing/2014/main" id="{903503DA-184D-DF45-85FC-46AEB41F1E0D}"/>
              </a:ext>
            </a:extLst>
          </p:cNvPr>
          <p:cNvPicPr>
            <a:picLocks noChangeAspect="1"/>
          </p:cNvPicPr>
          <p:nvPr/>
        </p:nvPicPr>
        <p:blipFill>
          <a:blip r:embed="rId2"/>
          <a:stretch>
            <a:fillRect/>
          </a:stretch>
        </p:blipFill>
        <p:spPr>
          <a:xfrm>
            <a:off x="5735442" y="807593"/>
            <a:ext cx="5360171" cy="5239568"/>
          </a:xfrm>
          <a:prstGeom prst="rect">
            <a:avLst/>
          </a:prstGeom>
          <a:effectLst/>
        </p:spPr>
      </p:pic>
    </p:spTree>
    <p:extLst>
      <p:ext uri="{BB962C8B-B14F-4D97-AF65-F5344CB8AC3E}">
        <p14:creationId xmlns:p14="http://schemas.microsoft.com/office/powerpoint/2010/main" val="2652440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3076</Words>
  <Application>Microsoft Office PowerPoint</Application>
  <PresentationFormat>Widescreen</PresentationFormat>
  <Paragraphs>236</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Optima</vt:lpstr>
      <vt:lpstr>Office Theme</vt:lpstr>
      <vt:lpstr>COVID-19 Webinar</vt:lpstr>
      <vt:lpstr>Agenda</vt:lpstr>
      <vt:lpstr>CSI  COVID-19 Materials</vt:lpstr>
      <vt:lpstr>CSI COVID-19 Plan</vt:lpstr>
      <vt:lpstr>Management Action Items</vt:lpstr>
      <vt:lpstr>Hierarchy of Controls</vt:lpstr>
      <vt:lpstr>COVID-19 Occupational Risk Pyramid</vt:lpstr>
      <vt:lpstr>Local Jurisdictions</vt:lpstr>
      <vt:lpstr>COVID-19 Overview </vt:lpstr>
      <vt:lpstr>Self Monitoring</vt:lpstr>
      <vt:lpstr>COVID-19 Symptoms</vt:lpstr>
      <vt:lpstr>Call 911 If Experiencing</vt:lpstr>
      <vt:lpstr>Vulnerable Populations</vt:lpstr>
      <vt:lpstr>Workplace Guidelines</vt:lpstr>
      <vt:lpstr>Ventilation  Get fresh air to the workers/workplace and properly utilize ventilation system.  </vt:lpstr>
      <vt:lpstr>Restroom Guidelines </vt:lpstr>
      <vt:lpstr>Restroom Guidelines cont. </vt:lpstr>
      <vt:lpstr>Manager Training</vt:lpstr>
      <vt:lpstr>Employee Trainings include</vt:lpstr>
      <vt:lpstr>Employee Tests Positive for COVID-19</vt:lpstr>
      <vt:lpstr>Employees with non-COVID-19 illness</vt:lpstr>
      <vt:lpstr>Employee Health Reminders</vt:lpstr>
      <vt:lpstr>Symptom Review and Temperature Checks</vt:lpstr>
      <vt:lpstr>Cleaning + Disinfectant Protocols</vt:lpstr>
      <vt:lpstr>Automobile Sanitizing</vt:lpstr>
      <vt:lpstr>Appendices</vt:lpstr>
      <vt:lpstr>Appendix B</vt:lpstr>
      <vt:lpstr>Appendix B (cont.)</vt:lpstr>
      <vt:lpstr>Appendix E - Checklist</vt:lpstr>
      <vt:lpstr>Appendix E - Checklist</vt:lpstr>
      <vt:lpstr>Appendix E - Checklist</vt:lpstr>
      <vt:lpstr>Appendix E - Checklist</vt:lpstr>
      <vt:lpstr>Appendix E - Checklist</vt:lpstr>
      <vt:lpstr>Appendix E - Checklist</vt:lpstr>
      <vt:lpstr>PowerPoint Presentation</vt:lpstr>
      <vt:lpstr>PowerPoint Presentation</vt:lpstr>
      <vt:lpstr>PowerPoint Presentation</vt:lpstr>
      <vt:lpstr>PowerPoint Presentation</vt:lpstr>
      <vt:lpstr>CAL/OSHA April 17, 2020</vt:lpstr>
      <vt:lpstr>CAL/OSHA Reporting Guidelines  Report within 8 Hours  </vt:lpstr>
      <vt:lpstr>FED/OSHA Reporting Guidelines  </vt:lpstr>
      <vt:lpstr>OSHA Regulations  </vt:lpstr>
      <vt:lpstr>Worker’s Compensation, Prior to May 6</vt:lpstr>
      <vt:lpstr>Executive Order N-62-2 Effective May 6</vt:lpstr>
      <vt:lpstr>Temporary Rebuttal Presumption  of injury for an employee’s COVID-19 related illness</vt:lpstr>
      <vt:lpstr>Period of Rejection</vt:lpstr>
      <vt:lpstr>Disclaimer</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Webinar</dc:title>
  <dc:creator>Microsoft Office User</dc:creator>
  <cp:lastModifiedBy>Sam Celly</cp:lastModifiedBy>
  <cp:revision>4</cp:revision>
  <dcterms:created xsi:type="dcterms:W3CDTF">2020-06-04T16:36:06Z</dcterms:created>
  <dcterms:modified xsi:type="dcterms:W3CDTF">2020-06-04T16:56:17Z</dcterms:modified>
</cp:coreProperties>
</file>