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6" r:id="rId2"/>
    <p:sldMasterId id="2147483772" r:id="rId3"/>
    <p:sldMasterId id="2147483828" r:id="rId4"/>
  </p:sldMasterIdLst>
  <p:notesMasterIdLst>
    <p:notesMasterId r:id="rId45"/>
  </p:notesMasterIdLst>
  <p:sldIdLst>
    <p:sldId id="3041" r:id="rId5"/>
    <p:sldId id="3203" r:id="rId6"/>
    <p:sldId id="262" r:id="rId7"/>
    <p:sldId id="3205" r:id="rId8"/>
    <p:sldId id="3183" r:id="rId9"/>
    <p:sldId id="3047" r:id="rId10"/>
    <p:sldId id="3219" r:id="rId11"/>
    <p:sldId id="3239" r:id="rId12"/>
    <p:sldId id="3066" r:id="rId13"/>
    <p:sldId id="3067" r:id="rId14"/>
    <p:sldId id="3069" r:id="rId15"/>
    <p:sldId id="3070" r:id="rId16"/>
    <p:sldId id="3218" r:id="rId17"/>
    <p:sldId id="3071" r:id="rId18"/>
    <p:sldId id="1283" r:id="rId19"/>
    <p:sldId id="3221" r:id="rId20"/>
    <p:sldId id="3074" r:id="rId21"/>
    <p:sldId id="3138" r:id="rId22"/>
    <p:sldId id="3073" r:id="rId23"/>
    <p:sldId id="3222" r:id="rId24"/>
    <p:sldId id="3217" r:id="rId25"/>
    <p:sldId id="3237" r:id="rId26"/>
    <p:sldId id="3227" r:id="rId27"/>
    <p:sldId id="3228" r:id="rId28"/>
    <p:sldId id="3231" r:id="rId29"/>
    <p:sldId id="3232" r:id="rId30"/>
    <p:sldId id="3233" r:id="rId31"/>
    <p:sldId id="3240" r:id="rId32"/>
    <p:sldId id="3241" r:id="rId33"/>
    <p:sldId id="3242" r:id="rId34"/>
    <p:sldId id="3243" r:id="rId35"/>
    <p:sldId id="3185" r:id="rId36"/>
    <p:sldId id="3083" r:id="rId37"/>
    <p:sldId id="3072" r:id="rId38"/>
    <p:sldId id="3245" r:id="rId39"/>
    <p:sldId id="3076" r:id="rId40"/>
    <p:sldId id="3077" r:id="rId41"/>
    <p:sldId id="3204" r:id="rId42"/>
    <p:sldId id="3214" r:id="rId43"/>
    <p:sldId id="317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B8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96357" autoAdjust="0"/>
  </p:normalViewPr>
  <p:slideViewPr>
    <p:cSldViewPr snapToGrid="0" snapToObjects="1">
      <p:cViewPr varScale="1">
        <p:scale>
          <a:sx n="60" d="100"/>
          <a:sy n="60" d="100"/>
        </p:scale>
        <p:origin x="1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78650-B802-40B5-A536-F47EEFA47388}" type="datetimeFigureOut">
              <a:rPr lang="en-US" smtClean="0"/>
              <a:t>9/23/2020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A8CB3-4B4A-4E1E-BE08-A8820E7E0FBA}" type="slidenum">
              <a:rPr lang="en-US" smtClean="0"/>
              <a:t>‹#›</a:t>
            </a:fld>
            <a:endParaRPr lang="en-US"/>
          </a:p>
        </p:txBody>
      </p:sp>
    </p:spTree>
    <p:extLst>
      <p:ext uri="{BB962C8B-B14F-4D97-AF65-F5344CB8AC3E}">
        <p14:creationId xmlns:p14="http://schemas.microsoft.com/office/powerpoint/2010/main" val="66940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12data.com/blog/59-auto-shoppers-choose-dealership-based-reputation/#:~:text=According%20to%20the%20study%2C%2059,in%20such%20a%20competitive%20industr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Before we jump into today’s presentation, I’d like to provide a quick introduction of KPA.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KPA provides Environment, Health &amp; Safety (EHS), HR Management, and Finance &amp; Insurance compliance software and services. These solutions help organizations maintain a culture of safety, lower risk for your employees and your business, and reduce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KPA has over 30+ years of EHS and compliance experience. And as the COVID-19 crisis evolves, we believe in sharing our expertise to anyone who might benefit from it during this pandemic. </a:t>
            </a:r>
            <a:r>
              <a:rPr lang="en-US" sz="1200" kern="1200" dirty="0">
                <a:solidFill>
                  <a:schemeClr val="tx1"/>
                </a:solidFill>
                <a:effectLst/>
                <a:latin typeface="+mn-lt"/>
                <a:ea typeface="+mn-ea"/>
                <a:cs typeface="+mn-cs"/>
              </a:rPr>
              <a:t>KPA will continue to share our EHS and HR expertise and best practices with you by publishing free materials on our website and on our social media channels. Continue to check the URL listed here – kpa.io/covid-19 for up-to-date coronavirus resources including webinars, free safety trainings, and best practice guidelines.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6061B-CC07-40E7-B84D-0D4E37B296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79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https://v12data.com/blog/59-auto-shoppers-choose-dealership-based-reputation/#:~:text=According%20to%20the%20study%2C%2059,in%20such%20a%20competitive%20industry.</a:t>
            </a:r>
            <a:endParaRPr lang="en-US" dirty="0"/>
          </a:p>
        </p:txBody>
      </p:sp>
      <p:sp>
        <p:nvSpPr>
          <p:cNvPr id="4" name="Slide Number Placeholder 3"/>
          <p:cNvSpPr>
            <a:spLocks noGrp="1"/>
          </p:cNvSpPr>
          <p:nvPr>
            <p:ph type="sldNum" sz="quarter" idx="5"/>
          </p:nvPr>
        </p:nvSpPr>
        <p:spPr/>
        <p:txBody>
          <a:bodyPr/>
          <a:lstStyle/>
          <a:p>
            <a:fld id="{6C5A8CB3-4B4A-4E1E-BE08-A8820E7E0FBA}" type="slidenum">
              <a:rPr lang="en-US" smtClean="0"/>
              <a:t>13</a:t>
            </a:fld>
            <a:endParaRPr lang="en-US"/>
          </a:p>
        </p:txBody>
      </p:sp>
    </p:spTree>
    <p:extLst>
      <p:ext uri="{BB962C8B-B14F-4D97-AF65-F5344CB8AC3E}">
        <p14:creationId xmlns:p14="http://schemas.microsoft.com/office/powerpoint/2010/main" val="1814940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1253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3DE151-7B36-4411-ACA6-29FE680DDDE5}" type="slidenum">
              <a:rPr lang="en-US" smtClean="0"/>
              <a:t>32</a:t>
            </a:fld>
            <a:endParaRPr lang="en-US" dirty="0"/>
          </a:p>
        </p:txBody>
      </p:sp>
    </p:spTree>
    <p:extLst>
      <p:ext uri="{BB962C8B-B14F-4D97-AF65-F5344CB8AC3E}">
        <p14:creationId xmlns:p14="http://schemas.microsoft.com/office/powerpoint/2010/main" val="692442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 If you have additional questions please feel free to reach out to us at info@kpa.io and please visit our COVID-19 resource center at kpa.io/covid-19. We will continue to update that page with new information and materials as they become available. You can also get updated information from KPA by following us on Twitter @</a:t>
            </a:r>
            <a:r>
              <a:rPr lang="en-US" dirty="0" err="1"/>
              <a:t>kpaonline</a:t>
            </a:r>
            <a:r>
              <a:rPr lang="en-US" dirty="0"/>
              <a:t> or LinkedIn. </a:t>
            </a:r>
          </a:p>
          <a:p>
            <a:endParaRPr lang="en-US" dirty="0"/>
          </a:p>
          <a:p>
            <a:r>
              <a:rPr lang="en-US" sz="1200" kern="1200" dirty="0">
                <a:solidFill>
                  <a:schemeClr val="tx1"/>
                </a:solidFill>
                <a:effectLst/>
                <a:latin typeface="+mn-lt"/>
                <a:ea typeface="+mn-ea"/>
                <a:cs typeface="+mn-cs"/>
              </a:rPr>
              <a:t>We hope that you gained helpful information and will consider joining us again.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a great day!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6061B-CC07-40E7-B84D-0D4E37B296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093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Dark">
    <p:bg>
      <p:bgPr>
        <a:gradFill flip="none" rotWithShape="1">
          <a:gsLst>
            <a:gs pos="75000">
              <a:schemeClr val="accent3"/>
            </a:gs>
            <a:gs pos="0">
              <a:schemeClr val="accent2"/>
            </a:gs>
          </a:gsLst>
          <a:lin ang="2700000" scaled="1"/>
          <a:tileRect/>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itle 1">
            <a:extLst>
              <a:ext uri="{FF2B5EF4-FFF2-40B4-BE49-F238E27FC236}">
                <a16:creationId xmlns:a16="http://schemas.microsoft.com/office/drawing/2014/main" id="{F6C93F05-1851-0449-88B7-74C446A029A9}"/>
              </a:ext>
            </a:extLst>
          </p:cNvPr>
          <p:cNvSpPr>
            <a:spLocks noGrp="1"/>
          </p:cNvSpPr>
          <p:nvPr>
            <p:ph type="ctrTitle"/>
          </p:nvPr>
        </p:nvSpPr>
        <p:spPr>
          <a:xfrm>
            <a:off x="1058863" y="2518394"/>
            <a:ext cx="8685212" cy="2239937"/>
          </a:xfrm>
        </p:spPr>
        <p:txBody>
          <a:bodyPr anchor="b">
            <a:normAutofit/>
          </a:bodyPr>
          <a:lstStyle>
            <a:lvl1pPr algn="l">
              <a:defRPr sz="5400">
                <a:solidFill>
                  <a:schemeClr val="bg1"/>
                </a:solidFill>
              </a:defRPr>
            </a:lvl1pPr>
          </a:lstStyle>
          <a:p>
            <a:r>
              <a:rPr lang="en-US" dirty="0"/>
              <a:t>Click to edit Master title style</a:t>
            </a:r>
          </a:p>
        </p:txBody>
      </p:sp>
      <p:sp>
        <p:nvSpPr>
          <p:cNvPr id="93" name="Subtitle 2">
            <a:extLst>
              <a:ext uri="{FF2B5EF4-FFF2-40B4-BE49-F238E27FC236}">
                <a16:creationId xmlns:a16="http://schemas.microsoft.com/office/drawing/2014/main" id="{3F0542CB-839C-F54E-B070-E09BDFB51C67}"/>
              </a:ext>
            </a:extLst>
          </p:cNvPr>
          <p:cNvSpPr>
            <a:spLocks noGrp="1"/>
          </p:cNvSpPr>
          <p:nvPr>
            <p:ph type="subTitle" idx="1"/>
          </p:nvPr>
        </p:nvSpPr>
        <p:spPr>
          <a:xfrm>
            <a:off x="1058863" y="5004757"/>
            <a:ext cx="8685212"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4" name="Text Placeholder 7">
            <a:extLst>
              <a:ext uri="{FF2B5EF4-FFF2-40B4-BE49-F238E27FC236}">
                <a16:creationId xmlns:a16="http://schemas.microsoft.com/office/drawing/2014/main" id="{B59B40AB-BC87-244F-BB7D-BA0D7E2876EE}"/>
              </a:ext>
            </a:extLst>
          </p:cNvPr>
          <p:cNvSpPr>
            <a:spLocks noGrp="1"/>
          </p:cNvSpPr>
          <p:nvPr>
            <p:ph type="body" sz="quarter" idx="11"/>
          </p:nvPr>
        </p:nvSpPr>
        <p:spPr>
          <a:xfrm>
            <a:off x="1058862" y="5486379"/>
            <a:ext cx="868495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pic>
        <p:nvPicPr>
          <p:cNvPr id="97" name="Graphic 96">
            <a:extLst>
              <a:ext uri="{FF2B5EF4-FFF2-40B4-BE49-F238E27FC236}">
                <a16:creationId xmlns:a16="http://schemas.microsoft.com/office/drawing/2014/main" id="{FC86CBF0-C81D-2748-8B9D-73CE93039354}"/>
              </a:ext>
            </a:extLst>
          </p:cNvPr>
          <p:cNvPicPr>
            <a:picLocks noChangeAspect="1"/>
          </p:cNvPicPr>
          <p:nvPr userDrawn="1"/>
        </p:nvPicPr>
        <p:blipFill>
          <a:blip r:embed="rId4"/>
          <a:srcRect/>
          <a:stretch/>
        </p:blipFill>
        <p:spPr>
          <a:xfrm>
            <a:off x="1058863" y="1615311"/>
            <a:ext cx="2283620" cy="652463"/>
          </a:xfrm>
          <a:prstGeom prst="rect">
            <a:avLst/>
          </a:prstGeom>
        </p:spPr>
      </p:pic>
    </p:spTree>
    <p:extLst>
      <p:ext uri="{BB962C8B-B14F-4D97-AF65-F5344CB8AC3E}">
        <p14:creationId xmlns:p14="http://schemas.microsoft.com/office/powerpoint/2010/main" val="88625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D">
    <p:bg>
      <p:bgPr>
        <a:gradFill>
          <a:gsLst>
            <a:gs pos="100000">
              <a:srgbClr val="CF63CE"/>
            </a:gs>
            <a:gs pos="0">
              <a:schemeClr val="accent5"/>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3" name="Rectangle 92">
            <a:extLst>
              <a:ext uri="{FF2B5EF4-FFF2-40B4-BE49-F238E27FC236}">
                <a16:creationId xmlns:a16="http://schemas.microsoft.com/office/drawing/2014/main" id="{B9EEA6F4-4104-CD43-890A-A321D67917C2}"/>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raphic 13">
            <a:extLst>
              <a:ext uri="{FF2B5EF4-FFF2-40B4-BE49-F238E27FC236}">
                <a16:creationId xmlns:a16="http://schemas.microsoft.com/office/drawing/2014/main" id="{24C2807F-E53B-FD4D-8C58-C36378C0AF89}"/>
              </a:ext>
            </a:extLst>
          </p:cNvPr>
          <p:cNvPicPr>
            <a:picLocks noChangeAspect="1"/>
          </p:cNvPicPr>
          <p:nvPr userDrawn="1"/>
        </p:nvPicPr>
        <p:blipFill>
          <a:blip r:embed="rId4"/>
          <a:srcRect/>
          <a:stretch/>
        </p:blipFill>
        <p:spPr>
          <a:xfrm>
            <a:off x="498408" y="6502817"/>
            <a:ext cx="960120" cy="274320"/>
          </a:xfrm>
          <a:prstGeom prst="rect">
            <a:avLst/>
          </a:prstGeom>
        </p:spPr>
      </p:pic>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50DA8FE7-0CAF-404D-A033-035AB54D51D1}"/>
              </a:ext>
            </a:extLst>
          </p:cNvPr>
          <p:cNvSpPr>
            <a:spLocks noGrp="1"/>
          </p:cNvSpPr>
          <p:nvPr>
            <p:ph type="ftr" sz="quarter" idx="13"/>
          </p:nvPr>
        </p:nvSpPr>
        <p:spPr/>
        <p:txBody>
          <a:bodyPr/>
          <a:lstStyle/>
          <a:p>
            <a:r>
              <a:rPr lang="en-US"/>
              <a:t>© KPA 2019. ALL RIGHTS RESERVED. </a:t>
            </a:r>
            <a:endParaRPr lang="en-US" dirty="0"/>
          </a:p>
        </p:txBody>
      </p:sp>
      <p:sp>
        <p:nvSpPr>
          <p:cNvPr id="91" name="Title 1">
            <a:extLst>
              <a:ext uri="{FF2B5EF4-FFF2-40B4-BE49-F238E27FC236}">
                <a16:creationId xmlns:a16="http://schemas.microsoft.com/office/drawing/2014/main" id="{2A1F16D7-052D-2848-880C-86020BE1A094}"/>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7571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Table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Picture Placeholder 4">
            <a:extLst>
              <a:ext uri="{FF2B5EF4-FFF2-40B4-BE49-F238E27FC236}">
                <a16:creationId xmlns:a16="http://schemas.microsoft.com/office/drawing/2014/main" id="{1AC7A007-18A2-C641-95E6-35829D91805F}"/>
              </a:ext>
            </a:extLst>
          </p:cNvPr>
          <p:cNvSpPr>
            <a:spLocks noGrp="1"/>
          </p:cNvSpPr>
          <p:nvPr>
            <p:ph type="pic" sz="quarter" idx="19"/>
          </p:nvPr>
        </p:nvSpPr>
        <p:spPr>
          <a:xfrm>
            <a:off x="7383372" y="1925274"/>
            <a:ext cx="2837329" cy="3742917"/>
          </a:xfrm>
          <a:prstGeom prst="roundRect">
            <a:avLst>
              <a:gd name="adj" fmla="val 2058"/>
            </a:avLst>
          </a:prstGeom>
          <a:solidFill>
            <a:schemeClr val="bg1">
              <a:lumMod val="75000"/>
            </a:schemeClr>
          </a:solidFill>
        </p:spPr>
        <p:txBody>
          <a:bodyPr/>
          <a:lstStyle/>
          <a:p>
            <a:endParaRPr lang="en-US"/>
          </a:p>
        </p:txBody>
      </p:sp>
    </p:spTree>
    <p:extLst>
      <p:ext uri="{BB962C8B-B14F-4D97-AF65-F5344CB8AC3E}">
        <p14:creationId xmlns:p14="http://schemas.microsoft.com/office/powerpoint/2010/main" val="119511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Phon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1595438"/>
            <a:ext cx="5925312"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a:t>© KPA 2020. ALL RIGHTS RESERVED. </a:t>
            </a:r>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13" name="Picture 12">
            <a:extLst>
              <a:ext uri="{FF2B5EF4-FFF2-40B4-BE49-F238E27FC236}">
                <a16:creationId xmlns:a16="http://schemas.microsoft.com/office/drawing/2014/main" id="{053632CA-BC54-1149-AC26-17BBE4FC25AF}"/>
              </a:ext>
            </a:extLst>
          </p:cNvPr>
          <p:cNvPicPr>
            <a:picLocks noChangeAspect="1"/>
          </p:cNvPicPr>
          <p:nvPr userDrawn="1"/>
        </p:nvPicPr>
        <p:blipFill>
          <a:blip r:embed="rId2"/>
          <a:srcRect/>
          <a:stretch/>
        </p:blipFill>
        <p:spPr>
          <a:xfrm>
            <a:off x="7457357" y="1559859"/>
            <a:ext cx="2892049" cy="4758996"/>
          </a:xfrm>
          <a:prstGeom prst="rect">
            <a:avLst/>
          </a:prstGeom>
        </p:spPr>
      </p:pic>
      <p:sp>
        <p:nvSpPr>
          <p:cNvPr id="14" name="Rectangle 13">
            <a:extLst>
              <a:ext uri="{FF2B5EF4-FFF2-40B4-BE49-F238E27FC236}">
                <a16:creationId xmlns:a16="http://schemas.microsoft.com/office/drawing/2014/main" id="{9D3F2F08-E423-8D4F-8E83-5EA2EDC4C29E}"/>
              </a:ext>
            </a:extLst>
          </p:cNvPr>
          <p:cNvSpPr/>
          <p:nvPr userDrawn="1"/>
        </p:nvSpPr>
        <p:spPr>
          <a:xfrm>
            <a:off x="8350624" y="1842247"/>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a:p>
        </p:txBody>
      </p:sp>
      <p:sp>
        <p:nvSpPr>
          <p:cNvPr id="17" name="Picture Placeholder 16">
            <a:extLst>
              <a:ext uri="{FF2B5EF4-FFF2-40B4-BE49-F238E27FC236}">
                <a16:creationId xmlns:a16="http://schemas.microsoft.com/office/drawing/2014/main" id="{28B2FDC7-F87A-4240-800C-E56B8037CD96}"/>
              </a:ext>
            </a:extLst>
          </p:cNvPr>
          <p:cNvSpPr>
            <a:spLocks noGrp="1"/>
          </p:cNvSpPr>
          <p:nvPr>
            <p:ph type="pic" sz="quarter" idx="20"/>
          </p:nvPr>
        </p:nvSpPr>
        <p:spPr>
          <a:xfrm>
            <a:off x="8002914" y="1842641"/>
            <a:ext cx="1870148" cy="4063286"/>
          </a:xfrm>
          <a:custGeom>
            <a:avLst/>
            <a:gdLst>
              <a:gd name="connsiteX0" fmla="*/ 181255 w 1870148"/>
              <a:gd name="connsiteY0" fmla="*/ 0 h 4063286"/>
              <a:gd name="connsiteX1" fmla="*/ 396044 w 1870148"/>
              <a:gd name="connsiteY1" fmla="*/ 0 h 4063286"/>
              <a:gd name="connsiteX2" fmla="*/ 391796 w 1870148"/>
              <a:gd name="connsiteY2" fmla="*/ 20782 h 4063286"/>
              <a:gd name="connsiteX3" fmla="*/ 391796 w 1870148"/>
              <a:gd name="connsiteY3" fmla="*/ 45715 h 4063286"/>
              <a:gd name="connsiteX4" fmla="*/ 394912 w 1870148"/>
              <a:gd name="connsiteY4" fmla="*/ 60960 h 4063286"/>
              <a:gd name="connsiteX5" fmla="*/ 396044 w 1870148"/>
              <a:gd name="connsiteY5" fmla="*/ 60960 h 4063286"/>
              <a:gd name="connsiteX6" fmla="*/ 395478 w 1870148"/>
              <a:gd name="connsiteY6" fmla="*/ 63729 h 4063286"/>
              <a:gd name="connsiteX7" fmla="*/ 401220 w 1870148"/>
              <a:gd name="connsiteY7" fmla="*/ 91825 h 4063286"/>
              <a:gd name="connsiteX8" fmla="*/ 511721 w 1870148"/>
              <a:gd name="connsiteY8" fmla="*/ 164174 h 4063286"/>
              <a:gd name="connsiteX9" fmla="*/ 1323828 w 1870148"/>
              <a:gd name="connsiteY9" fmla="*/ 164174 h 4063286"/>
              <a:gd name="connsiteX10" fmla="*/ 1434330 w 1870148"/>
              <a:gd name="connsiteY10" fmla="*/ 91825 h 4063286"/>
              <a:gd name="connsiteX11" fmla="*/ 1440072 w 1870148"/>
              <a:gd name="connsiteY11" fmla="*/ 63729 h 4063286"/>
              <a:gd name="connsiteX12" fmla="*/ 1439506 w 1870148"/>
              <a:gd name="connsiteY12" fmla="*/ 60960 h 4063286"/>
              <a:gd name="connsiteX13" fmla="*/ 1440638 w 1870148"/>
              <a:gd name="connsiteY13" fmla="*/ 60960 h 4063286"/>
              <a:gd name="connsiteX14" fmla="*/ 1443754 w 1870148"/>
              <a:gd name="connsiteY14" fmla="*/ 45715 h 4063286"/>
              <a:gd name="connsiteX15" fmla="*/ 1443754 w 1870148"/>
              <a:gd name="connsiteY15" fmla="*/ 20782 h 4063286"/>
              <a:gd name="connsiteX16" fmla="*/ 1439506 w 1870148"/>
              <a:gd name="connsiteY16" fmla="*/ 0 h 4063286"/>
              <a:gd name="connsiteX17" fmla="*/ 1688893 w 1870148"/>
              <a:gd name="connsiteY17" fmla="*/ 0 h 4063286"/>
              <a:gd name="connsiteX18" fmla="*/ 1870148 w 1870148"/>
              <a:gd name="connsiteY18" fmla="*/ 179038 h 4063286"/>
              <a:gd name="connsiteX19" fmla="*/ 1870148 w 1870148"/>
              <a:gd name="connsiteY19" fmla="*/ 239998 h 4063286"/>
              <a:gd name="connsiteX20" fmla="*/ 1870148 w 1870148"/>
              <a:gd name="connsiteY20" fmla="*/ 3823288 h 4063286"/>
              <a:gd name="connsiteX21" fmla="*/ 1870148 w 1870148"/>
              <a:gd name="connsiteY21" fmla="*/ 3884248 h 4063286"/>
              <a:gd name="connsiteX22" fmla="*/ 1688893 w 1870148"/>
              <a:gd name="connsiteY22" fmla="*/ 4063286 h 4063286"/>
              <a:gd name="connsiteX23" fmla="*/ 181255 w 1870148"/>
              <a:gd name="connsiteY23" fmla="*/ 4063286 h 4063286"/>
              <a:gd name="connsiteX24" fmla="*/ 0 w 1870148"/>
              <a:gd name="connsiteY24" fmla="*/ 3884248 h 4063286"/>
              <a:gd name="connsiteX25" fmla="*/ 0 w 1870148"/>
              <a:gd name="connsiteY25" fmla="*/ 3823288 h 4063286"/>
              <a:gd name="connsiteX26" fmla="*/ 0 w 1870148"/>
              <a:gd name="connsiteY26" fmla="*/ 239998 h 4063286"/>
              <a:gd name="connsiteX27" fmla="*/ 0 w 1870148"/>
              <a:gd name="connsiteY27" fmla="*/ 179038 h 4063286"/>
              <a:gd name="connsiteX28" fmla="*/ 181255 w 1870148"/>
              <a:gd name="connsiteY28" fmla="*/ 0 h 40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0148" h="4063286">
                <a:moveTo>
                  <a:pt x="181255" y="0"/>
                </a:moveTo>
                <a:lnTo>
                  <a:pt x="396044" y="0"/>
                </a:lnTo>
                <a:lnTo>
                  <a:pt x="391796" y="20782"/>
                </a:lnTo>
                <a:lnTo>
                  <a:pt x="391796" y="45715"/>
                </a:lnTo>
                <a:lnTo>
                  <a:pt x="394912" y="60960"/>
                </a:lnTo>
                <a:lnTo>
                  <a:pt x="396044" y="60960"/>
                </a:lnTo>
                <a:lnTo>
                  <a:pt x="395478" y="63729"/>
                </a:lnTo>
                <a:lnTo>
                  <a:pt x="401220" y="91825"/>
                </a:lnTo>
                <a:cubicBezTo>
                  <a:pt x="419426" y="134341"/>
                  <a:pt x="462046" y="164174"/>
                  <a:pt x="511721" y="164174"/>
                </a:cubicBezTo>
                <a:lnTo>
                  <a:pt x="1323828" y="164174"/>
                </a:lnTo>
                <a:cubicBezTo>
                  <a:pt x="1373504" y="164174"/>
                  <a:pt x="1416124" y="134341"/>
                  <a:pt x="1434330" y="91825"/>
                </a:cubicBezTo>
                <a:lnTo>
                  <a:pt x="1440072" y="63729"/>
                </a:lnTo>
                <a:lnTo>
                  <a:pt x="1439506" y="60960"/>
                </a:lnTo>
                <a:lnTo>
                  <a:pt x="1440638" y="60960"/>
                </a:lnTo>
                <a:lnTo>
                  <a:pt x="1443754" y="45715"/>
                </a:lnTo>
                <a:lnTo>
                  <a:pt x="1443754" y="20782"/>
                </a:lnTo>
                <a:lnTo>
                  <a:pt x="1439506" y="0"/>
                </a:lnTo>
                <a:lnTo>
                  <a:pt x="1688893" y="0"/>
                </a:lnTo>
                <a:cubicBezTo>
                  <a:pt x="1788997" y="0"/>
                  <a:pt x="1870148" y="80158"/>
                  <a:pt x="1870148" y="179038"/>
                </a:cubicBezTo>
                <a:lnTo>
                  <a:pt x="1870148" y="239998"/>
                </a:lnTo>
                <a:lnTo>
                  <a:pt x="1870148" y="3823288"/>
                </a:lnTo>
                <a:lnTo>
                  <a:pt x="1870148" y="3884248"/>
                </a:lnTo>
                <a:cubicBezTo>
                  <a:pt x="1870148" y="3983128"/>
                  <a:pt x="1788997" y="4063286"/>
                  <a:pt x="1688893" y="4063286"/>
                </a:cubicBezTo>
                <a:lnTo>
                  <a:pt x="181255" y="4063286"/>
                </a:lnTo>
                <a:cubicBezTo>
                  <a:pt x="81151" y="4063286"/>
                  <a:pt x="0" y="3983128"/>
                  <a:pt x="0" y="3884248"/>
                </a:cubicBezTo>
                <a:lnTo>
                  <a:pt x="0" y="3823288"/>
                </a:lnTo>
                <a:lnTo>
                  <a:pt x="0" y="239998"/>
                </a:lnTo>
                <a:lnTo>
                  <a:pt x="0" y="179038"/>
                </a:lnTo>
                <a:cubicBezTo>
                  <a:pt x="0" y="80158"/>
                  <a:pt x="81151" y="0"/>
                  <a:pt x="181255" y="0"/>
                </a:cubicBezTo>
                <a:close/>
              </a:path>
            </a:pathLst>
          </a:custGeom>
          <a:solidFill>
            <a:schemeClr val="bg1">
              <a:lumMod val="7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56701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Phon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9CC7EDC9-589F-5F43-8740-9B6844C926C4}"/>
              </a:ext>
            </a:extLst>
          </p:cNvPr>
          <p:cNvSpPr/>
          <p:nvPr userDrawn="1"/>
        </p:nvSpPr>
        <p:spPr>
          <a:xfrm>
            <a:off x="8350624" y="1842247"/>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a:p>
        </p:txBody>
      </p:sp>
      <p:pic>
        <p:nvPicPr>
          <p:cNvPr id="11" name="Picture 10">
            <a:extLst>
              <a:ext uri="{FF2B5EF4-FFF2-40B4-BE49-F238E27FC236}">
                <a16:creationId xmlns:a16="http://schemas.microsoft.com/office/drawing/2014/main" id="{F99EAEB3-B0E8-5C45-A5D5-34D88FAB6DC4}"/>
              </a:ext>
            </a:extLst>
          </p:cNvPr>
          <p:cNvPicPr>
            <a:picLocks noChangeAspect="1"/>
          </p:cNvPicPr>
          <p:nvPr userDrawn="1"/>
        </p:nvPicPr>
        <p:blipFill>
          <a:blip r:embed="rId2"/>
          <a:srcRect/>
          <a:stretch/>
        </p:blipFill>
        <p:spPr>
          <a:xfrm>
            <a:off x="7457357" y="1559859"/>
            <a:ext cx="2892049" cy="4758996"/>
          </a:xfrm>
          <a:prstGeom prst="rect">
            <a:avLst/>
          </a:prstGeom>
        </p:spPr>
      </p:pic>
      <p:sp>
        <p:nvSpPr>
          <p:cNvPr id="13" name="Rectangle 12">
            <a:extLst>
              <a:ext uri="{FF2B5EF4-FFF2-40B4-BE49-F238E27FC236}">
                <a16:creationId xmlns:a16="http://schemas.microsoft.com/office/drawing/2014/main" id="{BA729702-1455-4A49-A66F-347715DB9F9F}"/>
              </a:ext>
            </a:extLst>
          </p:cNvPr>
          <p:cNvSpPr/>
          <p:nvPr userDrawn="1"/>
        </p:nvSpPr>
        <p:spPr>
          <a:xfrm>
            <a:off x="8350624" y="1842246"/>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a:p>
        </p:txBody>
      </p:sp>
      <p:sp>
        <p:nvSpPr>
          <p:cNvPr id="12" name="Picture Placeholder 11">
            <a:extLst>
              <a:ext uri="{FF2B5EF4-FFF2-40B4-BE49-F238E27FC236}">
                <a16:creationId xmlns:a16="http://schemas.microsoft.com/office/drawing/2014/main" id="{DB604C78-401E-4B45-90FA-06C9B5793DCD}"/>
              </a:ext>
            </a:extLst>
          </p:cNvPr>
          <p:cNvSpPr>
            <a:spLocks noGrp="1"/>
          </p:cNvSpPr>
          <p:nvPr>
            <p:ph type="pic" sz="quarter" idx="20"/>
          </p:nvPr>
        </p:nvSpPr>
        <p:spPr>
          <a:xfrm>
            <a:off x="8002914" y="1842641"/>
            <a:ext cx="1870148" cy="4063286"/>
          </a:xfrm>
          <a:custGeom>
            <a:avLst/>
            <a:gdLst>
              <a:gd name="connsiteX0" fmla="*/ 181255 w 1870148"/>
              <a:gd name="connsiteY0" fmla="*/ 0 h 4063286"/>
              <a:gd name="connsiteX1" fmla="*/ 396044 w 1870148"/>
              <a:gd name="connsiteY1" fmla="*/ 0 h 4063286"/>
              <a:gd name="connsiteX2" fmla="*/ 391796 w 1870148"/>
              <a:gd name="connsiteY2" fmla="*/ 20782 h 4063286"/>
              <a:gd name="connsiteX3" fmla="*/ 391796 w 1870148"/>
              <a:gd name="connsiteY3" fmla="*/ 45715 h 4063286"/>
              <a:gd name="connsiteX4" fmla="*/ 394912 w 1870148"/>
              <a:gd name="connsiteY4" fmla="*/ 60960 h 4063286"/>
              <a:gd name="connsiteX5" fmla="*/ 396044 w 1870148"/>
              <a:gd name="connsiteY5" fmla="*/ 60960 h 4063286"/>
              <a:gd name="connsiteX6" fmla="*/ 395478 w 1870148"/>
              <a:gd name="connsiteY6" fmla="*/ 63729 h 4063286"/>
              <a:gd name="connsiteX7" fmla="*/ 401220 w 1870148"/>
              <a:gd name="connsiteY7" fmla="*/ 91825 h 4063286"/>
              <a:gd name="connsiteX8" fmla="*/ 511721 w 1870148"/>
              <a:gd name="connsiteY8" fmla="*/ 164174 h 4063286"/>
              <a:gd name="connsiteX9" fmla="*/ 1323828 w 1870148"/>
              <a:gd name="connsiteY9" fmla="*/ 164174 h 4063286"/>
              <a:gd name="connsiteX10" fmla="*/ 1434330 w 1870148"/>
              <a:gd name="connsiteY10" fmla="*/ 91825 h 4063286"/>
              <a:gd name="connsiteX11" fmla="*/ 1440072 w 1870148"/>
              <a:gd name="connsiteY11" fmla="*/ 63729 h 4063286"/>
              <a:gd name="connsiteX12" fmla="*/ 1439506 w 1870148"/>
              <a:gd name="connsiteY12" fmla="*/ 60960 h 4063286"/>
              <a:gd name="connsiteX13" fmla="*/ 1440638 w 1870148"/>
              <a:gd name="connsiteY13" fmla="*/ 60960 h 4063286"/>
              <a:gd name="connsiteX14" fmla="*/ 1443754 w 1870148"/>
              <a:gd name="connsiteY14" fmla="*/ 45715 h 4063286"/>
              <a:gd name="connsiteX15" fmla="*/ 1443754 w 1870148"/>
              <a:gd name="connsiteY15" fmla="*/ 20782 h 4063286"/>
              <a:gd name="connsiteX16" fmla="*/ 1439506 w 1870148"/>
              <a:gd name="connsiteY16" fmla="*/ 0 h 4063286"/>
              <a:gd name="connsiteX17" fmla="*/ 1688893 w 1870148"/>
              <a:gd name="connsiteY17" fmla="*/ 0 h 4063286"/>
              <a:gd name="connsiteX18" fmla="*/ 1870148 w 1870148"/>
              <a:gd name="connsiteY18" fmla="*/ 179038 h 4063286"/>
              <a:gd name="connsiteX19" fmla="*/ 1870148 w 1870148"/>
              <a:gd name="connsiteY19" fmla="*/ 239998 h 4063286"/>
              <a:gd name="connsiteX20" fmla="*/ 1870148 w 1870148"/>
              <a:gd name="connsiteY20" fmla="*/ 3823288 h 4063286"/>
              <a:gd name="connsiteX21" fmla="*/ 1870148 w 1870148"/>
              <a:gd name="connsiteY21" fmla="*/ 3884248 h 4063286"/>
              <a:gd name="connsiteX22" fmla="*/ 1688893 w 1870148"/>
              <a:gd name="connsiteY22" fmla="*/ 4063286 h 4063286"/>
              <a:gd name="connsiteX23" fmla="*/ 181255 w 1870148"/>
              <a:gd name="connsiteY23" fmla="*/ 4063286 h 4063286"/>
              <a:gd name="connsiteX24" fmla="*/ 0 w 1870148"/>
              <a:gd name="connsiteY24" fmla="*/ 3884248 h 4063286"/>
              <a:gd name="connsiteX25" fmla="*/ 0 w 1870148"/>
              <a:gd name="connsiteY25" fmla="*/ 3823288 h 4063286"/>
              <a:gd name="connsiteX26" fmla="*/ 0 w 1870148"/>
              <a:gd name="connsiteY26" fmla="*/ 239998 h 4063286"/>
              <a:gd name="connsiteX27" fmla="*/ 0 w 1870148"/>
              <a:gd name="connsiteY27" fmla="*/ 179038 h 4063286"/>
              <a:gd name="connsiteX28" fmla="*/ 181255 w 1870148"/>
              <a:gd name="connsiteY28" fmla="*/ 0 h 40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0148" h="4063286">
                <a:moveTo>
                  <a:pt x="181255" y="0"/>
                </a:moveTo>
                <a:lnTo>
                  <a:pt x="396044" y="0"/>
                </a:lnTo>
                <a:lnTo>
                  <a:pt x="391796" y="20782"/>
                </a:lnTo>
                <a:lnTo>
                  <a:pt x="391796" y="45715"/>
                </a:lnTo>
                <a:lnTo>
                  <a:pt x="394912" y="60960"/>
                </a:lnTo>
                <a:lnTo>
                  <a:pt x="396044" y="60960"/>
                </a:lnTo>
                <a:lnTo>
                  <a:pt x="395478" y="63729"/>
                </a:lnTo>
                <a:lnTo>
                  <a:pt x="401220" y="91825"/>
                </a:lnTo>
                <a:cubicBezTo>
                  <a:pt x="419426" y="134341"/>
                  <a:pt x="462046" y="164174"/>
                  <a:pt x="511721" y="164174"/>
                </a:cubicBezTo>
                <a:lnTo>
                  <a:pt x="1323828" y="164174"/>
                </a:lnTo>
                <a:cubicBezTo>
                  <a:pt x="1373504" y="164174"/>
                  <a:pt x="1416124" y="134341"/>
                  <a:pt x="1434330" y="91825"/>
                </a:cubicBezTo>
                <a:lnTo>
                  <a:pt x="1440072" y="63729"/>
                </a:lnTo>
                <a:lnTo>
                  <a:pt x="1439506" y="60960"/>
                </a:lnTo>
                <a:lnTo>
                  <a:pt x="1440638" y="60960"/>
                </a:lnTo>
                <a:lnTo>
                  <a:pt x="1443754" y="45715"/>
                </a:lnTo>
                <a:lnTo>
                  <a:pt x="1443754" y="20782"/>
                </a:lnTo>
                <a:lnTo>
                  <a:pt x="1439506" y="0"/>
                </a:lnTo>
                <a:lnTo>
                  <a:pt x="1688893" y="0"/>
                </a:lnTo>
                <a:cubicBezTo>
                  <a:pt x="1788997" y="0"/>
                  <a:pt x="1870148" y="80158"/>
                  <a:pt x="1870148" y="179038"/>
                </a:cubicBezTo>
                <a:lnTo>
                  <a:pt x="1870148" y="239998"/>
                </a:lnTo>
                <a:lnTo>
                  <a:pt x="1870148" y="3823288"/>
                </a:lnTo>
                <a:lnTo>
                  <a:pt x="1870148" y="3884248"/>
                </a:lnTo>
                <a:cubicBezTo>
                  <a:pt x="1870148" y="3983128"/>
                  <a:pt x="1788997" y="4063286"/>
                  <a:pt x="1688893" y="4063286"/>
                </a:cubicBezTo>
                <a:lnTo>
                  <a:pt x="181255" y="4063286"/>
                </a:lnTo>
                <a:cubicBezTo>
                  <a:pt x="81151" y="4063286"/>
                  <a:pt x="0" y="3983128"/>
                  <a:pt x="0" y="3884248"/>
                </a:cubicBezTo>
                <a:lnTo>
                  <a:pt x="0" y="3823288"/>
                </a:lnTo>
                <a:lnTo>
                  <a:pt x="0" y="239998"/>
                </a:lnTo>
                <a:lnTo>
                  <a:pt x="0" y="179038"/>
                </a:lnTo>
                <a:cubicBezTo>
                  <a:pt x="0" y="80158"/>
                  <a:pt x="81151" y="0"/>
                  <a:pt x="181255" y="0"/>
                </a:cubicBezTo>
                <a:close/>
              </a:path>
            </a:pathLst>
          </a:custGeom>
          <a:solidFill>
            <a:schemeClr val="bg1">
              <a:lumMod val="75000"/>
            </a:schemeClr>
          </a:solidFill>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412487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am A">
    <p:spTree>
      <p:nvGrpSpPr>
        <p:cNvPr id="1" name=""/>
        <p:cNvGrpSpPr/>
        <p:nvPr/>
      </p:nvGrpSpPr>
      <p:grpSpPr>
        <a:xfrm>
          <a:off x="0" y="0"/>
          <a:ext cx="0" cy="0"/>
          <a:chOff x="0" y="0"/>
          <a:chExt cx="0" cy="0"/>
        </a:xfrm>
      </p:grpSpPr>
      <p:sp>
        <p:nvSpPr>
          <p:cNvPr id="20" name="Rectangle 3">
            <a:extLst>
              <a:ext uri="{FF2B5EF4-FFF2-40B4-BE49-F238E27FC236}">
                <a16:creationId xmlns:a16="http://schemas.microsoft.com/office/drawing/2014/main" id="{BC5CDC8E-1337-6149-B06D-144ABED08161}"/>
              </a:ext>
            </a:extLst>
          </p:cNvPr>
          <p:cNvSpPr/>
          <p:nvPr userDrawn="1"/>
        </p:nvSpPr>
        <p:spPr>
          <a:xfrm>
            <a:off x="0" y="0"/>
            <a:ext cx="12192000" cy="3948207"/>
          </a:xfrm>
          <a:custGeom>
            <a:avLst/>
            <a:gdLst>
              <a:gd name="connsiteX0" fmla="*/ 0 w 12192000"/>
              <a:gd name="connsiteY0" fmla="*/ 0 h 5984558"/>
              <a:gd name="connsiteX1" fmla="*/ 12192000 w 12192000"/>
              <a:gd name="connsiteY1" fmla="*/ 0 h 5984558"/>
              <a:gd name="connsiteX2" fmla="*/ 12192000 w 12192000"/>
              <a:gd name="connsiteY2" fmla="*/ 5984558 h 5984558"/>
              <a:gd name="connsiteX3" fmla="*/ 0 w 12192000"/>
              <a:gd name="connsiteY3" fmla="*/ 5984558 h 5984558"/>
              <a:gd name="connsiteX4" fmla="*/ 0 w 12192000"/>
              <a:gd name="connsiteY4" fmla="*/ 0 h 5984558"/>
              <a:gd name="connsiteX0" fmla="*/ 0 w 12192000"/>
              <a:gd name="connsiteY0" fmla="*/ 0 h 5984558"/>
              <a:gd name="connsiteX1" fmla="*/ 12192000 w 12192000"/>
              <a:gd name="connsiteY1" fmla="*/ 0 h 5984558"/>
              <a:gd name="connsiteX2" fmla="*/ 12192000 w 12192000"/>
              <a:gd name="connsiteY2" fmla="*/ 4430078 h 5984558"/>
              <a:gd name="connsiteX3" fmla="*/ 0 w 12192000"/>
              <a:gd name="connsiteY3" fmla="*/ 5984558 h 5984558"/>
              <a:gd name="connsiteX4" fmla="*/ 0 w 12192000"/>
              <a:gd name="connsiteY4" fmla="*/ 0 h 598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984558">
                <a:moveTo>
                  <a:pt x="0" y="0"/>
                </a:moveTo>
                <a:lnTo>
                  <a:pt x="12192000" y="0"/>
                </a:lnTo>
                <a:lnTo>
                  <a:pt x="12192000" y="4430078"/>
                </a:lnTo>
                <a:lnTo>
                  <a:pt x="0" y="5984558"/>
                </a:lnTo>
                <a:lnTo>
                  <a:pt x="0" y="0"/>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4885508"/>
            <a:ext cx="2428583"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a:p>
        </p:txBody>
      </p:sp>
      <p:sp>
        <p:nvSpPr>
          <p:cNvPr id="4" name="Picture Placeholder 3">
            <a:extLst>
              <a:ext uri="{FF2B5EF4-FFF2-40B4-BE49-F238E27FC236}">
                <a16:creationId xmlns:a16="http://schemas.microsoft.com/office/drawing/2014/main" id="{995AE8B7-4C98-444D-BD58-EB457EBA0CEF}"/>
              </a:ext>
            </a:extLst>
          </p:cNvPr>
          <p:cNvSpPr>
            <a:spLocks noGrp="1"/>
          </p:cNvSpPr>
          <p:nvPr>
            <p:ph type="pic" sz="quarter" idx="16"/>
          </p:nvPr>
        </p:nvSpPr>
        <p:spPr>
          <a:xfrm>
            <a:off x="47307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p:cNvSpPr>
          <p:nvPr>
            <p:ph type="pic" sz="quarter" idx="17"/>
          </p:nvPr>
        </p:nvSpPr>
        <p:spPr>
          <a:xfrm>
            <a:off x="318778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p:cNvSpPr>
          <p:nvPr>
            <p:ph type="pic" sz="quarter" idx="18"/>
          </p:nvPr>
        </p:nvSpPr>
        <p:spPr>
          <a:xfrm>
            <a:off x="590249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p:cNvSpPr>
          <p:nvPr>
            <p:ph type="pic" sz="quarter" idx="19"/>
          </p:nvPr>
        </p:nvSpPr>
        <p:spPr>
          <a:xfrm>
            <a:off x="8617206"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p:nvPr>
        </p:nvSpPr>
        <p:spPr>
          <a:xfrm>
            <a:off x="3192863"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p:nvPr>
        </p:nvSpPr>
        <p:spPr>
          <a:xfrm>
            <a:off x="5929066"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p:nvPr>
        </p:nvSpPr>
        <p:spPr>
          <a:xfrm>
            <a:off x="8643776" y="4885508"/>
            <a:ext cx="242858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a:t>© KPA 2020. ALL RIGHTS RESERVED. </a:t>
            </a:r>
          </a:p>
        </p:txBody>
      </p:sp>
    </p:spTree>
    <p:extLst>
      <p:ext uri="{BB962C8B-B14F-4D97-AF65-F5344CB8AC3E}">
        <p14:creationId xmlns:p14="http://schemas.microsoft.com/office/powerpoint/2010/main" val="74405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am B">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9E756FE6-E49E-5445-8720-678D292D5956}"/>
              </a:ext>
            </a:extLst>
          </p:cNvPr>
          <p:cNvSpPr/>
          <p:nvPr userDrawn="1"/>
        </p:nvSpPr>
        <p:spPr>
          <a:xfrm>
            <a:off x="0" y="0"/>
            <a:ext cx="12192000" cy="2894493"/>
          </a:xfrm>
          <a:custGeom>
            <a:avLst/>
            <a:gdLst>
              <a:gd name="connsiteX0" fmla="*/ 0 w 12192000"/>
              <a:gd name="connsiteY0" fmla="*/ 0 h 2894493"/>
              <a:gd name="connsiteX1" fmla="*/ 12192000 w 12192000"/>
              <a:gd name="connsiteY1" fmla="*/ 0 h 2894493"/>
              <a:gd name="connsiteX2" fmla="*/ 12192000 w 12192000"/>
              <a:gd name="connsiteY2" fmla="*/ 1868952 h 2894493"/>
              <a:gd name="connsiteX3" fmla="*/ 0 w 12192000"/>
              <a:gd name="connsiteY3" fmla="*/ 2894493 h 2894493"/>
            </a:gdLst>
            <a:ahLst/>
            <a:cxnLst>
              <a:cxn ang="0">
                <a:pos x="connsiteX0" y="connsiteY0"/>
              </a:cxn>
              <a:cxn ang="0">
                <a:pos x="connsiteX1" y="connsiteY1"/>
              </a:cxn>
              <a:cxn ang="0">
                <a:pos x="connsiteX2" y="connsiteY2"/>
              </a:cxn>
              <a:cxn ang="0">
                <a:pos x="connsiteX3" y="connsiteY3"/>
              </a:cxn>
            </a:cxnLst>
            <a:rect l="l" t="t" r="r" b="b"/>
            <a:pathLst>
              <a:path w="12192000" h="2894493">
                <a:moveTo>
                  <a:pt x="0" y="0"/>
                </a:moveTo>
                <a:lnTo>
                  <a:pt x="12192000" y="0"/>
                </a:lnTo>
                <a:lnTo>
                  <a:pt x="12192000" y="1868952"/>
                </a:lnTo>
                <a:lnTo>
                  <a:pt x="0" y="2894493"/>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hasCustomPrompt="1"/>
          </p:nvPr>
        </p:nvSpPr>
        <p:spPr>
          <a:xfrm>
            <a:off x="473073" y="3268759"/>
            <a:ext cx="2428583"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a:p>
        </p:txBody>
      </p:sp>
      <p:sp>
        <p:nvSpPr>
          <p:cNvPr id="4" name="Picture Placeholder 3">
            <a:extLst>
              <a:ext uri="{FF2B5EF4-FFF2-40B4-BE49-F238E27FC236}">
                <a16:creationId xmlns:a16="http://schemas.microsoft.com/office/drawing/2014/main" id="{995AE8B7-4C98-444D-BD58-EB457EBA0CEF}"/>
              </a:ext>
            </a:extLst>
          </p:cNvPr>
          <p:cNvSpPr>
            <a:spLocks noGrp="1" noChangeAspect="1"/>
          </p:cNvSpPr>
          <p:nvPr>
            <p:ph type="pic" sz="quarter" idx="16"/>
          </p:nvPr>
        </p:nvSpPr>
        <p:spPr>
          <a:xfrm>
            <a:off x="47307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noChangeAspect="1"/>
          </p:cNvSpPr>
          <p:nvPr>
            <p:ph type="pic" sz="quarter" idx="17"/>
          </p:nvPr>
        </p:nvSpPr>
        <p:spPr>
          <a:xfrm>
            <a:off x="318778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noChangeAspect="1"/>
          </p:cNvSpPr>
          <p:nvPr>
            <p:ph type="pic" sz="quarter" idx="18"/>
          </p:nvPr>
        </p:nvSpPr>
        <p:spPr>
          <a:xfrm>
            <a:off x="590249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noChangeAspect="1"/>
          </p:cNvSpPr>
          <p:nvPr>
            <p:ph type="pic" sz="quarter" idx="19"/>
          </p:nvPr>
        </p:nvSpPr>
        <p:spPr>
          <a:xfrm>
            <a:off x="8617206"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hasCustomPrompt="1"/>
          </p:nvPr>
        </p:nvSpPr>
        <p:spPr>
          <a:xfrm>
            <a:off x="3192863" y="3268759"/>
            <a:ext cx="235163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hasCustomPrompt="1"/>
          </p:nvPr>
        </p:nvSpPr>
        <p:spPr>
          <a:xfrm>
            <a:off x="5929066" y="3268759"/>
            <a:ext cx="235163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hasCustomPrompt="1"/>
          </p:nvPr>
        </p:nvSpPr>
        <p:spPr>
          <a:xfrm>
            <a:off x="8643776" y="3268759"/>
            <a:ext cx="242858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a:t>© KPA 2020. ALL RIGHTS RESERVED. </a:t>
            </a:r>
          </a:p>
        </p:txBody>
      </p:sp>
      <p:sp>
        <p:nvSpPr>
          <p:cNvPr id="18" name="Picture Placeholder 3">
            <a:extLst>
              <a:ext uri="{FF2B5EF4-FFF2-40B4-BE49-F238E27FC236}">
                <a16:creationId xmlns:a16="http://schemas.microsoft.com/office/drawing/2014/main" id="{3285B39B-0194-2941-ACF6-FE5FE23F4995}"/>
              </a:ext>
            </a:extLst>
          </p:cNvPr>
          <p:cNvSpPr>
            <a:spLocks noGrp="1" noChangeAspect="1"/>
          </p:cNvSpPr>
          <p:nvPr>
            <p:ph type="pic" sz="quarter" idx="26"/>
          </p:nvPr>
        </p:nvSpPr>
        <p:spPr>
          <a:xfrm>
            <a:off x="47307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1" name="Picture Placeholder 3">
            <a:extLst>
              <a:ext uri="{FF2B5EF4-FFF2-40B4-BE49-F238E27FC236}">
                <a16:creationId xmlns:a16="http://schemas.microsoft.com/office/drawing/2014/main" id="{1B9A16F1-58DC-7B4C-A088-174A25AD1C51}"/>
              </a:ext>
            </a:extLst>
          </p:cNvPr>
          <p:cNvSpPr>
            <a:spLocks noGrp="1" noChangeAspect="1"/>
          </p:cNvSpPr>
          <p:nvPr>
            <p:ph type="pic" sz="quarter" idx="27"/>
          </p:nvPr>
        </p:nvSpPr>
        <p:spPr>
          <a:xfrm>
            <a:off x="318778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2" name="Picture Placeholder 3">
            <a:extLst>
              <a:ext uri="{FF2B5EF4-FFF2-40B4-BE49-F238E27FC236}">
                <a16:creationId xmlns:a16="http://schemas.microsoft.com/office/drawing/2014/main" id="{13ECFCB5-94C1-5F40-8E70-7B1C2476AEAD}"/>
              </a:ext>
            </a:extLst>
          </p:cNvPr>
          <p:cNvSpPr>
            <a:spLocks noGrp="1" noChangeAspect="1"/>
          </p:cNvSpPr>
          <p:nvPr>
            <p:ph type="pic" sz="quarter" idx="28"/>
          </p:nvPr>
        </p:nvSpPr>
        <p:spPr>
          <a:xfrm>
            <a:off x="590249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3" name="Picture Placeholder 3">
            <a:extLst>
              <a:ext uri="{FF2B5EF4-FFF2-40B4-BE49-F238E27FC236}">
                <a16:creationId xmlns:a16="http://schemas.microsoft.com/office/drawing/2014/main" id="{8258F32D-6B74-064B-AB41-FFEC9FCB335C}"/>
              </a:ext>
            </a:extLst>
          </p:cNvPr>
          <p:cNvSpPr>
            <a:spLocks noGrp="1" noChangeAspect="1"/>
          </p:cNvSpPr>
          <p:nvPr>
            <p:ph type="pic" sz="quarter" idx="29"/>
          </p:nvPr>
        </p:nvSpPr>
        <p:spPr>
          <a:xfrm>
            <a:off x="8617206"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4" name="Content Placeholder 9">
            <a:extLst>
              <a:ext uri="{FF2B5EF4-FFF2-40B4-BE49-F238E27FC236}">
                <a16:creationId xmlns:a16="http://schemas.microsoft.com/office/drawing/2014/main" id="{BB17228D-A56D-5543-A024-40A0EDC2A8FC}"/>
              </a:ext>
            </a:extLst>
          </p:cNvPr>
          <p:cNvSpPr>
            <a:spLocks noGrp="1"/>
          </p:cNvSpPr>
          <p:nvPr>
            <p:ph sz="quarter" idx="30" hasCustomPrompt="1"/>
          </p:nvPr>
        </p:nvSpPr>
        <p:spPr>
          <a:xfrm>
            <a:off x="473073" y="5649102"/>
            <a:ext cx="2428583" cy="665196"/>
          </a:xfrm>
        </p:spPr>
        <p:txBody>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5" name="Content Placeholder 9">
            <a:extLst>
              <a:ext uri="{FF2B5EF4-FFF2-40B4-BE49-F238E27FC236}">
                <a16:creationId xmlns:a16="http://schemas.microsoft.com/office/drawing/2014/main" id="{A1FB2D4D-BE0F-C24A-9D8A-0ACD079E8A1F}"/>
              </a:ext>
            </a:extLst>
          </p:cNvPr>
          <p:cNvSpPr>
            <a:spLocks noGrp="1"/>
          </p:cNvSpPr>
          <p:nvPr>
            <p:ph sz="quarter" idx="31" hasCustomPrompt="1"/>
          </p:nvPr>
        </p:nvSpPr>
        <p:spPr>
          <a:xfrm>
            <a:off x="3192863" y="5649102"/>
            <a:ext cx="235163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6" name="Content Placeholder 9">
            <a:extLst>
              <a:ext uri="{FF2B5EF4-FFF2-40B4-BE49-F238E27FC236}">
                <a16:creationId xmlns:a16="http://schemas.microsoft.com/office/drawing/2014/main" id="{A436296B-CD99-4340-9A9B-F34B190F09D5}"/>
              </a:ext>
            </a:extLst>
          </p:cNvPr>
          <p:cNvSpPr>
            <a:spLocks noGrp="1"/>
          </p:cNvSpPr>
          <p:nvPr>
            <p:ph sz="quarter" idx="32" hasCustomPrompt="1"/>
          </p:nvPr>
        </p:nvSpPr>
        <p:spPr>
          <a:xfrm>
            <a:off x="5929066" y="5649102"/>
            <a:ext cx="235163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7" name="Content Placeholder 9">
            <a:extLst>
              <a:ext uri="{FF2B5EF4-FFF2-40B4-BE49-F238E27FC236}">
                <a16:creationId xmlns:a16="http://schemas.microsoft.com/office/drawing/2014/main" id="{3D3E86E2-F182-A14C-8E11-D9CD568AC845}"/>
              </a:ext>
            </a:extLst>
          </p:cNvPr>
          <p:cNvSpPr>
            <a:spLocks noGrp="1"/>
          </p:cNvSpPr>
          <p:nvPr>
            <p:ph sz="quarter" idx="33" hasCustomPrompt="1"/>
          </p:nvPr>
        </p:nvSpPr>
        <p:spPr>
          <a:xfrm>
            <a:off x="8643776" y="5649102"/>
            <a:ext cx="242858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Tree>
    <p:extLst>
      <p:ext uri="{BB962C8B-B14F-4D97-AF65-F5344CB8AC3E}">
        <p14:creationId xmlns:p14="http://schemas.microsoft.com/office/powerpoint/2010/main" val="27403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C">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CAA12B05-DD2B-764F-A447-9E9E40179A61}"/>
              </a:ext>
            </a:extLst>
          </p:cNvPr>
          <p:cNvSpPr/>
          <p:nvPr userDrawn="1"/>
        </p:nvSpPr>
        <p:spPr>
          <a:xfrm>
            <a:off x="0" y="0"/>
            <a:ext cx="12192000" cy="2894493"/>
          </a:xfrm>
          <a:custGeom>
            <a:avLst/>
            <a:gdLst>
              <a:gd name="connsiteX0" fmla="*/ 0 w 12192000"/>
              <a:gd name="connsiteY0" fmla="*/ 0 h 2894493"/>
              <a:gd name="connsiteX1" fmla="*/ 12192000 w 12192000"/>
              <a:gd name="connsiteY1" fmla="*/ 0 h 2894493"/>
              <a:gd name="connsiteX2" fmla="*/ 12192000 w 12192000"/>
              <a:gd name="connsiteY2" fmla="*/ 1868952 h 2894493"/>
              <a:gd name="connsiteX3" fmla="*/ 0 w 12192000"/>
              <a:gd name="connsiteY3" fmla="*/ 2894493 h 2894493"/>
            </a:gdLst>
            <a:ahLst/>
            <a:cxnLst>
              <a:cxn ang="0">
                <a:pos x="connsiteX0" y="connsiteY0"/>
              </a:cxn>
              <a:cxn ang="0">
                <a:pos x="connsiteX1" y="connsiteY1"/>
              </a:cxn>
              <a:cxn ang="0">
                <a:pos x="connsiteX2" y="connsiteY2"/>
              </a:cxn>
              <a:cxn ang="0">
                <a:pos x="connsiteX3" y="connsiteY3"/>
              </a:cxn>
            </a:cxnLst>
            <a:rect l="l" t="t" r="r" b="b"/>
            <a:pathLst>
              <a:path w="12192000" h="2894493">
                <a:moveTo>
                  <a:pt x="0" y="0"/>
                </a:moveTo>
                <a:lnTo>
                  <a:pt x="12192000" y="0"/>
                </a:lnTo>
                <a:lnTo>
                  <a:pt x="12192000" y="1868952"/>
                </a:lnTo>
                <a:lnTo>
                  <a:pt x="0" y="2894493"/>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hasCustomPrompt="1"/>
          </p:nvPr>
        </p:nvSpPr>
        <p:spPr>
          <a:xfrm>
            <a:off x="4730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a:p>
        </p:txBody>
      </p:sp>
      <p:sp>
        <p:nvSpPr>
          <p:cNvPr id="4" name="Picture Placeholder 3">
            <a:extLst>
              <a:ext uri="{FF2B5EF4-FFF2-40B4-BE49-F238E27FC236}">
                <a16:creationId xmlns:a16="http://schemas.microsoft.com/office/drawing/2014/main" id="{995AE8B7-4C98-444D-BD58-EB457EBA0CEF}"/>
              </a:ext>
            </a:extLst>
          </p:cNvPr>
          <p:cNvSpPr>
            <a:spLocks noGrp="1" noChangeAspect="1"/>
          </p:cNvSpPr>
          <p:nvPr>
            <p:ph type="pic" sz="quarter" idx="16"/>
          </p:nvPr>
        </p:nvSpPr>
        <p:spPr>
          <a:xfrm>
            <a:off x="473075"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noChangeAspect="1"/>
          </p:cNvSpPr>
          <p:nvPr>
            <p:ph type="pic" sz="quarter" idx="17"/>
          </p:nvPr>
        </p:nvSpPr>
        <p:spPr>
          <a:xfrm>
            <a:off x="2355202"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noChangeAspect="1"/>
          </p:cNvSpPr>
          <p:nvPr>
            <p:ph type="pic" sz="quarter" idx="18"/>
          </p:nvPr>
        </p:nvSpPr>
        <p:spPr>
          <a:xfrm>
            <a:off x="4237329"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noChangeAspect="1"/>
          </p:cNvSpPr>
          <p:nvPr>
            <p:ph type="pic" sz="quarter" idx="19"/>
          </p:nvPr>
        </p:nvSpPr>
        <p:spPr>
          <a:xfrm>
            <a:off x="6119456"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a:t>© KPA 2020. ALL RIGHTS RESERVED. </a:t>
            </a:r>
          </a:p>
        </p:txBody>
      </p:sp>
      <p:sp>
        <p:nvSpPr>
          <p:cNvPr id="18" name="Picture Placeholder 3">
            <a:extLst>
              <a:ext uri="{FF2B5EF4-FFF2-40B4-BE49-F238E27FC236}">
                <a16:creationId xmlns:a16="http://schemas.microsoft.com/office/drawing/2014/main" id="{3285B39B-0194-2941-ACF6-FE5FE23F4995}"/>
              </a:ext>
            </a:extLst>
          </p:cNvPr>
          <p:cNvSpPr>
            <a:spLocks noGrp="1" noChangeAspect="1"/>
          </p:cNvSpPr>
          <p:nvPr>
            <p:ph type="pic" sz="quarter" idx="26"/>
          </p:nvPr>
        </p:nvSpPr>
        <p:spPr>
          <a:xfrm>
            <a:off x="473076"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1" name="Picture Placeholder 3">
            <a:extLst>
              <a:ext uri="{FF2B5EF4-FFF2-40B4-BE49-F238E27FC236}">
                <a16:creationId xmlns:a16="http://schemas.microsoft.com/office/drawing/2014/main" id="{1B9A16F1-58DC-7B4C-A088-174A25AD1C51}"/>
              </a:ext>
            </a:extLst>
          </p:cNvPr>
          <p:cNvSpPr>
            <a:spLocks noGrp="1" noChangeAspect="1"/>
          </p:cNvSpPr>
          <p:nvPr>
            <p:ph type="pic" sz="quarter" idx="27"/>
          </p:nvPr>
        </p:nvSpPr>
        <p:spPr>
          <a:xfrm>
            <a:off x="2355203"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2" name="Picture Placeholder 3">
            <a:extLst>
              <a:ext uri="{FF2B5EF4-FFF2-40B4-BE49-F238E27FC236}">
                <a16:creationId xmlns:a16="http://schemas.microsoft.com/office/drawing/2014/main" id="{13ECFCB5-94C1-5F40-8E70-7B1C2476AEAD}"/>
              </a:ext>
            </a:extLst>
          </p:cNvPr>
          <p:cNvSpPr>
            <a:spLocks noGrp="1" noChangeAspect="1"/>
          </p:cNvSpPr>
          <p:nvPr>
            <p:ph type="pic" sz="quarter" idx="28"/>
          </p:nvPr>
        </p:nvSpPr>
        <p:spPr>
          <a:xfrm>
            <a:off x="4237330"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3" name="Picture Placeholder 3">
            <a:extLst>
              <a:ext uri="{FF2B5EF4-FFF2-40B4-BE49-F238E27FC236}">
                <a16:creationId xmlns:a16="http://schemas.microsoft.com/office/drawing/2014/main" id="{8258F32D-6B74-064B-AB41-FFEC9FCB335C}"/>
              </a:ext>
            </a:extLst>
          </p:cNvPr>
          <p:cNvSpPr>
            <a:spLocks noGrp="1" noChangeAspect="1"/>
          </p:cNvSpPr>
          <p:nvPr>
            <p:ph type="pic" sz="quarter" idx="29"/>
          </p:nvPr>
        </p:nvSpPr>
        <p:spPr>
          <a:xfrm>
            <a:off x="6119457"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8" name="Picture Placeholder 3">
            <a:extLst>
              <a:ext uri="{FF2B5EF4-FFF2-40B4-BE49-F238E27FC236}">
                <a16:creationId xmlns:a16="http://schemas.microsoft.com/office/drawing/2014/main" id="{D0C08A2E-0F1F-C24A-890B-F7534EDC2FC8}"/>
              </a:ext>
            </a:extLst>
          </p:cNvPr>
          <p:cNvSpPr>
            <a:spLocks noGrp="1" noChangeAspect="1"/>
          </p:cNvSpPr>
          <p:nvPr>
            <p:ph type="pic" sz="quarter" idx="34"/>
          </p:nvPr>
        </p:nvSpPr>
        <p:spPr>
          <a:xfrm>
            <a:off x="8001583"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9" name="Picture Placeholder 3">
            <a:extLst>
              <a:ext uri="{FF2B5EF4-FFF2-40B4-BE49-F238E27FC236}">
                <a16:creationId xmlns:a16="http://schemas.microsoft.com/office/drawing/2014/main" id="{E43C3757-CE7C-D441-A722-8CCA807D35A1}"/>
              </a:ext>
            </a:extLst>
          </p:cNvPr>
          <p:cNvSpPr>
            <a:spLocks noGrp="1" noChangeAspect="1"/>
          </p:cNvSpPr>
          <p:nvPr>
            <p:ph type="pic" sz="quarter" idx="35"/>
          </p:nvPr>
        </p:nvSpPr>
        <p:spPr>
          <a:xfrm>
            <a:off x="9883710"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30" name="Picture Placeholder 3">
            <a:extLst>
              <a:ext uri="{FF2B5EF4-FFF2-40B4-BE49-F238E27FC236}">
                <a16:creationId xmlns:a16="http://schemas.microsoft.com/office/drawing/2014/main" id="{70973B62-78CB-1D48-9881-BAD077C10AFC}"/>
              </a:ext>
            </a:extLst>
          </p:cNvPr>
          <p:cNvSpPr>
            <a:spLocks noGrp="1" noChangeAspect="1"/>
          </p:cNvSpPr>
          <p:nvPr>
            <p:ph type="pic" sz="quarter" idx="36"/>
          </p:nvPr>
        </p:nvSpPr>
        <p:spPr>
          <a:xfrm>
            <a:off x="8001584"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31" name="Picture Placeholder 3">
            <a:extLst>
              <a:ext uri="{FF2B5EF4-FFF2-40B4-BE49-F238E27FC236}">
                <a16:creationId xmlns:a16="http://schemas.microsoft.com/office/drawing/2014/main" id="{DD2108BF-F758-0544-ADF0-A8B574EE9A2E}"/>
              </a:ext>
            </a:extLst>
          </p:cNvPr>
          <p:cNvSpPr>
            <a:spLocks noGrp="1" noChangeAspect="1"/>
          </p:cNvSpPr>
          <p:nvPr>
            <p:ph type="pic" sz="quarter" idx="37"/>
          </p:nvPr>
        </p:nvSpPr>
        <p:spPr>
          <a:xfrm>
            <a:off x="9883711"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32" name="Content Placeholder 9">
            <a:extLst>
              <a:ext uri="{FF2B5EF4-FFF2-40B4-BE49-F238E27FC236}">
                <a16:creationId xmlns:a16="http://schemas.microsoft.com/office/drawing/2014/main" id="{0BC0DA67-51D0-594D-AEE0-965256DE5895}"/>
              </a:ext>
            </a:extLst>
          </p:cNvPr>
          <p:cNvSpPr>
            <a:spLocks noGrp="1"/>
          </p:cNvSpPr>
          <p:nvPr>
            <p:ph sz="quarter" idx="38" hasCustomPrompt="1"/>
          </p:nvPr>
        </p:nvSpPr>
        <p:spPr>
          <a:xfrm>
            <a:off x="4730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3" name="Content Placeholder 9">
            <a:extLst>
              <a:ext uri="{FF2B5EF4-FFF2-40B4-BE49-F238E27FC236}">
                <a16:creationId xmlns:a16="http://schemas.microsoft.com/office/drawing/2014/main" id="{8D346702-05D0-814E-8EF0-CCA4056CF1F7}"/>
              </a:ext>
            </a:extLst>
          </p:cNvPr>
          <p:cNvSpPr>
            <a:spLocks noGrp="1"/>
          </p:cNvSpPr>
          <p:nvPr>
            <p:ph sz="quarter" idx="39" hasCustomPrompt="1"/>
          </p:nvPr>
        </p:nvSpPr>
        <p:spPr>
          <a:xfrm>
            <a:off x="23399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4" name="Content Placeholder 9">
            <a:extLst>
              <a:ext uri="{FF2B5EF4-FFF2-40B4-BE49-F238E27FC236}">
                <a16:creationId xmlns:a16="http://schemas.microsoft.com/office/drawing/2014/main" id="{9402431D-47EF-AB49-8600-559F7378171F}"/>
              </a:ext>
            </a:extLst>
          </p:cNvPr>
          <p:cNvSpPr>
            <a:spLocks noGrp="1"/>
          </p:cNvSpPr>
          <p:nvPr>
            <p:ph sz="quarter" idx="40" hasCustomPrompt="1"/>
          </p:nvPr>
        </p:nvSpPr>
        <p:spPr>
          <a:xfrm>
            <a:off x="23399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5" name="Content Placeholder 9">
            <a:extLst>
              <a:ext uri="{FF2B5EF4-FFF2-40B4-BE49-F238E27FC236}">
                <a16:creationId xmlns:a16="http://schemas.microsoft.com/office/drawing/2014/main" id="{38DCA289-4194-7641-9EEA-26E855E52E2D}"/>
              </a:ext>
            </a:extLst>
          </p:cNvPr>
          <p:cNvSpPr>
            <a:spLocks noGrp="1"/>
          </p:cNvSpPr>
          <p:nvPr>
            <p:ph sz="quarter" idx="41" hasCustomPrompt="1"/>
          </p:nvPr>
        </p:nvSpPr>
        <p:spPr>
          <a:xfrm>
            <a:off x="42322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6" name="Content Placeholder 9">
            <a:extLst>
              <a:ext uri="{FF2B5EF4-FFF2-40B4-BE49-F238E27FC236}">
                <a16:creationId xmlns:a16="http://schemas.microsoft.com/office/drawing/2014/main" id="{E7D2DCBB-0C0C-3E4C-8B03-07D18CF8F0F5}"/>
              </a:ext>
            </a:extLst>
          </p:cNvPr>
          <p:cNvSpPr>
            <a:spLocks noGrp="1"/>
          </p:cNvSpPr>
          <p:nvPr>
            <p:ph sz="quarter" idx="42" hasCustomPrompt="1"/>
          </p:nvPr>
        </p:nvSpPr>
        <p:spPr>
          <a:xfrm>
            <a:off x="42322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7" name="Content Placeholder 9">
            <a:extLst>
              <a:ext uri="{FF2B5EF4-FFF2-40B4-BE49-F238E27FC236}">
                <a16:creationId xmlns:a16="http://schemas.microsoft.com/office/drawing/2014/main" id="{C973C77B-B462-FE4F-84DE-F90ECE9D155F}"/>
              </a:ext>
            </a:extLst>
          </p:cNvPr>
          <p:cNvSpPr>
            <a:spLocks noGrp="1"/>
          </p:cNvSpPr>
          <p:nvPr>
            <p:ph sz="quarter" idx="43" hasCustomPrompt="1"/>
          </p:nvPr>
        </p:nvSpPr>
        <p:spPr>
          <a:xfrm>
            <a:off x="61118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8" name="Content Placeholder 9">
            <a:extLst>
              <a:ext uri="{FF2B5EF4-FFF2-40B4-BE49-F238E27FC236}">
                <a16:creationId xmlns:a16="http://schemas.microsoft.com/office/drawing/2014/main" id="{42016779-CD9F-9340-9ABD-A60726F98229}"/>
              </a:ext>
            </a:extLst>
          </p:cNvPr>
          <p:cNvSpPr>
            <a:spLocks noGrp="1"/>
          </p:cNvSpPr>
          <p:nvPr>
            <p:ph sz="quarter" idx="44" hasCustomPrompt="1"/>
          </p:nvPr>
        </p:nvSpPr>
        <p:spPr>
          <a:xfrm>
            <a:off x="61118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9" name="Content Placeholder 9">
            <a:extLst>
              <a:ext uri="{FF2B5EF4-FFF2-40B4-BE49-F238E27FC236}">
                <a16:creationId xmlns:a16="http://schemas.microsoft.com/office/drawing/2014/main" id="{7E9433FB-58F1-A948-9106-27A4E0D2AE84}"/>
              </a:ext>
            </a:extLst>
          </p:cNvPr>
          <p:cNvSpPr>
            <a:spLocks noGrp="1"/>
          </p:cNvSpPr>
          <p:nvPr>
            <p:ph sz="quarter" idx="45" hasCustomPrompt="1"/>
          </p:nvPr>
        </p:nvSpPr>
        <p:spPr>
          <a:xfrm>
            <a:off x="80041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0" name="Content Placeholder 9">
            <a:extLst>
              <a:ext uri="{FF2B5EF4-FFF2-40B4-BE49-F238E27FC236}">
                <a16:creationId xmlns:a16="http://schemas.microsoft.com/office/drawing/2014/main" id="{4ECEBE93-601B-E64E-95CE-566E61CCA969}"/>
              </a:ext>
            </a:extLst>
          </p:cNvPr>
          <p:cNvSpPr>
            <a:spLocks noGrp="1"/>
          </p:cNvSpPr>
          <p:nvPr>
            <p:ph sz="quarter" idx="46" hasCustomPrompt="1"/>
          </p:nvPr>
        </p:nvSpPr>
        <p:spPr>
          <a:xfrm>
            <a:off x="80041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1" name="Content Placeholder 9">
            <a:extLst>
              <a:ext uri="{FF2B5EF4-FFF2-40B4-BE49-F238E27FC236}">
                <a16:creationId xmlns:a16="http://schemas.microsoft.com/office/drawing/2014/main" id="{0797B886-2A01-E24E-BFF4-7A8D9EFF770C}"/>
              </a:ext>
            </a:extLst>
          </p:cNvPr>
          <p:cNvSpPr>
            <a:spLocks noGrp="1"/>
          </p:cNvSpPr>
          <p:nvPr>
            <p:ph sz="quarter" idx="47" hasCustomPrompt="1"/>
          </p:nvPr>
        </p:nvSpPr>
        <p:spPr>
          <a:xfrm>
            <a:off x="99091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2" name="Content Placeholder 9">
            <a:extLst>
              <a:ext uri="{FF2B5EF4-FFF2-40B4-BE49-F238E27FC236}">
                <a16:creationId xmlns:a16="http://schemas.microsoft.com/office/drawing/2014/main" id="{45AE471F-3419-F74D-9AB8-A19E3C0F7DEF}"/>
              </a:ext>
            </a:extLst>
          </p:cNvPr>
          <p:cNvSpPr>
            <a:spLocks noGrp="1"/>
          </p:cNvSpPr>
          <p:nvPr>
            <p:ph sz="quarter" idx="48" hasCustomPrompt="1"/>
          </p:nvPr>
        </p:nvSpPr>
        <p:spPr>
          <a:xfrm>
            <a:off x="99091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Tree>
    <p:extLst>
      <p:ext uri="{BB962C8B-B14F-4D97-AF65-F5344CB8AC3E}">
        <p14:creationId xmlns:p14="http://schemas.microsoft.com/office/powerpoint/2010/main" val="154413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a:t>© KPA 2020. ALL RIGHTS RESERVED. </a:t>
            </a:r>
          </a:p>
        </p:txBody>
      </p:sp>
      <p:sp>
        <p:nvSpPr>
          <p:cNvPr id="5" name="Text Placeholder 7">
            <a:extLst>
              <a:ext uri="{FF2B5EF4-FFF2-40B4-BE49-F238E27FC236}">
                <a16:creationId xmlns:a16="http://schemas.microsoft.com/office/drawing/2014/main" id="{9ED4D4F3-C99E-D141-9415-3692C2D1FAE1}"/>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112254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con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a:t>© KPA 2020. ALL RIGHTS RESERVED. </a:t>
            </a:r>
          </a:p>
        </p:txBody>
      </p:sp>
      <p:sp>
        <p:nvSpPr>
          <p:cNvPr id="11" name="Content Placeholder 3">
            <a:extLst>
              <a:ext uri="{FF2B5EF4-FFF2-40B4-BE49-F238E27FC236}">
                <a16:creationId xmlns:a16="http://schemas.microsoft.com/office/drawing/2014/main" id="{60F39B39-B1E1-214B-92C0-03612A260796}"/>
              </a:ext>
            </a:extLst>
          </p:cNvPr>
          <p:cNvSpPr>
            <a:spLocks noGrp="1"/>
          </p:cNvSpPr>
          <p:nvPr>
            <p:ph sz="quarter" idx="25"/>
          </p:nvPr>
        </p:nvSpPr>
        <p:spPr>
          <a:xfrm>
            <a:off x="47307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2" name="Content Placeholder 3">
            <a:extLst>
              <a:ext uri="{FF2B5EF4-FFF2-40B4-BE49-F238E27FC236}">
                <a16:creationId xmlns:a16="http://schemas.microsoft.com/office/drawing/2014/main" id="{D3A83B36-E81B-314E-BB5A-DA2E4EC1CBFA}"/>
              </a:ext>
            </a:extLst>
          </p:cNvPr>
          <p:cNvSpPr>
            <a:spLocks noGrp="1"/>
          </p:cNvSpPr>
          <p:nvPr>
            <p:ph sz="quarter" idx="26"/>
          </p:nvPr>
        </p:nvSpPr>
        <p:spPr>
          <a:xfrm>
            <a:off x="317055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3" name="Content Placeholder 3">
            <a:extLst>
              <a:ext uri="{FF2B5EF4-FFF2-40B4-BE49-F238E27FC236}">
                <a16:creationId xmlns:a16="http://schemas.microsoft.com/office/drawing/2014/main" id="{DAF618ED-8B4C-7F4F-89C6-16C79BDCADA6}"/>
              </a:ext>
            </a:extLst>
          </p:cNvPr>
          <p:cNvSpPr>
            <a:spLocks noGrp="1"/>
          </p:cNvSpPr>
          <p:nvPr>
            <p:ph sz="quarter" idx="27"/>
          </p:nvPr>
        </p:nvSpPr>
        <p:spPr>
          <a:xfrm>
            <a:off x="591375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4" name="Content Placeholder 3">
            <a:extLst>
              <a:ext uri="{FF2B5EF4-FFF2-40B4-BE49-F238E27FC236}">
                <a16:creationId xmlns:a16="http://schemas.microsoft.com/office/drawing/2014/main" id="{FB9BEC77-BD39-F649-BEE2-A35B7260C5CE}"/>
              </a:ext>
            </a:extLst>
          </p:cNvPr>
          <p:cNvSpPr>
            <a:spLocks noGrp="1"/>
          </p:cNvSpPr>
          <p:nvPr>
            <p:ph sz="quarter" idx="28"/>
          </p:nvPr>
        </p:nvSpPr>
        <p:spPr>
          <a:xfrm>
            <a:off x="862647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8" name="Content Placeholder 3">
            <a:extLst>
              <a:ext uri="{FF2B5EF4-FFF2-40B4-BE49-F238E27FC236}">
                <a16:creationId xmlns:a16="http://schemas.microsoft.com/office/drawing/2014/main" id="{E035B99E-0FFA-9D49-92AF-F1EADACC12B7}"/>
              </a:ext>
            </a:extLst>
          </p:cNvPr>
          <p:cNvSpPr>
            <a:spLocks noGrp="1"/>
          </p:cNvSpPr>
          <p:nvPr>
            <p:ph sz="quarter" idx="29"/>
          </p:nvPr>
        </p:nvSpPr>
        <p:spPr>
          <a:xfrm>
            <a:off x="47307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9" name="Content Placeholder 3">
            <a:extLst>
              <a:ext uri="{FF2B5EF4-FFF2-40B4-BE49-F238E27FC236}">
                <a16:creationId xmlns:a16="http://schemas.microsoft.com/office/drawing/2014/main" id="{7EF5C4EF-C7CB-1B46-9DB0-076854D788D1}"/>
              </a:ext>
            </a:extLst>
          </p:cNvPr>
          <p:cNvSpPr>
            <a:spLocks noGrp="1"/>
          </p:cNvSpPr>
          <p:nvPr>
            <p:ph sz="quarter" idx="30"/>
          </p:nvPr>
        </p:nvSpPr>
        <p:spPr>
          <a:xfrm>
            <a:off x="317055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0" name="Content Placeholder 3">
            <a:extLst>
              <a:ext uri="{FF2B5EF4-FFF2-40B4-BE49-F238E27FC236}">
                <a16:creationId xmlns:a16="http://schemas.microsoft.com/office/drawing/2014/main" id="{32C2E3E4-DEA5-EB46-A13A-E54DB9F6A415}"/>
              </a:ext>
            </a:extLst>
          </p:cNvPr>
          <p:cNvSpPr>
            <a:spLocks noGrp="1"/>
          </p:cNvSpPr>
          <p:nvPr>
            <p:ph sz="quarter" idx="31"/>
          </p:nvPr>
        </p:nvSpPr>
        <p:spPr>
          <a:xfrm>
            <a:off x="591375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1" name="Content Placeholder 3">
            <a:extLst>
              <a:ext uri="{FF2B5EF4-FFF2-40B4-BE49-F238E27FC236}">
                <a16:creationId xmlns:a16="http://schemas.microsoft.com/office/drawing/2014/main" id="{2E19F1C6-2FAE-B148-80DD-D73E0D32AA59}"/>
              </a:ext>
            </a:extLst>
          </p:cNvPr>
          <p:cNvSpPr>
            <a:spLocks noGrp="1"/>
          </p:cNvSpPr>
          <p:nvPr>
            <p:ph sz="quarter" idx="32"/>
          </p:nvPr>
        </p:nvSpPr>
        <p:spPr>
          <a:xfrm>
            <a:off x="862647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4" name="Text Placeholder 7">
            <a:extLst>
              <a:ext uri="{FF2B5EF4-FFF2-40B4-BE49-F238E27FC236}">
                <a16:creationId xmlns:a16="http://schemas.microsoft.com/office/drawing/2014/main" id="{CFD8B568-59D4-FE42-9134-43CF52DD1FE0}"/>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4345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cons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a:t>© KPA 2020. ALL RIGHTS RESERVED. </a:t>
            </a:r>
          </a:p>
        </p:txBody>
      </p:sp>
      <p:sp>
        <p:nvSpPr>
          <p:cNvPr id="5" name="Text Placeholder 7">
            <a:extLst>
              <a:ext uri="{FF2B5EF4-FFF2-40B4-BE49-F238E27FC236}">
                <a16:creationId xmlns:a16="http://schemas.microsoft.com/office/drawing/2014/main" id="{BF43C32F-7ECF-F344-9DBE-480EF67A8884}"/>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8" name="Content Placeholder 3">
            <a:extLst>
              <a:ext uri="{FF2B5EF4-FFF2-40B4-BE49-F238E27FC236}">
                <a16:creationId xmlns:a16="http://schemas.microsoft.com/office/drawing/2014/main" id="{F1626021-8F63-BF45-A28B-6D5AACE327D5}"/>
              </a:ext>
            </a:extLst>
          </p:cNvPr>
          <p:cNvSpPr>
            <a:spLocks noGrp="1"/>
          </p:cNvSpPr>
          <p:nvPr>
            <p:ph sz="quarter" idx="29"/>
          </p:nvPr>
        </p:nvSpPr>
        <p:spPr>
          <a:xfrm>
            <a:off x="1463675" y="15969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0" name="Content Placeholder 3">
            <a:extLst>
              <a:ext uri="{FF2B5EF4-FFF2-40B4-BE49-F238E27FC236}">
                <a16:creationId xmlns:a16="http://schemas.microsoft.com/office/drawing/2014/main" id="{010BC521-1CC8-C94E-B5A8-50C9882CA640}"/>
              </a:ext>
            </a:extLst>
          </p:cNvPr>
          <p:cNvSpPr>
            <a:spLocks noGrp="1"/>
          </p:cNvSpPr>
          <p:nvPr>
            <p:ph sz="quarter" idx="30"/>
          </p:nvPr>
        </p:nvSpPr>
        <p:spPr>
          <a:xfrm>
            <a:off x="1463675" y="31971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2" name="Content Placeholder 3">
            <a:extLst>
              <a:ext uri="{FF2B5EF4-FFF2-40B4-BE49-F238E27FC236}">
                <a16:creationId xmlns:a16="http://schemas.microsoft.com/office/drawing/2014/main" id="{7C318370-CEE6-6342-B1A8-2B28ADBE4D08}"/>
              </a:ext>
            </a:extLst>
          </p:cNvPr>
          <p:cNvSpPr>
            <a:spLocks noGrp="1"/>
          </p:cNvSpPr>
          <p:nvPr>
            <p:ph sz="quarter" idx="31"/>
          </p:nvPr>
        </p:nvSpPr>
        <p:spPr>
          <a:xfrm>
            <a:off x="1463675" y="47973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4" name="Content Placeholder 3">
            <a:extLst>
              <a:ext uri="{FF2B5EF4-FFF2-40B4-BE49-F238E27FC236}">
                <a16:creationId xmlns:a16="http://schemas.microsoft.com/office/drawing/2014/main" id="{2818EAC6-5013-1344-AACC-D82244C343AB}"/>
              </a:ext>
            </a:extLst>
          </p:cNvPr>
          <p:cNvSpPr>
            <a:spLocks noGrp="1"/>
          </p:cNvSpPr>
          <p:nvPr>
            <p:ph sz="quarter" idx="32"/>
          </p:nvPr>
        </p:nvSpPr>
        <p:spPr>
          <a:xfrm>
            <a:off x="7483475" y="15969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6" name="Content Placeholder 3">
            <a:extLst>
              <a:ext uri="{FF2B5EF4-FFF2-40B4-BE49-F238E27FC236}">
                <a16:creationId xmlns:a16="http://schemas.microsoft.com/office/drawing/2014/main" id="{55CC15C1-268D-8544-A8C7-8B3D6D9ADB19}"/>
              </a:ext>
            </a:extLst>
          </p:cNvPr>
          <p:cNvSpPr>
            <a:spLocks noGrp="1"/>
          </p:cNvSpPr>
          <p:nvPr>
            <p:ph sz="quarter" idx="33"/>
          </p:nvPr>
        </p:nvSpPr>
        <p:spPr>
          <a:xfrm>
            <a:off x="7483475" y="31971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8" name="Content Placeholder 3">
            <a:extLst>
              <a:ext uri="{FF2B5EF4-FFF2-40B4-BE49-F238E27FC236}">
                <a16:creationId xmlns:a16="http://schemas.microsoft.com/office/drawing/2014/main" id="{2BDCA7D6-0C06-5340-AC3E-09C67074669D}"/>
              </a:ext>
            </a:extLst>
          </p:cNvPr>
          <p:cNvSpPr>
            <a:spLocks noGrp="1"/>
          </p:cNvSpPr>
          <p:nvPr>
            <p:ph sz="quarter" idx="34"/>
          </p:nvPr>
        </p:nvSpPr>
        <p:spPr>
          <a:xfrm>
            <a:off x="7483475" y="47973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Tree>
    <p:extLst>
      <p:ext uri="{BB962C8B-B14F-4D97-AF65-F5344CB8AC3E}">
        <p14:creationId xmlns:p14="http://schemas.microsoft.com/office/powerpoint/2010/main" val="241963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8AB19C-9A8F-F74D-BC07-586D849A4371}"/>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2" name="Footer Placeholder 1">
            <a:extLst>
              <a:ext uri="{FF2B5EF4-FFF2-40B4-BE49-F238E27FC236}">
                <a16:creationId xmlns:a16="http://schemas.microsoft.com/office/drawing/2014/main" id="{90B9CC04-DEA4-F04E-BB9B-B04FAD5A25AD}"/>
              </a:ext>
            </a:extLst>
          </p:cNvPr>
          <p:cNvSpPr>
            <a:spLocks noGrp="1"/>
          </p:cNvSpPr>
          <p:nvPr>
            <p:ph type="ftr" sz="quarter" idx="11"/>
          </p:nvPr>
        </p:nvSpPr>
        <p:spPr/>
        <p:txBody>
          <a:bodyPr/>
          <a:lstStyle/>
          <a:p>
            <a:r>
              <a:rPr lang="en-US"/>
              <a:t>© KPA 2020. ALL RIGHTS RESERVED. </a:t>
            </a:r>
          </a:p>
        </p:txBody>
      </p:sp>
    </p:spTree>
    <p:extLst>
      <p:ext uri="{BB962C8B-B14F-4D97-AF65-F5344CB8AC3E}">
        <p14:creationId xmlns:p14="http://schemas.microsoft.com/office/powerpoint/2010/main" val="283497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E">
    <p:bg>
      <p:bgPr>
        <a:gradFill>
          <a:gsLst>
            <a:gs pos="100000">
              <a:srgbClr val="FFAB4D"/>
            </a:gs>
            <a:gs pos="0">
              <a:schemeClr val="accent6"/>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1" name="Rectangle 90">
            <a:extLst>
              <a:ext uri="{FF2B5EF4-FFF2-40B4-BE49-F238E27FC236}">
                <a16:creationId xmlns:a16="http://schemas.microsoft.com/office/drawing/2014/main" id="{39204F29-59D1-FB48-9AA6-9DB95AD8A7C0}"/>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Graphic 13">
            <a:extLst>
              <a:ext uri="{FF2B5EF4-FFF2-40B4-BE49-F238E27FC236}">
                <a16:creationId xmlns:a16="http://schemas.microsoft.com/office/drawing/2014/main" id="{C37E9215-3A24-E74B-9500-24572138D834}"/>
              </a:ext>
            </a:extLst>
          </p:cNvPr>
          <p:cNvPicPr>
            <a:picLocks noChangeAspect="1"/>
          </p:cNvPicPr>
          <p:nvPr userDrawn="1"/>
        </p:nvPicPr>
        <p:blipFill>
          <a:blip r:embed="rId4"/>
          <a:srcRect/>
          <a:stretch/>
        </p:blipFill>
        <p:spPr>
          <a:xfrm>
            <a:off x="498408" y="6502817"/>
            <a:ext cx="960120" cy="274320"/>
          </a:xfrm>
          <a:prstGeom prst="rect">
            <a:avLst/>
          </a:prstGeom>
        </p:spPr>
      </p:pic>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39815F87-7619-9947-B40E-18A44189CFAD}"/>
              </a:ext>
            </a:extLst>
          </p:cNvPr>
          <p:cNvSpPr>
            <a:spLocks noGrp="1"/>
          </p:cNvSpPr>
          <p:nvPr>
            <p:ph type="ftr" sz="quarter" idx="13"/>
          </p:nvPr>
        </p:nvSpPr>
        <p:spPr/>
        <p:txBody>
          <a:bodyPr/>
          <a:lstStyle/>
          <a:p>
            <a:r>
              <a:rPr lang="en-US"/>
              <a:t>© KPA 2019. ALL RIGHTS RESERVED. </a:t>
            </a:r>
            <a:endParaRPr lang="en-US" dirty="0"/>
          </a:p>
        </p:txBody>
      </p:sp>
      <p:sp>
        <p:nvSpPr>
          <p:cNvPr id="90" name="Title 1">
            <a:extLst>
              <a:ext uri="{FF2B5EF4-FFF2-40B4-BE49-F238E27FC236}">
                <a16:creationId xmlns:a16="http://schemas.microsoft.com/office/drawing/2014/main" id="{BDED1F00-E96C-554A-BA51-37A0C189EF1C}"/>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1080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m A_EHS">
    <p:spTree>
      <p:nvGrpSpPr>
        <p:cNvPr id="1" name=""/>
        <p:cNvGrpSpPr/>
        <p:nvPr/>
      </p:nvGrpSpPr>
      <p:grpSpPr>
        <a:xfrm>
          <a:off x="0" y="0"/>
          <a:ext cx="0" cy="0"/>
          <a:chOff x="0" y="0"/>
          <a:chExt cx="0" cy="0"/>
        </a:xfrm>
      </p:grpSpPr>
      <p:sp>
        <p:nvSpPr>
          <p:cNvPr id="20" name="Rectangle 3">
            <a:extLst>
              <a:ext uri="{FF2B5EF4-FFF2-40B4-BE49-F238E27FC236}">
                <a16:creationId xmlns:a16="http://schemas.microsoft.com/office/drawing/2014/main" id="{BC5CDC8E-1337-6149-B06D-144ABED08161}"/>
              </a:ext>
            </a:extLst>
          </p:cNvPr>
          <p:cNvSpPr/>
          <p:nvPr userDrawn="1"/>
        </p:nvSpPr>
        <p:spPr>
          <a:xfrm>
            <a:off x="0" y="0"/>
            <a:ext cx="12192000" cy="3948207"/>
          </a:xfrm>
          <a:custGeom>
            <a:avLst/>
            <a:gdLst>
              <a:gd name="connsiteX0" fmla="*/ 0 w 12192000"/>
              <a:gd name="connsiteY0" fmla="*/ 0 h 5984558"/>
              <a:gd name="connsiteX1" fmla="*/ 12192000 w 12192000"/>
              <a:gd name="connsiteY1" fmla="*/ 0 h 5984558"/>
              <a:gd name="connsiteX2" fmla="*/ 12192000 w 12192000"/>
              <a:gd name="connsiteY2" fmla="*/ 5984558 h 5984558"/>
              <a:gd name="connsiteX3" fmla="*/ 0 w 12192000"/>
              <a:gd name="connsiteY3" fmla="*/ 5984558 h 5984558"/>
              <a:gd name="connsiteX4" fmla="*/ 0 w 12192000"/>
              <a:gd name="connsiteY4" fmla="*/ 0 h 5984558"/>
              <a:gd name="connsiteX0" fmla="*/ 0 w 12192000"/>
              <a:gd name="connsiteY0" fmla="*/ 0 h 5984558"/>
              <a:gd name="connsiteX1" fmla="*/ 12192000 w 12192000"/>
              <a:gd name="connsiteY1" fmla="*/ 0 h 5984558"/>
              <a:gd name="connsiteX2" fmla="*/ 12192000 w 12192000"/>
              <a:gd name="connsiteY2" fmla="*/ 4430078 h 5984558"/>
              <a:gd name="connsiteX3" fmla="*/ 0 w 12192000"/>
              <a:gd name="connsiteY3" fmla="*/ 5984558 h 5984558"/>
              <a:gd name="connsiteX4" fmla="*/ 0 w 12192000"/>
              <a:gd name="connsiteY4" fmla="*/ 0 h 598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984558">
                <a:moveTo>
                  <a:pt x="0" y="0"/>
                </a:moveTo>
                <a:lnTo>
                  <a:pt x="12192000" y="0"/>
                </a:lnTo>
                <a:lnTo>
                  <a:pt x="12192000" y="4430078"/>
                </a:lnTo>
                <a:lnTo>
                  <a:pt x="0" y="5984558"/>
                </a:lnTo>
                <a:lnTo>
                  <a:pt x="0" y="0"/>
                </a:lnTo>
                <a:close/>
              </a:path>
            </a:pathLst>
          </a:custGeom>
          <a:gradFill>
            <a:gsLst>
              <a:gs pos="100000">
                <a:srgbClr val="00AF9A"/>
              </a:gs>
              <a:gs pos="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4885508"/>
            <a:ext cx="2428583"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a:p>
        </p:txBody>
      </p:sp>
      <p:sp>
        <p:nvSpPr>
          <p:cNvPr id="4" name="Picture Placeholder 3">
            <a:extLst>
              <a:ext uri="{FF2B5EF4-FFF2-40B4-BE49-F238E27FC236}">
                <a16:creationId xmlns:a16="http://schemas.microsoft.com/office/drawing/2014/main" id="{995AE8B7-4C98-444D-BD58-EB457EBA0CEF}"/>
              </a:ext>
            </a:extLst>
          </p:cNvPr>
          <p:cNvSpPr>
            <a:spLocks noGrp="1"/>
          </p:cNvSpPr>
          <p:nvPr>
            <p:ph type="pic" sz="quarter" idx="16"/>
          </p:nvPr>
        </p:nvSpPr>
        <p:spPr>
          <a:xfrm>
            <a:off x="47307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p:cNvSpPr>
          <p:nvPr>
            <p:ph type="pic" sz="quarter" idx="17"/>
          </p:nvPr>
        </p:nvSpPr>
        <p:spPr>
          <a:xfrm>
            <a:off x="318778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p:cNvSpPr>
          <p:nvPr>
            <p:ph type="pic" sz="quarter" idx="18"/>
          </p:nvPr>
        </p:nvSpPr>
        <p:spPr>
          <a:xfrm>
            <a:off x="590249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p:cNvSpPr>
          <p:nvPr>
            <p:ph type="pic" sz="quarter" idx="19"/>
          </p:nvPr>
        </p:nvSpPr>
        <p:spPr>
          <a:xfrm>
            <a:off x="8617206"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p:nvPr>
        </p:nvSpPr>
        <p:spPr>
          <a:xfrm>
            <a:off x="3192863"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p:nvPr>
        </p:nvSpPr>
        <p:spPr>
          <a:xfrm>
            <a:off x="5929066"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p:nvPr>
        </p:nvSpPr>
        <p:spPr>
          <a:xfrm>
            <a:off x="8643776" y="4885508"/>
            <a:ext cx="242858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a:t>© KPA 2020. ALL RIGHTS RESERVED. </a:t>
            </a:r>
          </a:p>
        </p:txBody>
      </p:sp>
    </p:spTree>
    <p:extLst>
      <p:ext uri="{BB962C8B-B14F-4D97-AF65-F5344CB8AC3E}">
        <p14:creationId xmlns:p14="http://schemas.microsoft.com/office/powerpoint/2010/main" val="75797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Dark">
    <p:bg>
      <p:bgPr>
        <a:gradFill flip="none" rotWithShape="1">
          <a:gsLst>
            <a:gs pos="75000">
              <a:schemeClr val="accent3"/>
            </a:gs>
            <a:gs pos="0">
              <a:schemeClr val="accent2"/>
            </a:gs>
          </a:gsLst>
          <a:lin ang="2700000" scaled="1"/>
          <a:tileRect/>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itle 1">
            <a:extLst>
              <a:ext uri="{FF2B5EF4-FFF2-40B4-BE49-F238E27FC236}">
                <a16:creationId xmlns:a16="http://schemas.microsoft.com/office/drawing/2014/main" id="{F6C93F05-1851-0449-88B7-74C446A029A9}"/>
              </a:ext>
            </a:extLst>
          </p:cNvPr>
          <p:cNvSpPr>
            <a:spLocks noGrp="1"/>
          </p:cNvSpPr>
          <p:nvPr>
            <p:ph type="ctrTitle"/>
          </p:nvPr>
        </p:nvSpPr>
        <p:spPr>
          <a:xfrm>
            <a:off x="1058863" y="2518394"/>
            <a:ext cx="8685212" cy="2239937"/>
          </a:xfrm>
        </p:spPr>
        <p:txBody>
          <a:bodyPr anchor="b">
            <a:normAutofit/>
          </a:bodyPr>
          <a:lstStyle>
            <a:lvl1pPr algn="l">
              <a:defRPr sz="5400">
                <a:solidFill>
                  <a:schemeClr val="bg1"/>
                </a:solidFill>
              </a:defRPr>
            </a:lvl1pPr>
          </a:lstStyle>
          <a:p>
            <a:r>
              <a:rPr lang="en-US" dirty="0"/>
              <a:t>Click to edit Master title style</a:t>
            </a:r>
          </a:p>
        </p:txBody>
      </p:sp>
      <p:sp>
        <p:nvSpPr>
          <p:cNvPr id="93" name="Subtitle 2">
            <a:extLst>
              <a:ext uri="{FF2B5EF4-FFF2-40B4-BE49-F238E27FC236}">
                <a16:creationId xmlns:a16="http://schemas.microsoft.com/office/drawing/2014/main" id="{3F0542CB-839C-F54E-B070-E09BDFB51C67}"/>
              </a:ext>
            </a:extLst>
          </p:cNvPr>
          <p:cNvSpPr>
            <a:spLocks noGrp="1"/>
          </p:cNvSpPr>
          <p:nvPr>
            <p:ph type="subTitle" idx="1"/>
          </p:nvPr>
        </p:nvSpPr>
        <p:spPr>
          <a:xfrm>
            <a:off x="1058863" y="5004757"/>
            <a:ext cx="8685212"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4" name="Text Placeholder 7">
            <a:extLst>
              <a:ext uri="{FF2B5EF4-FFF2-40B4-BE49-F238E27FC236}">
                <a16:creationId xmlns:a16="http://schemas.microsoft.com/office/drawing/2014/main" id="{B59B40AB-BC87-244F-BB7D-BA0D7E2876EE}"/>
              </a:ext>
            </a:extLst>
          </p:cNvPr>
          <p:cNvSpPr>
            <a:spLocks noGrp="1"/>
          </p:cNvSpPr>
          <p:nvPr>
            <p:ph type="body" sz="quarter" idx="11"/>
          </p:nvPr>
        </p:nvSpPr>
        <p:spPr>
          <a:xfrm>
            <a:off x="1058862" y="5486379"/>
            <a:ext cx="868495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pic>
        <p:nvPicPr>
          <p:cNvPr id="97" name="Graphic 96">
            <a:extLst>
              <a:ext uri="{FF2B5EF4-FFF2-40B4-BE49-F238E27FC236}">
                <a16:creationId xmlns:a16="http://schemas.microsoft.com/office/drawing/2014/main" id="{FC86CBF0-C81D-2748-8B9D-73CE93039354}"/>
              </a:ext>
            </a:extLst>
          </p:cNvPr>
          <p:cNvPicPr>
            <a:picLocks noChangeAspect="1"/>
          </p:cNvPicPr>
          <p:nvPr userDrawn="1"/>
        </p:nvPicPr>
        <p:blipFill>
          <a:blip r:embed="rId4"/>
          <a:srcRect/>
          <a:stretch/>
        </p:blipFill>
        <p:spPr>
          <a:xfrm>
            <a:off x="1058863" y="1615311"/>
            <a:ext cx="2283620" cy="652463"/>
          </a:xfrm>
          <a:prstGeom prst="rect">
            <a:avLst/>
          </a:prstGeom>
        </p:spPr>
      </p:pic>
    </p:spTree>
    <p:extLst>
      <p:ext uri="{BB962C8B-B14F-4D97-AF65-F5344CB8AC3E}">
        <p14:creationId xmlns:p14="http://schemas.microsoft.com/office/powerpoint/2010/main" val="358269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Light">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92" name="Title 1">
            <a:extLst>
              <a:ext uri="{FF2B5EF4-FFF2-40B4-BE49-F238E27FC236}">
                <a16:creationId xmlns:a16="http://schemas.microsoft.com/office/drawing/2014/main" id="{F6C93F05-1851-0449-88B7-74C446A029A9}"/>
              </a:ext>
            </a:extLst>
          </p:cNvPr>
          <p:cNvSpPr>
            <a:spLocks noGrp="1"/>
          </p:cNvSpPr>
          <p:nvPr>
            <p:ph type="ctrTitle"/>
          </p:nvPr>
        </p:nvSpPr>
        <p:spPr>
          <a:xfrm>
            <a:off x="1058863" y="2518394"/>
            <a:ext cx="8685212" cy="2239937"/>
          </a:xfrm>
        </p:spPr>
        <p:txBody>
          <a:bodyPr anchor="b">
            <a:normAutofit/>
          </a:bodyPr>
          <a:lstStyle>
            <a:lvl1pPr algn="l">
              <a:defRPr sz="5400">
                <a:solidFill>
                  <a:schemeClr val="tx1">
                    <a:lumMod val="85000"/>
                    <a:lumOff val="15000"/>
                  </a:schemeClr>
                </a:solidFill>
              </a:defRPr>
            </a:lvl1pPr>
          </a:lstStyle>
          <a:p>
            <a:r>
              <a:rPr lang="en-US" dirty="0"/>
              <a:t>Click to edit Master title style</a:t>
            </a:r>
          </a:p>
        </p:txBody>
      </p:sp>
      <p:sp>
        <p:nvSpPr>
          <p:cNvPr id="93" name="Subtitle 2">
            <a:extLst>
              <a:ext uri="{FF2B5EF4-FFF2-40B4-BE49-F238E27FC236}">
                <a16:creationId xmlns:a16="http://schemas.microsoft.com/office/drawing/2014/main" id="{3F0542CB-839C-F54E-B070-E09BDFB51C67}"/>
              </a:ext>
            </a:extLst>
          </p:cNvPr>
          <p:cNvSpPr>
            <a:spLocks noGrp="1"/>
          </p:cNvSpPr>
          <p:nvPr>
            <p:ph type="subTitle" idx="1"/>
          </p:nvPr>
        </p:nvSpPr>
        <p:spPr>
          <a:xfrm>
            <a:off x="1058863" y="5004757"/>
            <a:ext cx="8685212" cy="39626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4" name="Text Placeholder 7">
            <a:extLst>
              <a:ext uri="{FF2B5EF4-FFF2-40B4-BE49-F238E27FC236}">
                <a16:creationId xmlns:a16="http://schemas.microsoft.com/office/drawing/2014/main" id="{B59B40AB-BC87-244F-BB7D-BA0D7E2876EE}"/>
              </a:ext>
            </a:extLst>
          </p:cNvPr>
          <p:cNvSpPr>
            <a:spLocks noGrp="1"/>
          </p:cNvSpPr>
          <p:nvPr>
            <p:ph type="body" sz="quarter" idx="11"/>
          </p:nvPr>
        </p:nvSpPr>
        <p:spPr>
          <a:xfrm>
            <a:off x="1058862" y="5486379"/>
            <a:ext cx="8684957" cy="785813"/>
          </a:xfrm>
        </p:spPr>
        <p:txBody>
          <a:bodyPr>
            <a:noAutofit/>
          </a:bodyPr>
          <a:lstStyle>
            <a:lvl1pPr marL="0" indent="0">
              <a:spcAft>
                <a:spcPts val="0"/>
              </a:spcAft>
              <a:buFont typeface="Arial" panose="020B0604020202020204" pitchFamily="34" charset="0"/>
              <a:buNone/>
              <a:defRPr sz="1600">
                <a:solidFill>
                  <a:schemeClr val="accent2"/>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pic>
        <p:nvPicPr>
          <p:cNvPr id="95" name="Graphic 94">
            <a:extLst>
              <a:ext uri="{FF2B5EF4-FFF2-40B4-BE49-F238E27FC236}">
                <a16:creationId xmlns:a16="http://schemas.microsoft.com/office/drawing/2014/main" id="{2F38AA46-EC4A-AB40-87D6-2217879A90D4}"/>
              </a:ext>
            </a:extLst>
          </p:cNvPr>
          <p:cNvPicPr>
            <a:picLocks noChangeAspect="1"/>
          </p:cNvPicPr>
          <p:nvPr userDrawn="1"/>
        </p:nvPicPr>
        <p:blipFill>
          <a:blip r:embed="rId4"/>
          <a:srcRect/>
          <a:stretch/>
        </p:blipFill>
        <p:spPr>
          <a:xfrm>
            <a:off x="1058863" y="1627694"/>
            <a:ext cx="2240280" cy="640080"/>
          </a:xfrm>
          <a:prstGeom prst="rect">
            <a:avLst/>
          </a:prstGeom>
        </p:spPr>
      </p:pic>
    </p:spTree>
    <p:extLst>
      <p:ext uri="{BB962C8B-B14F-4D97-AF65-F5344CB8AC3E}">
        <p14:creationId xmlns:p14="http://schemas.microsoft.com/office/powerpoint/2010/main" val="114725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Image A">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C45F048-F828-0446-A929-58602A3BCCFF}"/>
              </a:ext>
            </a:extLst>
          </p:cNvPr>
          <p:cNvSpPr>
            <a:spLocks noGrp="1"/>
          </p:cNvSpPr>
          <p:nvPr>
            <p:ph type="pic" sz="quarter" idx="10"/>
          </p:nvPr>
        </p:nvSpPr>
        <p:spPr>
          <a:xfrm>
            <a:off x="0" y="1464832"/>
            <a:ext cx="12190956" cy="5393168"/>
          </a:xfrm>
          <a:solidFill>
            <a:schemeClr val="bg1">
              <a:lumMod val="75000"/>
            </a:schemeClr>
          </a:solidFill>
        </p:spPr>
        <p:txBody>
          <a:bodyPr/>
          <a:lstStyle/>
          <a:p>
            <a:endParaRPr lang="en-US" dirty="0"/>
          </a:p>
        </p:txBody>
      </p:sp>
      <p:sp>
        <p:nvSpPr>
          <p:cNvPr id="2" name="Title 1">
            <a:extLst>
              <a:ext uri="{FF2B5EF4-FFF2-40B4-BE49-F238E27FC236}">
                <a16:creationId xmlns:a16="http://schemas.microsoft.com/office/drawing/2014/main" id="{627DF71F-2497-2B46-B77B-0AE8AFD18FC6}"/>
              </a:ext>
            </a:extLst>
          </p:cNvPr>
          <p:cNvSpPr>
            <a:spLocks noGrp="1"/>
          </p:cNvSpPr>
          <p:nvPr>
            <p:ph type="ctrTitle"/>
          </p:nvPr>
        </p:nvSpPr>
        <p:spPr>
          <a:xfrm>
            <a:off x="1058863" y="1595438"/>
            <a:ext cx="8685212" cy="2676776"/>
          </a:xfrm>
        </p:spPr>
        <p:txBody>
          <a:bodyPr anchor="b"/>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8D4BAB7-0BCF-2440-AF1F-73DF309B2630}"/>
              </a:ext>
            </a:extLst>
          </p:cNvPr>
          <p:cNvSpPr>
            <a:spLocks noGrp="1"/>
          </p:cNvSpPr>
          <p:nvPr>
            <p:ph type="subTitle" idx="1"/>
          </p:nvPr>
        </p:nvSpPr>
        <p:spPr>
          <a:xfrm>
            <a:off x="1058863" y="4518639"/>
            <a:ext cx="8685212"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D105405A-7002-954F-83F8-CE161803092D}"/>
              </a:ext>
            </a:extLst>
          </p:cNvPr>
          <p:cNvSpPr/>
          <p:nvPr userDrawn="1"/>
        </p:nvSpPr>
        <p:spPr>
          <a:xfrm>
            <a:off x="1" y="-34025"/>
            <a:ext cx="12190956" cy="1498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Graphic 96">
            <a:extLst>
              <a:ext uri="{FF2B5EF4-FFF2-40B4-BE49-F238E27FC236}">
                <a16:creationId xmlns:a16="http://schemas.microsoft.com/office/drawing/2014/main" id="{07E35E53-686B-0E41-AE2F-11D8CED9411D}"/>
              </a:ext>
            </a:extLst>
          </p:cNvPr>
          <p:cNvPicPr>
            <a:picLocks noChangeAspect="1"/>
          </p:cNvPicPr>
          <p:nvPr userDrawn="1"/>
        </p:nvPicPr>
        <p:blipFill>
          <a:blip r:embed="rId2"/>
          <a:srcRect/>
          <a:stretch/>
        </p:blipFill>
        <p:spPr>
          <a:xfrm>
            <a:off x="1058865" y="423064"/>
            <a:ext cx="2283620" cy="652463"/>
          </a:xfrm>
          <a:prstGeom prst="rect">
            <a:avLst/>
          </a:prstGeom>
        </p:spPr>
      </p:pic>
      <p:sp>
        <p:nvSpPr>
          <p:cNvPr id="8" name="Text Placeholder 7">
            <a:extLst>
              <a:ext uri="{FF2B5EF4-FFF2-40B4-BE49-F238E27FC236}">
                <a16:creationId xmlns:a16="http://schemas.microsoft.com/office/drawing/2014/main" id="{71468FA5-8E81-7747-9D92-D3768B1EF0FA}"/>
              </a:ext>
            </a:extLst>
          </p:cNvPr>
          <p:cNvSpPr>
            <a:spLocks noGrp="1"/>
          </p:cNvSpPr>
          <p:nvPr>
            <p:ph type="body" sz="quarter" idx="11"/>
          </p:nvPr>
        </p:nvSpPr>
        <p:spPr>
          <a:xfrm>
            <a:off x="1058862" y="5000261"/>
            <a:ext cx="868495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spTree>
    <p:extLst>
      <p:ext uri="{BB962C8B-B14F-4D97-AF65-F5344CB8AC3E}">
        <p14:creationId xmlns:p14="http://schemas.microsoft.com/office/powerpoint/2010/main" val="252248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Image B">
    <p:bg>
      <p:bgPr>
        <a:solidFill>
          <a:schemeClr val="bg1"/>
        </a:solidFill>
        <a:effectLst/>
      </p:bgPr>
    </p:bg>
    <p:spTree>
      <p:nvGrpSpPr>
        <p:cNvPr id="1" name=""/>
        <p:cNvGrpSpPr/>
        <p:nvPr/>
      </p:nvGrpSpPr>
      <p:grpSpPr>
        <a:xfrm>
          <a:off x="0" y="0"/>
          <a:ext cx="0" cy="0"/>
          <a:chOff x="0" y="0"/>
          <a:chExt cx="0" cy="0"/>
        </a:xfrm>
      </p:grpSpPr>
      <p:sp>
        <p:nvSpPr>
          <p:cNvPr id="95" name="Picture Placeholder 94">
            <a:extLst>
              <a:ext uri="{FF2B5EF4-FFF2-40B4-BE49-F238E27FC236}">
                <a16:creationId xmlns:a16="http://schemas.microsoft.com/office/drawing/2014/main" id="{A688957B-4434-C64B-8102-EDA186DDB8F2}"/>
              </a:ext>
            </a:extLst>
          </p:cNvPr>
          <p:cNvSpPr>
            <a:spLocks noGrp="1"/>
          </p:cNvSpPr>
          <p:nvPr>
            <p:ph type="pic" sz="quarter" idx="13"/>
          </p:nvPr>
        </p:nvSpPr>
        <p:spPr>
          <a:xfrm>
            <a:off x="8643938" y="0"/>
            <a:ext cx="3573915" cy="6858000"/>
          </a:xfrm>
          <a:prstGeom prst="rect">
            <a:avLst/>
          </a:prstGeom>
          <a:solidFill>
            <a:schemeClr val="bg1">
              <a:lumMod val="95000"/>
            </a:schemeClr>
          </a:solidFill>
        </p:spPr>
        <p:txBody>
          <a:bodyPr wrap="square">
            <a:noAutofit/>
          </a:bodyPr>
          <a:lstStyle/>
          <a:p>
            <a:endParaRPr lang="en-US"/>
          </a:p>
        </p:txBody>
      </p:sp>
      <p:sp>
        <p:nvSpPr>
          <p:cNvPr id="7" name="Rectangle 6">
            <a:extLst>
              <a:ext uri="{FF2B5EF4-FFF2-40B4-BE49-F238E27FC236}">
                <a16:creationId xmlns:a16="http://schemas.microsoft.com/office/drawing/2014/main" id="{639C4DA1-C4DE-1E4C-B41A-37E0D3664805}"/>
              </a:ext>
            </a:extLst>
          </p:cNvPr>
          <p:cNvSpPr/>
          <p:nvPr userDrawn="1"/>
        </p:nvSpPr>
        <p:spPr>
          <a:xfrm>
            <a:off x="0" y="0"/>
            <a:ext cx="86439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89">
            <a:extLst>
              <a:ext uri="{FF2B5EF4-FFF2-40B4-BE49-F238E27FC236}">
                <a16:creationId xmlns:a16="http://schemas.microsoft.com/office/drawing/2014/main" id="{8B80C7DF-3DF7-DD40-B57B-121EBBDC1DA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9318" y="-3397141"/>
            <a:ext cx="2728758" cy="779645"/>
          </a:xfrm>
          <a:prstGeom prst="rect">
            <a:avLst/>
          </a:prstGeom>
        </p:spPr>
      </p:pic>
      <p:pic>
        <p:nvPicPr>
          <p:cNvPr id="97" name="Graphic 96">
            <a:extLst>
              <a:ext uri="{FF2B5EF4-FFF2-40B4-BE49-F238E27FC236}">
                <a16:creationId xmlns:a16="http://schemas.microsoft.com/office/drawing/2014/main" id="{07E35E53-686B-0E41-AE2F-11D8CED9411D}"/>
              </a:ext>
            </a:extLst>
          </p:cNvPr>
          <p:cNvPicPr>
            <a:picLocks noChangeAspect="1"/>
          </p:cNvPicPr>
          <p:nvPr userDrawn="1"/>
        </p:nvPicPr>
        <p:blipFill>
          <a:blip r:embed="rId4"/>
          <a:srcRect/>
          <a:stretch/>
        </p:blipFill>
        <p:spPr>
          <a:xfrm>
            <a:off x="658699" y="764672"/>
            <a:ext cx="2157585" cy="616453"/>
          </a:xfrm>
          <a:prstGeom prst="rect">
            <a:avLst/>
          </a:prstGeom>
        </p:spPr>
      </p:pic>
      <p:sp>
        <p:nvSpPr>
          <p:cNvPr id="98" name="Title 1">
            <a:extLst>
              <a:ext uri="{FF2B5EF4-FFF2-40B4-BE49-F238E27FC236}">
                <a16:creationId xmlns:a16="http://schemas.microsoft.com/office/drawing/2014/main" id="{1A991567-B567-164F-BB3D-90C2502717F7}"/>
              </a:ext>
            </a:extLst>
          </p:cNvPr>
          <p:cNvSpPr>
            <a:spLocks noGrp="1"/>
          </p:cNvSpPr>
          <p:nvPr>
            <p:ph type="ctrTitle"/>
          </p:nvPr>
        </p:nvSpPr>
        <p:spPr>
          <a:xfrm>
            <a:off x="658699" y="1595438"/>
            <a:ext cx="7385164" cy="2676776"/>
          </a:xfrm>
        </p:spPr>
        <p:txBody>
          <a:bodyPr anchor="b"/>
          <a:lstStyle>
            <a:lvl1pPr algn="l">
              <a:defRPr sz="6000">
                <a:solidFill>
                  <a:schemeClr val="bg1"/>
                </a:solidFill>
              </a:defRPr>
            </a:lvl1pPr>
          </a:lstStyle>
          <a:p>
            <a:r>
              <a:rPr lang="en-US" dirty="0"/>
              <a:t>Click to edit Master title style</a:t>
            </a:r>
          </a:p>
        </p:txBody>
      </p:sp>
      <p:sp>
        <p:nvSpPr>
          <p:cNvPr id="99" name="Subtitle 2">
            <a:extLst>
              <a:ext uri="{FF2B5EF4-FFF2-40B4-BE49-F238E27FC236}">
                <a16:creationId xmlns:a16="http://schemas.microsoft.com/office/drawing/2014/main" id="{9C4AA97E-23DD-DB47-997A-4960D513A5D3}"/>
              </a:ext>
            </a:extLst>
          </p:cNvPr>
          <p:cNvSpPr>
            <a:spLocks noGrp="1"/>
          </p:cNvSpPr>
          <p:nvPr>
            <p:ph type="subTitle" idx="1"/>
          </p:nvPr>
        </p:nvSpPr>
        <p:spPr>
          <a:xfrm>
            <a:off x="658699" y="4518639"/>
            <a:ext cx="7385164"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0" name="Text Placeholder 7">
            <a:extLst>
              <a:ext uri="{FF2B5EF4-FFF2-40B4-BE49-F238E27FC236}">
                <a16:creationId xmlns:a16="http://schemas.microsoft.com/office/drawing/2014/main" id="{7EECA918-2512-0B4E-84D2-370D4BC0DFED}"/>
              </a:ext>
            </a:extLst>
          </p:cNvPr>
          <p:cNvSpPr>
            <a:spLocks noGrp="1"/>
          </p:cNvSpPr>
          <p:nvPr>
            <p:ph type="body" sz="quarter" idx="11"/>
          </p:nvPr>
        </p:nvSpPr>
        <p:spPr>
          <a:xfrm>
            <a:off x="658710" y="5000261"/>
            <a:ext cx="738494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spTree>
    <p:extLst>
      <p:ext uri="{BB962C8B-B14F-4D97-AF65-F5344CB8AC3E}">
        <p14:creationId xmlns:p14="http://schemas.microsoft.com/office/powerpoint/2010/main" val="59978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losing Dark">
    <p:bg>
      <p:bgPr>
        <a:gradFill flip="none" rotWithShape="1">
          <a:gsLst>
            <a:gs pos="75000">
              <a:schemeClr val="accent3"/>
            </a:gs>
            <a:gs pos="0">
              <a:schemeClr val="accent2"/>
            </a:gs>
          </a:gsLst>
          <a:lin ang="2700000" scaled="1"/>
          <a:tileRect/>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ontent Placeholder 3">
            <a:extLst>
              <a:ext uri="{FF2B5EF4-FFF2-40B4-BE49-F238E27FC236}">
                <a16:creationId xmlns:a16="http://schemas.microsoft.com/office/drawing/2014/main" id="{E9D938DA-26A9-AD42-B0B9-61E5CE29F39C}"/>
              </a:ext>
            </a:extLst>
          </p:cNvPr>
          <p:cNvSpPr>
            <a:spLocks noGrp="1"/>
          </p:cNvSpPr>
          <p:nvPr>
            <p:ph sz="quarter" idx="16"/>
          </p:nvPr>
        </p:nvSpPr>
        <p:spPr>
          <a:xfrm>
            <a:off x="7322192" y="1575745"/>
            <a:ext cx="3466840" cy="4679604"/>
          </a:xfrm>
          <a:prstGeom prst="round2DiagRect">
            <a:avLst>
              <a:gd name="adj1" fmla="val 9258"/>
              <a:gd name="adj2" fmla="val 0"/>
            </a:avLst>
          </a:prstGeom>
          <a:solidFill>
            <a:schemeClr val="accent1"/>
          </a:solidFill>
        </p:spPr>
        <p:txBody>
          <a:bodyPr lIns="182880" tIns="182880" rIns="91440" bIns="91440"/>
          <a:lstStyle>
            <a:lvl1pPr marL="0" indent="0">
              <a:spcBef>
                <a:spcPts val="0"/>
              </a:spcBef>
              <a:spcAft>
                <a:spcPts val="2400"/>
              </a:spcAft>
              <a:buClr>
                <a:schemeClr val="bg1"/>
              </a:buClr>
              <a:buNone/>
              <a:defRPr b="1">
                <a:solidFill>
                  <a:schemeClr val="bg1"/>
                </a:solidFill>
              </a:defRPr>
            </a:lvl1pPr>
            <a:lvl2pPr marL="15875" indent="0">
              <a:buClr>
                <a:schemeClr val="bg1"/>
              </a:buClr>
              <a:buNone/>
              <a:tabLst/>
              <a:defRPr sz="1600">
                <a:solidFill>
                  <a:schemeClr val="bg1"/>
                </a:solidFill>
              </a:defRPr>
            </a:lvl2pPr>
            <a:lvl3pPr marL="230188" indent="-214313">
              <a:spcBef>
                <a:spcPts val="300"/>
              </a:spcBef>
              <a:spcAft>
                <a:spcPts val="300"/>
              </a:spcAft>
              <a:buClr>
                <a:schemeClr val="bg1"/>
              </a:buClr>
              <a:tabLst/>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91" name="Picture 90">
            <a:extLst>
              <a:ext uri="{FF2B5EF4-FFF2-40B4-BE49-F238E27FC236}">
                <a16:creationId xmlns:a16="http://schemas.microsoft.com/office/drawing/2014/main" id="{178B417D-D3AB-BB4B-A8C3-CCCF08EEC4C2}"/>
              </a:ext>
            </a:extLst>
          </p:cNvPr>
          <p:cNvPicPr>
            <a:picLocks noChangeAspect="1"/>
          </p:cNvPicPr>
          <p:nvPr userDrawn="1"/>
        </p:nvPicPr>
        <p:blipFill>
          <a:blip r:embed="rId4"/>
          <a:srcRect/>
          <a:stretch/>
        </p:blipFill>
        <p:spPr>
          <a:xfrm>
            <a:off x="1036038" y="3200720"/>
            <a:ext cx="4420451" cy="1262986"/>
          </a:xfrm>
          <a:prstGeom prst="rect">
            <a:avLst/>
          </a:prstGeom>
        </p:spPr>
      </p:pic>
    </p:spTree>
    <p:extLst>
      <p:ext uri="{BB962C8B-B14F-4D97-AF65-F5344CB8AC3E}">
        <p14:creationId xmlns:p14="http://schemas.microsoft.com/office/powerpoint/2010/main" val="144726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losing Light">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ontent Placeholder 3">
            <a:extLst>
              <a:ext uri="{FF2B5EF4-FFF2-40B4-BE49-F238E27FC236}">
                <a16:creationId xmlns:a16="http://schemas.microsoft.com/office/drawing/2014/main" id="{112D67C8-FC99-E84D-B364-9BA4AAE28F3C}"/>
              </a:ext>
            </a:extLst>
          </p:cNvPr>
          <p:cNvSpPr>
            <a:spLocks noGrp="1"/>
          </p:cNvSpPr>
          <p:nvPr>
            <p:ph sz="quarter" idx="16"/>
          </p:nvPr>
        </p:nvSpPr>
        <p:spPr>
          <a:xfrm>
            <a:off x="7322192" y="1575745"/>
            <a:ext cx="3466840" cy="4679604"/>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2400"/>
              </a:spcAft>
              <a:buClr>
                <a:schemeClr val="bg1"/>
              </a:buClr>
              <a:buNone/>
              <a:defRPr b="1">
                <a:solidFill>
                  <a:schemeClr val="bg1"/>
                </a:solidFill>
              </a:defRPr>
            </a:lvl1pPr>
            <a:lvl2pPr marL="15875" indent="0">
              <a:buClr>
                <a:schemeClr val="bg1"/>
              </a:buClr>
              <a:buNone/>
              <a:tabLst/>
              <a:defRPr sz="1600">
                <a:solidFill>
                  <a:schemeClr val="bg1"/>
                </a:solidFill>
              </a:defRPr>
            </a:lvl2pPr>
            <a:lvl3pPr marL="230188" indent="-214313">
              <a:spcBef>
                <a:spcPts val="300"/>
              </a:spcBef>
              <a:spcAft>
                <a:spcPts val="300"/>
              </a:spcAft>
              <a:buClr>
                <a:schemeClr val="bg1"/>
              </a:buClr>
              <a:tabLst/>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92" name="Picture 91">
            <a:extLst>
              <a:ext uri="{FF2B5EF4-FFF2-40B4-BE49-F238E27FC236}">
                <a16:creationId xmlns:a16="http://schemas.microsoft.com/office/drawing/2014/main" id="{1AB3DB70-37F5-BC4F-82D1-C695CD95CF11}"/>
              </a:ext>
            </a:extLst>
          </p:cNvPr>
          <p:cNvPicPr>
            <a:picLocks noChangeAspect="1"/>
          </p:cNvPicPr>
          <p:nvPr userDrawn="1"/>
        </p:nvPicPr>
        <p:blipFill>
          <a:blip r:embed="rId4"/>
          <a:stretch>
            <a:fillRect/>
          </a:stretch>
        </p:blipFill>
        <p:spPr>
          <a:xfrm>
            <a:off x="1036038" y="3200720"/>
            <a:ext cx="4420451" cy="1262986"/>
          </a:xfrm>
          <a:prstGeom prst="rect">
            <a:avLst/>
          </a:prstGeom>
        </p:spPr>
      </p:pic>
    </p:spTree>
    <p:extLst>
      <p:ext uri="{BB962C8B-B14F-4D97-AF65-F5344CB8AC3E}">
        <p14:creationId xmlns:p14="http://schemas.microsoft.com/office/powerpoint/2010/main" val="302561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ivider A">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0" name="Rectangle 89">
            <a:extLst>
              <a:ext uri="{FF2B5EF4-FFF2-40B4-BE49-F238E27FC236}">
                <a16:creationId xmlns:a16="http://schemas.microsoft.com/office/drawing/2014/main" id="{2C77D416-3EC3-B545-B3B8-043AA50B1743}"/>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13">
            <a:extLst>
              <a:ext uri="{FF2B5EF4-FFF2-40B4-BE49-F238E27FC236}">
                <a16:creationId xmlns:a16="http://schemas.microsoft.com/office/drawing/2014/main" id="{41A5C0B5-4FAC-454E-8843-D3FB6F2AF4B8}"/>
              </a:ext>
            </a:extLst>
          </p:cNvPr>
          <p:cNvPicPr>
            <a:picLocks noChangeAspect="1"/>
          </p:cNvPicPr>
          <p:nvPr userDrawn="1"/>
        </p:nvPicPr>
        <p:blipFill>
          <a:blip r:embed="rId4"/>
          <a:srcRect/>
          <a:stretch/>
        </p:blipFill>
        <p:spPr>
          <a:xfrm>
            <a:off x="498408" y="6502817"/>
            <a:ext cx="960120" cy="274320"/>
          </a:xfrm>
          <a:prstGeom prst="rect">
            <a:avLst/>
          </a:prstGeom>
        </p:spPr>
      </p:pic>
      <p:sp>
        <p:nvSpPr>
          <p:cNvPr id="88" name="Title 1">
            <a:extLst>
              <a:ext uri="{FF2B5EF4-FFF2-40B4-BE49-F238E27FC236}">
                <a16:creationId xmlns:a16="http://schemas.microsoft.com/office/drawing/2014/main" id="{0415B3D1-B63A-FC48-932F-A2540A9BFBF1}"/>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DEF90807-C653-8D4F-BE08-B9309B0EDD2D}"/>
              </a:ext>
            </a:extLst>
          </p:cNvPr>
          <p:cNvSpPr>
            <a:spLocks noGrp="1"/>
          </p:cNvSpPr>
          <p:nvPr>
            <p:ph type="ftr" sz="quarter" idx="10"/>
          </p:nvPr>
        </p:nvSpPr>
        <p:spPr/>
        <p:txBody>
          <a:bodyPr/>
          <a:lstStyle/>
          <a:p>
            <a:r>
              <a:rPr lang="en-US"/>
              <a:t>© KPA 2019. ALL RIGHTS RESERVED. </a:t>
            </a:r>
            <a:endParaRPr lang="en-US" dirty="0"/>
          </a:p>
        </p:txBody>
      </p:sp>
      <p:sp>
        <p:nvSpPr>
          <p:cNvPr id="4" name="Slide Number Placeholder 3">
            <a:extLst>
              <a:ext uri="{FF2B5EF4-FFF2-40B4-BE49-F238E27FC236}">
                <a16:creationId xmlns:a16="http://schemas.microsoft.com/office/drawing/2014/main" id="{00F8083D-2AF9-F74D-89AE-287A632443E6}"/>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Tree>
    <p:extLst>
      <p:ext uri="{BB962C8B-B14F-4D97-AF65-F5344CB8AC3E}">
        <p14:creationId xmlns:p14="http://schemas.microsoft.com/office/powerpoint/2010/main" val="351231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ivider B">
    <p:bg>
      <p:bgPr>
        <a:gradFill>
          <a:gsLst>
            <a:gs pos="100000">
              <a:srgbClr val="40D389">
                <a:alpha val="90000"/>
              </a:srgbClr>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CA0D0DBC-D69A-7B4C-8D96-E31B892AB298}"/>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89" name="Group 88">
              <a:extLst>
                <a:ext uri="{FF2B5EF4-FFF2-40B4-BE49-F238E27FC236}">
                  <a16:creationId xmlns:a16="http://schemas.microsoft.com/office/drawing/2014/main" id="{97E69B29-1B61-F743-A8F3-D869C6427736}"/>
                </a:ext>
              </a:extLst>
            </p:cNvPr>
            <p:cNvGrpSpPr/>
            <p:nvPr userDrawn="1"/>
          </p:nvGrpSpPr>
          <p:grpSpPr>
            <a:xfrm>
              <a:off x="487364" y="341313"/>
              <a:ext cx="12600713" cy="1005840"/>
              <a:chOff x="487364" y="341313"/>
              <a:chExt cx="12600713" cy="1005840"/>
            </a:xfrm>
            <a:grpFill/>
          </p:grpSpPr>
          <p:pic>
            <p:nvPicPr>
              <p:cNvPr id="160" name="Graphic 159">
                <a:extLst>
                  <a:ext uri="{FF2B5EF4-FFF2-40B4-BE49-F238E27FC236}">
                    <a16:creationId xmlns:a16="http://schemas.microsoft.com/office/drawing/2014/main" id="{17C0575D-D379-DB4C-AABE-6E26AFE37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61" name="Graphic 160">
                <a:extLst>
                  <a:ext uri="{FF2B5EF4-FFF2-40B4-BE49-F238E27FC236}">
                    <a16:creationId xmlns:a16="http://schemas.microsoft.com/office/drawing/2014/main" id="{FFE81139-C818-7842-AF59-32645D0A432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62" name="Graphic 161">
                <a:extLst>
                  <a:ext uri="{FF2B5EF4-FFF2-40B4-BE49-F238E27FC236}">
                    <a16:creationId xmlns:a16="http://schemas.microsoft.com/office/drawing/2014/main" id="{21E6F53A-7603-4D4E-A7DF-AA19A27BDC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63" name="Graphic 162">
                <a:extLst>
                  <a:ext uri="{FF2B5EF4-FFF2-40B4-BE49-F238E27FC236}">
                    <a16:creationId xmlns:a16="http://schemas.microsoft.com/office/drawing/2014/main" id="{B58CB0A5-F097-2244-A413-72C70DB497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64" name="Graphic 163">
                <a:extLst>
                  <a:ext uri="{FF2B5EF4-FFF2-40B4-BE49-F238E27FC236}">
                    <a16:creationId xmlns:a16="http://schemas.microsoft.com/office/drawing/2014/main" id="{485D4350-5088-614C-A92C-AA74F485A1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65" name="Graphic 164">
                <a:extLst>
                  <a:ext uri="{FF2B5EF4-FFF2-40B4-BE49-F238E27FC236}">
                    <a16:creationId xmlns:a16="http://schemas.microsoft.com/office/drawing/2014/main" id="{F0014A2A-B207-F343-B9A6-67E155D237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66" name="Graphic 165">
                <a:extLst>
                  <a:ext uri="{FF2B5EF4-FFF2-40B4-BE49-F238E27FC236}">
                    <a16:creationId xmlns:a16="http://schemas.microsoft.com/office/drawing/2014/main" id="{6365EE8E-F00A-2D4C-8EAA-8DF7B5E1D7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67" name="Graphic 166">
                <a:extLst>
                  <a:ext uri="{FF2B5EF4-FFF2-40B4-BE49-F238E27FC236}">
                    <a16:creationId xmlns:a16="http://schemas.microsoft.com/office/drawing/2014/main" id="{6A06B6B8-F36E-2443-8F29-EC9F940FBC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8" name="Graphic 167">
                <a:extLst>
                  <a:ext uri="{FF2B5EF4-FFF2-40B4-BE49-F238E27FC236}">
                    <a16:creationId xmlns:a16="http://schemas.microsoft.com/office/drawing/2014/main" id="{AA1D0643-6923-554C-A617-AE77085118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0" name="Group 89">
              <a:extLst>
                <a:ext uri="{FF2B5EF4-FFF2-40B4-BE49-F238E27FC236}">
                  <a16:creationId xmlns:a16="http://schemas.microsoft.com/office/drawing/2014/main" id="{9224A9DE-9FA9-A94A-9675-2214B4C57736}"/>
                </a:ext>
              </a:extLst>
            </p:cNvPr>
            <p:cNvGrpSpPr/>
            <p:nvPr userDrawn="1"/>
          </p:nvGrpSpPr>
          <p:grpSpPr>
            <a:xfrm>
              <a:off x="-288812" y="1255713"/>
              <a:ext cx="12600713" cy="1005840"/>
              <a:chOff x="487364" y="341313"/>
              <a:chExt cx="12600713" cy="1005840"/>
            </a:xfrm>
            <a:grpFill/>
          </p:grpSpPr>
          <p:pic>
            <p:nvPicPr>
              <p:cNvPr id="151" name="Graphic 150">
                <a:extLst>
                  <a:ext uri="{FF2B5EF4-FFF2-40B4-BE49-F238E27FC236}">
                    <a16:creationId xmlns:a16="http://schemas.microsoft.com/office/drawing/2014/main" id="{28CD7EFD-0F75-614D-8193-40E38C25BE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52" name="Graphic 151">
                <a:extLst>
                  <a:ext uri="{FF2B5EF4-FFF2-40B4-BE49-F238E27FC236}">
                    <a16:creationId xmlns:a16="http://schemas.microsoft.com/office/drawing/2014/main" id="{72E5A499-3FFB-F346-9472-D6C81B47A8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53" name="Graphic 152">
                <a:extLst>
                  <a:ext uri="{FF2B5EF4-FFF2-40B4-BE49-F238E27FC236}">
                    <a16:creationId xmlns:a16="http://schemas.microsoft.com/office/drawing/2014/main" id="{6C8F4FBE-1BE0-684A-995A-DB22C6A983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54" name="Graphic 153">
                <a:extLst>
                  <a:ext uri="{FF2B5EF4-FFF2-40B4-BE49-F238E27FC236}">
                    <a16:creationId xmlns:a16="http://schemas.microsoft.com/office/drawing/2014/main" id="{D333ED4E-70A7-D14E-A183-C974941370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55" name="Graphic 154">
                <a:extLst>
                  <a:ext uri="{FF2B5EF4-FFF2-40B4-BE49-F238E27FC236}">
                    <a16:creationId xmlns:a16="http://schemas.microsoft.com/office/drawing/2014/main" id="{615C5D0A-0796-EC45-A602-98F5951E44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56" name="Graphic 155">
                <a:extLst>
                  <a:ext uri="{FF2B5EF4-FFF2-40B4-BE49-F238E27FC236}">
                    <a16:creationId xmlns:a16="http://schemas.microsoft.com/office/drawing/2014/main" id="{EDD3FE17-2BCD-2D47-8889-8C81869C4D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57" name="Graphic 156">
                <a:extLst>
                  <a:ext uri="{FF2B5EF4-FFF2-40B4-BE49-F238E27FC236}">
                    <a16:creationId xmlns:a16="http://schemas.microsoft.com/office/drawing/2014/main" id="{56FDA248-0DFF-7745-9561-F6CA1BF13A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8" name="Graphic 157">
                <a:extLst>
                  <a:ext uri="{FF2B5EF4-FFF2-40B4-BE49-F238E27FC236}">
                    <a16:creationId xmlns:a16="http://schemas.microsoft.com/office/drawing/2014/main" id="{EBAD3EF2-5682-524B-84F6-F5AE124696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59" name="Graphic 158">
                <a:extLst>
                  <a:ext uri="{FF2B5EF4-FFF2-40B4-BE49-F238E27FC236}">
                    <a16:creationId xmlns:a16="http://schemas.microsoft.com/office/drawing/2014/main" id="{EE596310-BD0B-F841-82CD-343F731C64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1" name="Group 90">
              <a:extLst>
                <a:ext uri="{FF2B5EF4-FFF2-40B4-BE49-F238E27FC236}">
                  <a16:creationId xmlns:a16="http://schemas.microsoft.com/office/drawing/2014/main" id="{21B07931-A29F-5146-8F40-1F01DE7E3AC6}"/>
                </a:ext>
              </a:extLst>
            </p:cNvPr>
            <p:cNvGrpSpPr/>
            <p:nvPr userDrawn="1"/>
          </p:nvGrpSpPr>
          <p:grpSpPr>
            <a:xfrm>
              <a:off x="487364" y="2085053"/>
              <a:ext cx="12600713" cy="1005840"/>
              <a:chOff x="487364" y="341313"/>
              <a:chExt cx="12600713" cy="1005840"/>
            </a:xfrm>
            <a:grpFill/>
          </p:grpSpPr>
          <p:pic>
            <p:nvPicPr>
              <p:cNvPr id="142" name="Graphic 141">
                <a:extLst>
                  <a:ext uri="{FF2B5EF4-FFF2-40B4-BE49-F238E27FC236}">
                    <a16:creationId xmlns:a16="http://schemas.microsoft.com/office/drawing/2014/main" id="{05548A6E-89D1-254C-873F-CC83E1B2E7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43" name="Graphic 142">
                <a:extLst>
                  <a:ext uri="{FF2B5EF4-FFF2-40B4-BE49-F238E27FC236}">
                    <a16:creationId xmlns:a16="http://schemas.microsoft.com/office/drawing/2014/main" id="{366909CE-F175-3C40-9C2F-749C422D61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44" name="Graphic 143">
                <a:extLst>
                  <a:ext uri="{FF2B5EF4-FFF2-40B4-BE49-F238E27FC236}">
                    <a16:creationId xmlns:a16="http://schemas.microsoft.com/office/drawing/2014/main" id="{1D88E571-E9C9-244D-B0A2-E7CC2F7705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45" name="Graphic 144">
                <a:extLst>
                  <a:ext uri="{FF2B5EF4-FFF2-40B4-BE49-F238E27FC236}">
                    <a16:creationId xmlns:a16="http://schemas.microsoft.com/office/drawing/2014/main" id="{9BD720D9-94AE-F046-A766-383C0459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46" name="Graphic 145">
                <a:extLst>
                  <a:ext uri="{FF2B5EF4-FFF2-40B4-BE49-F238E27FC236}">
                    <a16:creationId xmlns:a16="http://schemas.microsoft.com/office/drawing/2014/main" id="{A4D359A8-F5D8-F844-88C6-05D1171BEB6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47" name="Graphic 146">
                <a:extLst>
                  <a:ext uri="{FF2B5EF4-FFF2-40B4-BE49-F238E27FC236}">
                    <a16:creationId xmlns:a16="http://schemas.microsoft.com/office/drawing/2014/main" id="{63E5B8AD-BE47-5C4C-AD50-C927D4C477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8" name="Graphic 147">
                <a:extLst>
                  <a:ext uri="{FF2B5EF4-FFF2-40B4-BE49-F238E27FC236}">
                    <a16:creationId xmlns:a16="http://schemas.microsoft.com/office/drawing/2014/main" id="{AEFCE26E-8F35-5343-B1F0-0A5B459058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49" name="Graphic 148">
                <a:extLst>
                  <a:ext uri="{FF2B5EF4-FFF2-40B4-BE49-F238E27FC236}">
                    <a16:creationId xmlns:a16="http://schemas.microsoft.com/office/drawing/2014/main" id="{93D58D85-7866-9545-8F84-A8C0335C70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50" name="Graphic 149">
                <a:extLst>
                  <a:ext uri="{FF2B5EF4-FFF2-40B4-BE49-F238E27FC236}">
                    <a16:creationId xmlns:a16="http://schemas.microsoft.com/office/drawing/2014/main" id="{3500572D-1FC9-FA43-83DE-EC8DA2CC98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2" name="Group 91">
              <a:extLst>
                <a:ext uri="{FF2B5EF4-FFF2-40B4-BE49-F238E27FC236}">
                  <a16:creationId xmlns:a16="http://schemas.microsoft.com/office/drawing/2014/main" id="{277EA843-D5F2-7A44-9A24-A87E7C5123E9}"/>
                </a:ext>
              </a:extLst>
            </p:cNvPr>
            <p:cNvGrpSpPr/>
            <p:nvPr userDrawn="1"/>
          </p:nvGrpSpPr>
          <p:grpSpPr>
            <a:xfrm>
              <a:off x="-288812" y="2999453"/>
              <a:ext cx="12600713" cy="1005840"/>
              <a:chOff x="487364" y="341313"/>
              <a:chExt cx="12600713" cy="1005840"/>
            </a:xfrm>
            <a:grpFill/>
          </p:grpSpPr>
          <p:pic>
            <p:nvPicPr>
              <p:cNvPr id="133" name="Graphic 132">
                <a:extLst>
                  <a:ext uri="{FF2B5EF4-FFF2-40B4-BE49-F238E27FC236}">
                    <a16:creationId xmlns:a16="http://schemas.microsoft.com/office/drawing/2014/main" id="{A46BAD14-6A61-594D-BD3C-E9AD6E2C29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34" name="Graphic 133">
                <a:extLst>
                  <a:ext uri="{FF2B5EF4-FFF2-40B4-BE49-F238E27FC236}">
                    <a16:creationId xmlns:a16="http://schemas.microsoft.com/office/drawing/2014/main" id="{50D4CF10-6725-4041-8CC7-42348A432D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35" name="Graphic 134">
                <a:extLst>
                  <a:ext uri="{FF2B5EF4-FFF2-40B4-BE49-F238E27FC236}">
                    <a16:creationId xmlns:a16="http://schemas.microsoft.com/office/drawing/2014/main" id="{1470AA5D-6CFC-3C4B-AAC2-C24C08BB74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36" name="Graphic 135">
                <a:extLst>
                  <a:ext uri="{FF2B5EF4-FFF2-40B4-BE49-F238E27FC236}">
                    <a16:creationId xmlns:a16="http://schemas.microsoft.com/office/drawing/2014/main" id="{E5A18950-B545-5145-AF3E-E2D9FB973CD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37" name="Graphic 136">
                <a:extLst>
                  <a:ext uri="{FF2B5EF4-FFF2-40B4-BE49-F238E27FC236}">
                    <a16:creationId xmlns:a16="http://schemas.microsoft.com/office/drawing/2014/main" id="{AC62EB84-9AB2-E34C-A4AC-7006AAD608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8" name="Graphic 137">
                <a:extLst>
                  <a:ext uri="{FF2B5EF4-FFF2-40B4-BE49-F238E27FC236}">
                    <a16:creationId xmlns:a16="http://schemas.microsoft.com/office/drawing/2014/main" id="{C0D5F2C8-0AD4-ED4E-9CA7-792541224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39" name="Graphic 138">
                <a:extLst>
                  <a:ext uri="{FF2B5EF4-FFF2-40B4-BE49-F238E27FC236}">
                    <a16:creationId xmlns:a16="http://schemas.microsoft.com/office/drawing/2014/main" id="{D2187703-C472-1046-AAA7-C137CC4B39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40" name="Graphic 139">
                <a:extLst>
                  <a:ext uri="{FF2B5EF4-FFF2-40B4-BE49-F238E27FC236}">
                    <a16:creationId xmlns:a16="http://schemas.microsoft.com/office/drawing/2014/main" id="{C5B264F8-EBE8-864E-AA49-CDFC4C96982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41" name="Graphic 140">
                <a:extLst>
                  <a:ext uri="{FF2B5EF4-FFF2-40B4-BE49-F238E27FC236}">
                    <a16:creationId xmlns:a16="http://schemas.microsoft.com/office/drawing/2014/main" id="{3C43F626-1EE9-6B47-98E6-27E3989BD9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3" name="Group 92">
              <a:extLst>
                <a:ext uri="{FF2B5EF4-FFF2-40B4-BE49-F238E27FC236}">
                  <a16:creationId xmlns:a16="http://schemas.microsoft.com/office/drawing/2014/main" id="{4EB4ACBF-5CD1-4E4F-AE9D-966DA21EBA90}"/>
                </a:ext>
              </a:extLst>
            </p:cNvPr>
            <p:cNvGrpSpPr/>
            <p:nvPr userDrawn="1"/>
          </p:nvGrpSpPr>
          <p:grpSpPr>
            <a:xfrm>
              <a:off x="487364" y="3871323"/>
              <a:ext cx="12600713" cy="1005840"/>
              <a:chOff x="487364" y="341313"/>
              <a:chExt cx="12600713" cy="1005840"/>
            </a:xfrm>
            <a:grpFill/>
          </p:grpSpPr>
          <p:pic>
            <p:nvPicPr>
              <p:cNvPr id="124" name="Graphic 123">
                <a:extLst>
                  <a:ext uri="{FF2B5EF4-FFF2-40B4-BE49-F238E27FC236}">
                    <a16:creationId xmlns:a16="http://schemas.microsoft.com/office/drawing/2014/main" id="{813CB652-051F-904D-925C-48F3EBEB0E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25" name="Graphic 124">
                <a:extLst>
                  <a:ext uri="{FF2B5EF4-FFF2-40B4-BE49-F238E27FC236}">
                    <a16:creationId xmlns:a16="http://schemas.microsoft.com/office/drawing/2014/main" id="{1800B63F-2D20-C84F-8838-7D38509C37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26" name="Graphic 125">
                <a:extLst>
                  <a:ext uri="{FF2B5EF4-FFF2-40B4-BE49-F238E27FC236}">
                    <a16:creationId xmlns:a16="http://schemas.microsoft.com/office/drawing/2014/main" id="{7631FBA7-1EE2-084D-9DCD-E7458FDD8FF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27" name="Graphic 126">
                <a:extLst>
                  <a:ext uri="{FF2B5EF4-FFF2-40B4-BE49-F238E27FC236}">
                    <a16:creationId xmlns:a16="http://schemas.microsoft.com/office/drawing/2014/main" id="{E9116804-EB50-D14B-91C1-B78C4D0232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8" name="Graphic 127">
                <a:extLst>
                  <a:ext uri="{FF2B5EF4-FFF2-40B4-BE49-F238E27FC236}">
                    <a16:creationId xmlns:a16="http://schemas.microsoft.com/office/drawing/2014/main" id="{B37A266C-5D8C-874F-A44A-6CBF89A181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29" name="Graphic 128">
                <a:extLst>
                  <a:ext uri="{FF2B5EF4-FFF2-40B4-BE49-F238E27FC236}">
                    <a16:creationId xmlns:a16="http://schemas.microsoft.com/office/drawing/2014/main" id="{74328772-81A6-EF4B-8D27-4777D09327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30" name="Graphic 129">
                <a:extLst>
                  <a:ext uri="{FF2B5EF4-FFF2-40B4-BE49-F238E27FC236}">
                    <a16:creationId xmlns:a16="http://schemas.microsoft.com/office/drawing/2014/main" id="{E7EC8519-6B81-F846-BBD4-9C041E91C2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31" name="Graphic 130">
                <a:extLst>
                  <a:ext uri="{FF2B5EF4-FFF2-40B4-BE49-F238E27FC236}">
                    <a16:creationId xmlns:a16="http://schemas.microsoft.com/office/drawing/2014/main" id="{0F209F40-6CFF-B244-A37E-A049B632E8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32" name="Graphic 131">
                <a:extLst>
                  <a:ext uri="{FF2B5EF4-FFF2-40B4-BE49-F238E27FC236}">
                    <a16:creationId xmlns:a16="http://schemas.microsoft.com/office/drawing/2014/main" id="{716AC0FA-1D72-2542-85F6-69281FF6F5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4" name="Group 93">
              <a:extLst>
                <a:ext uri="{FF2B5EF4-FFF2-40B4-BE49-F238E27FC236}">
                  <a16:creationId xmlns:a16="http://schemas.microsoft.com/office/drawing/2014/main" id="{37B38DC2-C537-764A-8B67-390142A7D8FF}"/>
                </a:ext>
              </a:extLst>
            </p:cNvPr>
            <p:cNvGrpSpPr/>
            <p:nvPr userDrawn="1"/>
          </p:nvGrpSpPr>
          <p:grpSpPr>
            <a:xfrm>
              <a:off x="-288812" y="4785723"/>
              <a:ext cx="12600713" cy="1005840"/>
              <a:chOff x="487364" y="341313"/>
              <a:chExt cx="12600713" cy="1005840"/>
            </a:xfrm>
            <a:grpFill/>
          </p:grpSpPr>
          <p:pic>
            <p:nvPicPr>
              <p:cNvPr id="115" name="Graphic 114">
                <a:extLst>
                  <a:ext uri="{FF2B5EF4-FFF2-40B4-BE49-F238E27FC236}">
                    <a16:creationId xmlns:a16="http://schemas.microsoft.com/office/drawing/2014/main" id="{97743C90-4BE3-FD4F-A74A-77E8C6D28F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16" name="Graphic 115">
                <a:extLst>
                  <a:ext uri="{FF2B5EF4-FFF2-40B4-BE49-F238E27FC236}">
                    <a16:creationId xmlns:a16="http://schemas.microsoft.com/office/drawing/2014/main" id="{05F5ABE2-F097-0A4C-B354-42823E272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17" name="Graphic 116">
                <a:extLst>
                  <a:ext uri="{FF2B5EF4-FFF2-40B4-BE49-F238E27FC236}">
                    <a16:creationId xmlns:a16="http://schemas.microsoft.com/office/drawing/2014/main" id="{5EAB86AD-217C-DC4D-A676-AB3E9ED672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8" name="Graphic 117">
                <a:extLst>
                  <a:ext uri="{FF2B5EF4-FFF2-40B4-BE49-F238E27FC236}">
                    <a16:creationId xmlns:a16="http://schemas.microsoft.com/office/drawing/2014/main" id="{EDF951DE-6C71-8E45-A052-E3236265E3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19" name="Graphic 118">
                <a:extLst>
                  <a:ext uri="{FF2B5EF4-FFF2-40B4-BE49-F238E27FC236}">
                    <a16:creationId xmlns:a16="http://schemas.microsoft.com/office/drawing/2014/main" id="{8BE056F1-ED7E-4146-AA04-85391418AD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20" name="Graphic 119">
                <a:extLst>
                  <a:ext uri="{FF2B5EF4-FFF2-40B4-BE49-F238E27FC236}">
                    <a16:creationId xmlns:a16="http://schemas.microsoft.com/office/drawing/2014/main" id="{3A605F2B-4E67-654F-A3D3-0843146A2A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21" name="Graphic 120">
                <a:extLst>
                  <a:ext uri="{FF2B5EF4-FFF2-40B4-BE49-F238E27FC236}">
                    <a16:creationId xmlns:a16="http://schemas.microsoft.com/office/drawing/2014/main" id="{B8C63092-5B27-284F-B5EF-8F83550BB8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22" name="Graphic 121">
                <a:extLst>
                  <a:ext uri="{FF2B5EF4-FFF2-40B4-BE49-F238E27FC236}">
                    <a16:creationId xmlns:a16="http://schemas.microsoft.com/office/drawing/2014/main" id="{27EA1935-89CA-664E-9DD6-7D555040A5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23" name="Graphic 122">
                <a:extLst>
                  <a:ext uri="{FF2B5EF4-FFF2-40B4-BE49-F238E27FC236}">
                    <a16:creationId xmlns:a16="http://schemas.microsoft.com/office/drawing/2014/main" id="{B72108EC-2FEB-974B-9787-41D65AD71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5" name="Group 94">
              <a:extLst>
                <a:ext uri="{FF2B5EF4-FFF2-40B4-BE49-F238E27FC236}">
                  <a16:creationId xmlns:a16="http://schemas.microsoft.com/office/drawing/2014/main" id="{325AA7FE-6327-894D-A7A6-F9A58FA37855}"/>
                </a:ext>
              </a:extLst>
            </p:cNvPr>
            <p:cNvGrpSpPr/>
            <p:nvPr userDrawn="1"/>
          </p:nvGrpSpPr>
          <p:grpSpPr>
            <a:xfrm>
              <a:off x="487364" y="5615063"/>
              <a:ext cx="12600713" cy="1005840"/>
              <a:chOff x="487364" y="341313"/>
              <a:chExt cx="12600713" cy="1005840"/>
            </a:xfrm>
            <a:grpFill/>
          </p:grpSpPr>
          <p:pic>
            <p:nvPicPr>
              <p:cNvPr id="106" name="Graphic 105">
                <a:extLst>
                  <a:ext uri="{FF2B5EF4-FFF2-40B4-BE49-F238E27FC236}">
                    <a16:creationId xmlns:a16="http://schemas.microsoft.com/office/drawing/2014/main" id="{A0EA01B6-C986-734C-B5BB-64CBE4F3F6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07" name="Graphic 106">
                <a:extLst>
                  <a:ext uri="{FF2B5EF4-FFF2-40B4-BE49-F238E27FC236}">
                    <a16:creationId xmlns:a16="http://schemas.microsoft.com/office/drawing/2014/main" id="{3E96AF93-6392-634A-AFFC-23F8F5082A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8" name="Graphic 107">
                <a:extLst>
                  <a:ext uri="{FF2B5EF4-FFF2-40B4-BE49-F238E27FC236}">
                    <a16:creationId xmlns:a16="http://schemas.microsoft.com/office/drawing/2014/main" id="{A45B267E-E9AB-834F-AE9B-657EC592CA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09" name="Graphic 108">
                <a:extLst>
                  <a:ext uri="{FF2B5EF4-FFF2-40B4-BE49-F238E27FC236}">
                    <a16:creationId xmlns:a16="http://schemas.microsoft.com/office/drawing/2014/main" id="{168A0511-E5A7-734B-B36F-3B43BB53D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10" name="Graphic 109">
                <a:extLst>
                  <a:ext uri="{FF2B5EF4-FFF2-40B4-BE49-F238E27FC236}">
                    <a16:creationId xmlns:a16="http://schemas.microsoft.com/office/drawing/2014/main" id="{D6B57E07-A9F4-9C47-BE13-298A494AB1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11" name="Graphic 110">
                <a:extLst>
                  <a:ext uri="{FF2B5EF4-FFF2-40B4-BE49-F238E27FC236}">
                    <a16:creationId xmlns:a16="http://schemas.microsoft.com/office/drawing/2014/main" id="{2650B743-5964-1341-A58A-FF9BD87117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12" name="Graphic 111">
                <a:extLst>
                  <a:ext uri="{FF2B5EF4-FFF2-40B4-BE49-F238E27FC236}">
                    <a16:creationId xmlns:a16="http://schemas.microsoft.com/office/drawing/2014/main" id="{91B26E18-7571-5E4F-AEA3-D5BA8A50FA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13" name="Graphic 112">
                <a:extLst>
                  <a:ext uri="{FF2B5EF4-FFF2-40B4-BE49-F238E27FC236}">
                    <a16:creationId xmlns:a16="http://schemas.microsoft.com/office/drawing/2014/main" id="{BB429CC0-D349-3947-868A-A3E4A41BCF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14" name="Graphic 113">
                <a:extLst>
                  <a:ext uri="{FF2B5EF4-FFF2-40B4-BE49-F238E27FC236}">
                    <a16:creationId xmlns:a16="http://schemas.microsoft.com/office/drawing/2014/main" id="{7F173BE2-9A64-1349-BE2B-5687BCF117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6" name="Group 95">
              <a:extLst>
                <a:ext uri="{FF2B5EF4-FFF2-40B4-BE49-F238E27FC236}">
                  <a16:creationId xmlns:a16="http://schemas.microsoft.com/office/drawing/2014/main" id="{BB38E3DD-8C54-CA4C-9AC4-F38C6097BB1D}"/>
                </a:ext>
              </a:extLst>
            </p:cNvPr>
            <p:cNvGrpSpPr/>
            <p:nvPr userDrawn="1"/>
          </p:nvGrpSpPr>
          <p:grpSpPr>
            <a:xfrm>
              <a:off x="-288812" y="6529463"/>
              <a:ext cx="12600713" cy="1005840"/>
              <a:chOff x="487364" y="341313"/>
              <a:chExt cx="12600713" cy="1005840"/>
            </a:xfrm>
            <a:grpFill/>
          </p:grpSpPr>
          <p:pic>
            <p:nvPicPr>
              <p:cNvPr id="97" name="Graphic 96">
                <a:extLst>
                  <a:ext uri="{FF2B5EF4-FFF2-40B4-BE49-F238E27FC236}">
                    <a16:creationId xmlns:a16="http://schemas.microsoft.com/office/drawing/2014/main" id="{76E154C6-FE54-E947-BD08-3E6C5D5048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8" name="Graphic 97">
                <a:extLst>
                  <a:ext uri="{FF2B5EF4-FFF2-40B4-BE49-F238E27FC236}">
                    <a16:creationId xmlns:a16="http://schemas.microsoft.com/office/drawing/2014/main" id="{E890800B-4E1C-D24E-A3C0-089195AD34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99" name="Graphic 98">
                <a:extLst>
                  <a:ext uri="{FF2B5EF4-FFF2-40B4-BE49-F238E27FC236}">
                    <a16:creationId xmlns:a16="http://schemas.microsoft.com/office/drawing/2014/main" id="{6B1B6A0F-F54B-0E4C-8D30-A09398B082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00" name="Graphic 99">
                <a:extLst>
                  <a:ext uri="{FF2B5EF4-FFF2-40B4-BE49-F238E27FC236}">
                    <a16:creationId xmlns:a16="http://schemas.microsoft.com/office/drawing/2014/main" id="{0EAB0AC6-F041-F94A-8DF4-A125E829C5A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01" name="Graphic 100">
                <a:extLst>
                  <a:ext uri="{FF2B5EF4-FFF2-40B4-BE49-F238E27FC236}">
                    <a16:creationId xmlns:a16="http://schemas.microsoft.com/office/drawing/2014/main" id="{A20021B2-CE84-1C4F-82B8-FD10B8E76A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02" name="Graphic 101">
                <a:extLst>
                  <a:ext uri="{FF2B5EF4-FFF2-40B4-BE49-F238E27FC236}">
                    <a16:creationId xmlns:a16="http://schemas.microsoft.com/office/drawing/2014/main" id="{930A5C5F-F884-1840-800A-8814F2BAC0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03" name="Graphic 102">
                <a:extLst>
                  <a:ext uri="{FF2B5EF4-FFF2-40B4-BE49-F238E27FC236}">
                    <a16:creationId xmlns:a16="http://schemas.microsoft.com/office/drawing/2014/main" id="{0D26CB73-C310-7942-818B-5FC9CFBC99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04" name="Graphic 103">
                <a:extLst>
                  <a:ext uri="{FF2B5EF4-FFF2-40B4-BE49-F238E27FC236}">
                    <a16:creationId xmlns:a16="http://schemas.microsoft.com/office/drawing/2014/main" id="{88E2CE63-DC1A-4842-8E1F-93005E8677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05" name="Graphic 104">
                <a:extLst>
                  <a:ext uri="{FF2B5EF4-FFF2-40B4-BE49-F238E27FC236}">
                    <a16:creationId xmlns:a16="http://schemas.microsoft.com/office/drawing/2014/main" id="{849C6A05-4020-9442-A4DE-C911B06DB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7" name="Rectangle 86">
            <a:extLst>
              <a:ext uri="{FF2B5EF4-FFF2-40B4-BE49-F238E27FC236}">
                <a16:creationId xmlns:a16="http://schemas.microsoft.com/office/drawing/2014/main" id="{5AC8B0EC-6E32-2543-BEB0-866DE624E171}"/>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3">
            <a:extLst>
              <a:ext uri="{FF2B5EF4-FFF2-40B4-BE49-F238E27FC236}">
                <a16:creationId xmlns:a16="http://schemas.microsoft.com/office/drawing/2014/main" id="{50B1BC34-7B8F-C94E-813F-EFF2E427508E}"/>
              </a:ext>
            </a:extLst>
          </p:cNvPr>
          <p:cNvPicPr>
            <a:picLocks noChangeAspect="1"/>
          </p:cNvPicPr>
          <p:nvPr userDrawn="1"/>
        </p:nvPicPr>
        <p:blipFill>
          <a:blip r:embed="rId4"/>
          <a:srcRect/>
          <a:stretch/>
        </p:blipFill>
        <p:spPr>
          <a:xfrm>
            <a:off x="498408" y="6502817"/>
            <a:ext cx="960120" cy="274320"/>
          </a:xfrm>
          <a:prstGeom prst="rect">
            <a:avLst/>
          </a:prstGeom>
        </p:spPr>
      </p:pic>
      <p:sp>
        <p:nvSpPr>
          <p:cNvPr id="4" name="Footer Placeholder 3">
            <a:extLst>
              <a:ext uri="{FF2B5EF4-FFF2-40B4-BE49-F238E27FC236}">
                <a16:creationId xmlns:a16="http://schemas.microsoft.com/office/drawing/2014/main" id="{26962B35-65AA-5C44-ADDB-370539A2C558}"/>
              </a:ext>
            </a:extLst>
          </p:cNvPr>
          <p:cNvSpPr>
            <a:spLocks noGrp="1"/>
          </p:cNvSpPr>
          <p:nvPr>
            <p:ph type="ftr" sz="quarter" idx="10"/>
          </p:nvPr>
        </p:nvSpPr>
        <p:spPr/>
        <p:txBody>
          <a:bodyPr/>
          <a:lstStyle/>
          <a:p>
            <a:r>
              <a:rPr lang="en-US"/>
              <a:t>© KPA 2019. ALL RIGHTS RESERVED. </a:t>
            </a:r>
            <a:endParaRPr lang="en-US" dirty="0"/>
          </a:p>
        </p:txBody>
      </p:sp>
      <p:sp>
        <p:nvSpPr>
          <p:cNvPr id="5" name="Slide Number Placeholder 4">
            <a:extLst>
              <a:ext uri="{FF2B5EF4-FFF2-40B4-BE49-F238E27FC236}">
                <a16:creationId xmlns:a16="http://schemas.microsoft.com/office/drawing/2014/main" id="{53A73685-C2F3-F44D-89F5-98FA8F318E85}"/>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169" name="Title 1">
            <a:extLst>
              <a:ext uri="{FF2B5EF4-FFF2-40B4-BE49-F238E27FC236}">
                <a16:creationId xmlns:a16="http://schemas.microsoft.com/office/drawing/2014/main" id="{93F04E22-937D-E64B-A153-545F4E57BFE0}"/>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6610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ivider C">
    <p:bg>
      <p:bgPr>
        <a:gradFill>
          <a:gsLst>
            <a:gs pos="100000">
              <a:srgbClr val="00AF9A"/>
            </a:gs>
            <a:gs pos="0">
              <a:schemeClr val="accent4"/>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8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60DF9B95-2C74-3D4C-BBC5-79986CE406F8}"/>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13">
            <a:extLst>
              <a:ext uri="{FF2B5EF4-FFF2-40B4-BE49-F238E27FC236}">
                <a16:creationId xmlns:a16="http://schemas.microsoft.com/office/drawing/2014/main" id="{2155C7E5-6A4F-5441-A8F1-64E8366EDA0B}"/>
              </a:ext>
            </a:extLst>
          </p:cNvPr>
          <p:cNvPicPr>
            <a:picLocks noChangeAspect="1"/>
          </p:cNvPicPr>
          <p:nvPr userDrawn="1"/>
        </p:nvPicPr>
        <p:blipFill>
          <a:blip r:embed="rId4"/>
          <a:srcRect/>
          <a:stretch/>
        </p:blipFill>
        <p:spPr>
          <a:xfrm>
            <a:off x="498408" y="6502817"/>
            <a:ext cx="960120" cy="274320"/>
          </a:xfrm>
          <a:prstGeom prst="rect">
            <a:avLst/>
          </a:prstGeom>
        </p:spPr>
      </p:pic>
      <p:sp>
        <p:nvSpPr>
          <p:cNvPr id="3" name="Footer Placeholder 2">
            <a:extLst>
              <a:ext uri="{FF2B5EF4-FFF2-40B4-BE49-F238E27FC236}">
                <a16:creationId xmlns:a16="http://schemas.microsoft.com/office/drawing/2014/main" id="{E362C715-67E1-804C-AE4E-DB4E37AEE4ED}"/>
              </a:ext>
            </a:extLst>
          </p:cNvPr>
          <p:cNvSpPr>
            <a:spLocks noGrp="1"/>
          </p:cNvSpPr>
          <p:nvPr>
            <p:ph type="ftr" sz="quarter" idx="10"/>
          </p:nvPr>
        </p:nvSpPr>
        <p:spPr/>
        <p:txBody>
          <a:bodyPr/>
          <a:lstStyle/>
          <a:p>
            <a:r>
              <a:rPr lang="en-US"/>
              <a:t>© KPA 2019. ALL RIGHTS RESERVED. </a:t>
            </a:r>
            <a:endParaRPr lang="en-US" dirty="0"/>
          </a:p>
        </p:txBody>
      </p:sp>
      <p:sp>
        <p:nvSpPr>
          <p:cNvPr id="4" name="Slide Number Placeholder 3">
            <a:extLst>
              <a:ext uri="{FF2B5EF4-FFF2-40B4-BE49-F238E27FC236}">
                <a16:creationId xmlns:a16="http://schemas.microsoft.com/office/drawing/2014/main" id="{992F9198-87A1-3C46-A44F-DC616A564A5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90" name="Title 1">
            <a:extLst>
              <a:ext uri="{FF2B5EF4-FFF2-40B4-BE49-F238E27FC236}">
                <a16:creationId xmlns:a16="http://schemas.microsoft.com/office/drawing/2014/main" id="{10686436-DFF8-124B-A286-365725FC9B0C}"/>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1903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Statement A">
    <p:bg>
      <p:bgPr>
        <a:solidFill>
          <a:schemeClr val="tx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8E72AFD-7697-3A46-90CB-A0873FF5A5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cxnSp>
        <p:nvCxnSpPr>
          <p:cNvPr id="7" name="Straight Connector 6">
            <a:extLst>
              <a:ext uri="{FF2B5EF4-FFF2-40B4-BE49-F238E27FC236}">
                <a16:creationId xmlns:a16="http://schemas.microsoft.com/office/drawing/2014/main" id="{43280AAA-0C20-E749-9FF1-3B43F4743BC2}"/>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6193E6A-27F9-5E44-9C03-97AED0BDD483}"/>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28258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ivider D">
    <p:bg>
      <p:bgPr>
        <a:gradFill>
          <a:gsLst>
            <a:gs pos="100000">
              <a:srgbClr val="CF63CE"/>
            </a:gs>
            <a:gs pos="0">
              <a:schemeClr val="accent5"/>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3" name="Rectangle 92">
            <a:extLst>
              <a:ext uri="{FF2B5EF4-FFF2-40B4-BE49-F238E27FC236}">
                <a16:creationId xmlns:a16="http://schemas.microsoft.com/office/drawing/2014/main" id="{B9EEA6F4-4104-CD43-890A-A321D67917C2}"/>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raphic 13">
            <a:extLst>
              <a:ext uri="{FF2B5EF4-FFF2-40B4-BE49-F238E27FC236}">
                <a16:creationId xmlns:a16="http://schemas.microsoft.com/office/drawing/2014/main" id="{24C2807F-E53B-FD4D-8C58-C36378C0AF89}"/>
              </a:ext>
            </a:extLst>
          </p:cNvPr>
          <p:cNvPicPr>
            <a:picLocks noChangeAspect="1"/>
          </p:cNvPicPr>
          <p:nvPr userDrawn="1"/>
        </p:nvPicPr>
        <p:blipFill>
          <a:blip r:embed="rId4"/>
          <a:srcRect/>
          <a:stretch/>
        </p:blipFill>
        <p:spPr>
          <a:xfrm>
            <a:off x="498408" y="6502817"/>
            <a:ext cx="960120" cy="274320"/>
          </a:xfrm>
          <a:prstGeom prst="rect">
            <a:avLst/>
          </a:prstGeom>
        </p:spPr>
      </p:pic>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50DA8FE7-0CAF-404D-A033-035AB54D51D1}"/>
              </a:ext>
            </a:extLst>
          </p:cNvPr>
          <p:cNvSpPr>
            <a:spLocks noGrp="1"/>
          </p:cNvSpPr>
          <p:nvPr>
            <p:ph type="ftr" sz="quarter" idx="13"/>
          </p:nvPr>
        </p:nvSpPr>
        <p:spPr/>
        <p:txBody>
          <a:bodyPr/>
          <a:lstStyle/>
          <a:p>
            <a:r>
              <a:rPr lang="en-US"/>
              <a:t>© KPA 2019. ALL RIGHTS RESERVED. </a:t>
            </a:r>
            <a:endParaRPr lang="en-US" dirty="0"/>
          </a:p>
        </p:txBody>
      </p:sp>
      <p:sp>
        <p:nvSpPr>
          <p:cNvPr id="91" name="Title 1">
            <a:extLst>
              <a:ext uri="{FF2B5EF4-FFF2-40B4-BE49-F238E27FC236}">
                <a16:creationId xmlns:a16="http://schemas.microsoft.com/office/drawing/2014/main" id="{2A1F16D7-052D-2848-880C-86020BE1A094}"/>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4674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ivider E">
    <p:bg>
      <p:bgPr>
        <a:gradFill>
          <a:gsLst>
            <a:gs pos="100000">
              <a:srgbClr val="FFAB4D"/>
            </a:gs>
            <a:gs pos="0">
              <a:schemeClr val="accent6"/>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1" name="Rectangle 90">
            <a:extLst>
              <a:ext uri="{FF2B5EF4-FFF2-40B4-BE49-F238E27FC236}">
                <a16:creationId xmlns:a16="http://schemas.microsoft.com/office/drawing/2014/main" id="{39204F29-59D1-FB48-9AA6-9DB95AD8A7C0}"/>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Graphic 13">
            <a:extLst>
              <a:ext uri="{FF2B5EF4-FFF2-40B4-BE49-F238E27FC236}">
                <a16:creationId xmlns:a16="http://schemas.microsoft.com/office/drawing/2014/main" id="{C37E9215-3A24-E74B-9500-24572138D834}"/>
              </a:ext>
            </a:extLst>
          </p:cNvPr>
          <p:cNvPicPr>
            <a:picLocks noChangeAspect="1"/>
          </p:cNvPicPr>
          <p:nvPr userDrawn="1"/>
        </p:nvPicPr>
        <p:blipFill>
          <a:blip r:embed="rId4"/>
          <a:srcRect/>
          <a:stretch/>
        </p:blipFill>
        <p:spPr>
          <a:xfrm>
            <a:off x="498408" y="6502817"/>
            <a:ext cx="960120" cy="274320"/>
          </a:xfrm>
          <a:prstGeom prst="rect">
            <a:avLst/>
          </a:prstGeom>
        </p:spPr>
      </p:pic>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39815F87-7619-9947-B40E-18A44189CFAD}"/>
              </a:ext>
            </a:extLst>
          </p:cNvPr>
          <p:cNvSpPr>
            <a:spLocks noGrp="1"/>
          </p:cNvSpPr>
          <p:nvPr>
            <p:ph type="ftr" sz="quarter" idx="13"/>
          </p:nvPr>
        </p:nvSpPr>
        <p:spPr/>
        <p:txBody>
          <a:bodyPr/>
          <a:lstStyle/>
          <a:p>
            <a:r>
              <a:rPr lang="en-US"/>
              <a:t>© KPA 2019. ALL RIGHTS RESERVED. </a:t>
            </a:r>
            <a:endParaRPr lang="en-US" dirty="0"/>
          </a:p>
        </p:txBody>
      </p:sp>
      <p:sp>
        <p:nvSpPr>
          <p:cNvPr id="90" name="Title 1">
            <a:extLst>
              <a:ext uri="{FF2B5EF4-FFF2-40B4-BE49-F238E27FC236}">
                <a16:creationId xmlns:a16="http://schemas.microsoft.com/office/drawing/2014/main" id="{BDED1F00-E96C-554A-BA51-37A0C189EF1C}"/>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2419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vider/Statement A">
    <p:bg>
      <p:bgPr>
        <a:solidFill>
          <a:schemeClr val="tx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8E72AFD-7697-3A46-90CB-A0873FF5A5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cxnSp>
        <p:nvCxnSpPr>
          <p:cNvPr id="7" name="Straight Connector 6">
            <a:extLst>
              <a:ext uri="{FF2B5EF4-FFF2-40B4-BE49-F238E27FC236}">
                <a16:creationId xmlns:a16="http://schemas.microsoft.com/office/drawing/2014/main" id="{43280AAA-0C20-E749-9FF1-3B43F4743BC2}"/>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6193E6A-27F9-5E44-9C03-97AED0BDD483}"/>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11960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vider/Statement B">
    <p:bg>
      <p:bgPr>
        <a:solidFill>
          <a:schemeClr val="accent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8E72AFD-7697-3A46-90CB-A0873FF5A5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cxnSp>
        <p:nvCxnSpPr>
          <p:cNvPr id="7" name="Straight Connector 6">
            <a:extLst>
              <a:ext uri="{FF2B5EF4-FFF2-40B4-BE49-F238E27FC236}">
                <a16:creationId xmlns:a16="http://schemas.microsoft.com/office/drawing/2014/main" id="{43280AAA-0C20-E749-9FF1-3B43F4743BC2}"/>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6193E6A-27F9-5E44-9C03-97AED0BDD483}"/>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313021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vider/Statement C">
    <p:bg>
      <p:bgPr>
        <a:solidFill>
          <a:schemeClr val="accent4"/>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32CBC8C-09CC-714A-8024-395C9873CC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53EF4C32-9744-8F4E-8F43-547C685E2FE5}"/>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279851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vider/Statement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pic>
        <p:nvPicPr>
          <p:cNvPr id="8" name="Graphic 7">
            <a:extLst>
              <a:ext uri="{FF2B5EF4-FFF2-40B4-BE49-F238E27FC236}">
                <a16:creationId xmlns:a16="http://schemas.microsoft.com/office/drawing/2014/main" id="{2D3C34D6-C4DE-8F43-8D48-BD3C04D5B1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3" name="Footer Placeholder 2">
            <a:extLst>
              <a:ext uri="{FF2B5EF4-FFF2-40B4-BE49-F238E27FC236}">
                <a16:creationId xmlns:a16="http://schemas.microsoft.com/office/drawing/2014/main" id="{98A8151E-58CB-BC49-8EA9-3BC5953ADAD4}"/>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18016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Statement E">
    <p:bg>
      <p:bgPr>
        <a:solidFill>
          <a:schemeClr val="accent6"/>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0CD568A-C417-9E44-855A-8333F995AE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8D512ED1-02DA-AA4A-8DE5-C85D9245011A}"/>
              </a:ext>
            </a:extLst>
          </p:cNvPr>
          <p:cNvSpPr>
            <a:spLocks noGrp="1"/>
          </p:cNvSpPr>
          <p:nvPr>
            <p:ph type="sldNum" sz="quarter" idx="10"/>
          </p:nvPr>
        </p:nvSpPr>
        <p:spPr/>
        <p:txBody>
          <a:bodyPr/>
          <a:lstStyle>
            <a:lvl1pPr>
              <a:defRPr>
                <a:solidFill>
                  <a:schemeClr val="bg1">
                    <a:lumMod val="75000"/>
                  </a:schemeClr>
                </a:solidFill>
              </a:defRPr>
            </a:lvl1pPr>
          </a:lstStyle>
          <a:p>
            <a:r>
              <a:rPr lang="en-US"/>
              <a:t>PG </a:t>
            </a:r>
            <a:fld id="{82E5F845-5360-AC48-894D-E3ACF0C39174}" type="slidenum">
              <a:rPr lang="en-US" smtClean="0"/>
              <a:pPr/>
              <a:t>‹#›</a:t>
            </a:fld>
            <a:endParaRPr lang="en-US" dirty="0"/>
          </a:p>
        </p:txBody>
      </p:sp>
      <p:cxnSp>
        <p:nvCxnSpPr>
          <p:cNvPr id="9" name="Straight Connector 8">
            <a:extLst>
              <a:ext uri="{FF2B5EF4-FFF2-40B4-BE49-F238E27FC236}">
                <a16:creationId xmlns:a16="http://schemas.microsoft.com/office/drawing/2014/main" id="{11B60471-562D-E842-A188-BF55FFB1C145}"/>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4FA9FA0-80A4-974E-9D32-43B45D133978}"/>
              </a:ext>
            </a:extLst>
          </p:cNvPr>
          <p:cNvSpPr>
            <a:spLocks noGrp="1"/>
          </p:cNvSpPr>
          <p:nvPr>
            <p:ph type="ftr" sz="quarter" idx="11"/>
          </p:nvPr>
        </p:nvSpPr>
        <p:spPr/>
        <p:txBody>
          <a:bodyPr/>
          <a:lstStyle/>
          <a:p>
            <a:r>
              <a:rPr lang="en-US"/>
              <a:t>© KPA 2019. ALL RIGHTS RESERVED. </a:t>
            </a:r>
            <a:endParaRPr lang="en-US" dirty="0"/>
          </a:p>
        </p:txBody>
      </p:sp>
    </p:spTree>
    <p:extLst>
      <p:ext uri="{BB962C8B-B14F-4D97-AF65-F5344CB8AC3E}">
        <p14:creationId xmlns:p14="http://schemas.microsoft.com/office/powerpoint/2010/main" val="257996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0CA9842-9634-614E-94CB-688679114E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4" name="Footer Placeholder 3">
            <a:extLst>
              <a:ext uri="{FF2B5EF4-FFF2-40B4-BE49-F238E27FC236}">
                <a16:creationId xmlns:a16="http://schemas.microsoft.com/office/drawing/2014/main" id="{99479A35-5936-334D-8446-56AF811140DD}"/>
              </a:ext>
            </a:extLst>
          </p:cNvPr>
          <p:cNvSpPr>
            <a:spLocks noGrp="1"/>
          </p:cNvSpPr>
          <p:nvPr>
            <p:ph type="ftr" sz="quarter" idx="10"/>
          </p:nvPr>
        </p:nvSpPr>
        <p:spPr/>
        <p:txBody>
          <a:bodyPr/>
          <a:lstStyle/>
          <a:p>
            <a:r>
              <a:rPr lang="en-US"/>
              <a:t>© KPA 2019. ALL RIGHTS RESERVED. </a:t>
            </a:r>
            <a:endParaRPr lang="en-US" dirty="0"/>
          </a:p>
        </p:txBody>
      </p:sp>
      <p:sp>
        <p:nvSpPr>
          <p:cNvPr id="5" name="Slide Number Placeholder 4">
            <a:extLst>
              <a:ext uri="{FF2B5EF4-FFF2-40B4-BE49-F238E27FC236}">
                <a16:creationId xmlns:a16="http://schemas.microsoft.com/office/drawing/2014/main" id="{F1EED621-7044-F74F-B24D-2A036F6E00E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6" name="Text Placeholder 5">
            <a:extLst>
              <a:ext uri="{FF2B5EF4-FFF2-40B4-BE49-F238E27FC236}">
                <a16:creationId xmlns:a16="http://schemas.microsoft.com/office/drawing/2014/main" id="{356BD3B1-D9A4-9E40-8993-25C392CFEFCE}"/>
              </a:ext>
            </a:extLst>
          </p:cNvPr>
          <p:cNvSpPr>
            <a:spLocks noGrp="1"/>
          </p:cNvSpPr>
          <p:nvPr>
            <p:ph type="body" sz="quarter" idx="12"/>
          </p:nvPr>
        </p:nvSpPr>
        <p:spPr>
          <a:xfrm>
            <a:off x="2947989" y="1033264"/>
            <a:ext cx="8101012" cy="4334271"/>
          </a:xfrm>
        </p:spPr>
        <p:txBody>
          <a:bodyPr anchor="ctr"/>
          <a:lstStyle>
            <a:lvl1pPr marL="0" indent="0">
              <a:buFont typeface="Arial" panose="020B0604020202020204" pitchFamily="34" charset="0"/>
              <a:buNone/>
              <a:defRPr sz="3600" i="1">
                <a:solidFill>
                  <a:schemeClr val="bg1"/>
                </a:solidFill>
              </a:defRPr>
            </a:lvl1pPr>
            <a:lvl2pPr marL="4763" indent="0">
              <a:spcBef>
                <a:spcPts val="1800"/>
              </a:spcBef>
              <a:spcAft>
                <a:spcPts val="0"/>
              </a:spcAft>
              <a:buNone/>
              <a:tabLst/>
              <a:defRPr sz="1400" b="1">
                <a:solidFill>
                  <a:schemeClr val="accent3"/>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2492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2019. ALL RIGHTS RESERVED. </a:t>
            </a:r>
            <a:endParaRPr lang="en-US" dirty="0"/>
          </a:p>
        </p:txBody>
      </p:sp>
      <p:sp>
        <p:nvSpPr>
          <p:cNvPr id="7" name="Text Placeholder 5">
            <a:extLst>
              <a:ext uri="{FF2B5EF4-FFF2-40B4-BE49-F238E27FC236}">
                <a16:creationId xmlns:a16="http://schemas.microsoft.com/office/drawing/2014/main" id="{0902ED03-A5E9-AD41-9B0C-AD469058D856}"/>
              </a:ext>
            </a:extLst>
          </p:cNvPr>
          <p:cNvSpPr>
            <a:spLocks noGrp="1"/>
          </p:cNvSpPr>
          <p:nvPr>
            <p:ph type="body" sz="quarter" idx="14"/>
          </p:nvPr>
        </p:nvSpPr>
        <p:spPr>
          <a:xfrm>
            <a:off x="2947989" y="1033264"/>
            <a:ext cx="8101012" cy="4334271"/>
          </a:xfrm>
        </p:spPr>
        <p:txBody>
          <a:bodyPr anchor="ctr"/>
          <a:lstStyle>
            <a:lvl1pPr marL="0" indent="0">
              <a:buFont typeface="Arial" panose="020B0604020202020204" pitchFamily="34" charset="0"/>
              <a:buNone/>
              <a:defRPr sz="36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pic>
        <p:nvPicPr>
          <p:cNvPr id="4" name="Graphic 3">
            <a:extLst>
              <a:ext uri="{FF2B5EF4-FFF2-40B4-BE49-F238E27FC236}">
                <a16:creationId xmlns:a16="http://schemas.microsoft.com/office/drawing/2014/main" id="{AB9434E6-0435-F841-B503-4D83AF5BDB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58" y="295000"/>
            <a:ext cx="2430603" cy="5806440"/>
          </a:xfrm>
          <a:prstGeom prst="rect">
            <a:avLst/>
          </a:prstGeom>
        </p:spPr>
      </p:pic>
    </p:spTree>
    <p:extLst>
      <p:ext uri="{BB962C8B-B14F-4D97-AF65-F5344CB8AC3E}">
        <p14:creationId xmlns:p14="http://schemas.microsoft.com/office/powerpoint/2010/main" val="338888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Title Dark">
    <p:bg>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0CA9842-9634-614E-94CB-688679114E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4" name="Footer Placeholder 3">
            <a:extLst>
              <a:ext uri="{FF2B5EF4-FFF2-40B4-BE49-F238E27FC236}">
                <a16:creationId xmlns:a16="http://schemas.microsoft.com/office/drawing/2014/main" id="{99479A35-5936-334D-8446-56AF811140DD}"/>
              </a:ext>
            </a:extLst>
          </p:cNvPr>
          <p:cNvSpPr>
            <a:spLocks noGrp="1"/>
          </p:cNvSpPr>
          <p:nvPr>
            <p:ph type="ftr" sz="quarter" idx="10"/>
          </p:nvPr>
        </p:nvSpPr>
        <p:spPr/>
        <p:txBody>
          <a:bodyPr/>
          <a:lstStyle/>
          <a:p>
            <a:r>
              <a:rPr lang="en-US"/>
              <a:t>© KPA 2019. ALL RIGHTS RESERVED. </a:t>
            </a:r>
            <a:endParaRPr lang="en-US" dirty="0"/>
          </a:p>
        </p:txBody>
      </p:sp>
      <p:sp>
        <p:nvSpPr>
          <p:cNvPr id="5" name="Slide Number Placeholder 4">
            <a:extLst>
              <a:ext uri="{FF2B5EF4-FFF2-40B4-BE49-F238E27FC236}">
                <a16:creationId xmlns:a16="http://schemas.microsoft.com/office/drawing/2014/main" id="{F1EED621-7044-F74F-B24D-2A036F6E00E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6" name="Text Placeholder 5">
            <a:extLst>
              <a:ext uri="{FF2B5EF4-FFF2-40B4-BE49-F238E27FC236}">
                <a16:creationId xmlns:a16="http://schemas.microsoft.com/office/drawing/2014/main" id="{356BD3B1-D9A4-9E40-8993-25C392CFEFCE}"/>
              </a:ext>
            </a:extLst>
          </p:cNvPr>
          <p:cNvSpPr>
            <a:spLocks noGrp="1"/>
          </p:cNvSpPr>
          <p:nvPr>
            <p:ph type="body" sz="quarter" idx="12"/>
          </p:nvPr>
        </p:nvSpPr>
        <p:spPr>
          <a:xfrm>
            <a:off x="3017520" y="1828800"/>
            <a:ext cx="8031480" cy="3836113"/>
          </a:xfrm>
        </p:spPr>
        <p:txBody>
          <a:bodyPr anchor="t"/>
          <a:lstStyle>
            <a:lvl1pPr marL="0" indent="0">
              <a:buFont typeface="Arial" panose="020B0604020202020204" pitchFamily="34" charset="0"/>
              <a:buNone/>
              <a:defRPr sz="2800" i="1">
                <a:solidFill>
                  <a:schemeClr val="bg1"/>
                </a:solidFill>
              </a:defRPr>
            </a:lvl1pPr>
            <a:lvl2pPr marL="4763" indent="0">
              <a:spcBef>
                <a:spcPts val="1800"/>
              </a:spcBef>
              <a:spcAft>
                <a:spcPts val="0"/>
              </a:spcAft>
              <a:buNone/>
              <a:tabLst/>
              <a:defRPr sz="1400" b="1">
                <a:solidFill>
                  <a:schemeClr val="accent3"/>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
        <p:nvSpPr>
          <p:cNvPr id="7" name="Title 1">
            <a:extLst>
              <a:ext uri="{FF2B5EF4-FFF2-40B4-BE49-F238E27FC236}">
                <a16:creationId xmlns:a16="http://schemas.microsoft.com/office/drawing/2014/main" id="{9CDA162B-291B-2A43-955F-5CA12DBEEC4E}"/>
              </a:ext>
            </a:extLst>
          </p:cNvPr>
          <p:cNvSpPr>
            <a:spLocks noGrp="1"/>
          </p:cNvSpPr>
          <p:nvPr>
            <p:ph type="title"/>
          </p:nvPr>
        </p:nvSpPr>
        <p:spPr>
          <a:xfrm>
            <a:off x="3017520" y="365760"/>
            <a:ext cx="8693468" cy="1148364"/>
          </a:xfrm>
        </p:spPr>
        <p:txBody>
          <a:bodyPr anchor="b"/>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8474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Statement B">
    <p:bg>
      <p:bgPr>
        <a:solidFill>
          <a:schemeClr val="accent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8E72AFD-7697-3A46-90CB-A0873FF5A5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cxnSp>
        <p:nvCxnSpPr>
          <p:cNvPr id="7" name="Straight Connector 6">
            <a:extLst>
              <a:ext uri="{FF2B5EF4-FFF2-40B4-BE49-F238E27FC236}">
                <a16:creationId xmlns:a16="http://schemas.microsoft.com/office/drawing/2014/main" id="{43280AAA-0C20-E749-9FF1-3B43F4743BC2}"/>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6193E6A-27F9-5E44-9C03-97AED0BDD483}"/>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19242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Title l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2019. ALL RIGHTS RESERVED. </a:t>
            </a:r>
            <a:endParaRPr lang="en-US" dirty="0"/>
          </a:p>
        </p:txBody>
      </p:sp>
      <p:sp>
        <p:nvSpPr>
          <p:cNvPr id="8" name="Text Placeholder 5">
            <a:extLst>
              <a:ext uri="{FF2B5EF4-FFF2-40B4-BE49-F238E27FC236}">
                <a16:creationId xmlns:a16="http://schemas.microsoft.com/office/drawing/2014/main" id="{183A03FA-EE38-594A-895B-0DED69FF7CBE}"/>
              </a:ext>
            </a:extLst>
          </p:cNvPr>
          <p:cNvSpPr>
            <a:spLocks noGrp="1"/>
          </p:cNvSpPr>
          <p:nvPr>
            <p:ph type="body" sz="quarter" idx="14"/>
          </p:nvPr>
        </p:nvSpPr>
        <p:spPr>
          <a:xfrm>
            <a:off x="3017520" y="1828800"/>
            <a:ext cx="8031480" cy="3836113"/>
          </a:xfrm>
        </p:spPr>
        <p:txBody>
          <a:bodyPr anchor="t"/>
          <a:lstStyle>
            <a:lvl1pPr marL="0" indent="0">
              <a:buFont typeface="Arial" panose="020B0604020202020204" pitchFamily="34" charset="0"/>
              <a:buNone/>
              <a:defRPr sz="28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
        <p:nvSpPr>
          <p:cNvPr id="9" name="Title 1">
            <a:extLst>
              <a:ext uri="{FF2B5EF4-FFF2-40B4-BE49-F238E27FC236}">
                <a16:creationId xmlns:a16="http://schemas.microsoft.com/office/drawing/2014/main" id="{605E16E8-CE34-6E46-A701-FDCF9B7FA339}"/>
              </a:ext>
            </a:extLst>
          </p:cNvPr>
          <p:cNvSpPr>
            <a:spLocks noGrp="1"/>
          </p:cNvSpPr>
          <p:nvPr>
            <p:ph type="title"/>
          </p:nvPr>
        </p:nvSpPr>
        <p:spPr>
          <a:xfrm>
            <a:off x="3017520" y="365760"/>
            <a:ext cx="8693468" cy="1148364"/>
          </a:xfrm>
        </p:spPr>
        <p:txBody>
          <a:bodyPr anchor="b"/>
          <a:lstStyle>
            <a:lvl1pPr>
              <a:defRPr>
                <a:solidFill>
                  <a:schemeClr val="tx1">
                    <a:lumMod val="85000"/>
                    <a:lumOff val="15000"/>
                  </a:schemeClr>
                </a:solidFill>
              </a:defRPr>
            </a:lvl1pPr>
          </a:lstStyle>
          <a:p>
            <a:r>
              <a:rPr lang="en-US" dirty="0"/>
              <a:t>Click to edit Master title style</a:t>
            </a:r>
          </a:p>
        </p:txBody>
      </p:sp>
      <p:pic>
        <p:nvPicPr>
          <p:cNvPr id="7" name="Graphic 6">
            <a:extLst>
              <a:ext uri="{FF2B5EF4-FFF2-40B4-BE49-F238E27FC236}">
                <a16:creationId xmlns:a16="http://schemas.microsoft.com/office/drawing/2014/main" id="{1E0FE1F2-C8DA-9B48-A04B-C4B3F7EEA1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58" y="295000"/>
            <a:ext cx="2430603" cy="5806440"/>
          </a:xfrm>
          <a:prstGeom prst="rect">
            <a:avLst/>
          </a:prstGeom>
        </p:spPr>
      </p:pic>
    </p:spTree>
    <p:extLst>
      <p:ext uri="{BB962C8B-B14F-4D97-AF65-F5344CB8AC3E}">
        <p14:creationId xmlns:p14="http://schemas.microsoft.com/office/powerpoint/2010/main" val="79133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C2B818-1303-CD45-8655-3B7FFE806E3B}"/>
              </a:ext>
            </a:extLst>
          </p:cNvPr>
          <p:cNvSpPr>
            <a:spLocks noGrp="1"/>
          </p:cNvSpPr>
          <p:nvPr>
            <p:ph type="sldNum" sz="quarter" idx="13"/>
          </p:nvPr>
        </p:nvSpPr>
        <p:spPr/>
        <p:txBody>
          <a:bodyPr/>
          <a:lstStyle/>
          <a:p>
            <a:r>
              <a:rPr lang="en-US"/>
              <a:t>PG </a:t>
            </a:r>
            <a:fld id="{82E5F845-5360-AC48-894D-E3ACF0C39174}" type="slidenum">
              <a:rPr lang="en-US" smtClean="0"/>
              <a:pPr/>
              <a:t>‹#›</a:t>
            </a:fld>
            <a:endParaRPr lang="en-US" dirty="0"/>
          </a:p>
        </p:txBody>
      </p:sp>
      <p:sp>
        <p:nvSpPr>
          <p:cNvPr id="11" name="Picture Placeholder 10">
            <a:extLst>
              <a:ext uri="{FF2B5EF4-FFF2-40B4-BE49-F238E27FC236}">
                <a16:creationId xmlns:a16="http://schemas.microsoft.com/office/drawing/2014/main" id="{CA41C8D9-3A95-DD4C-A6AF-885D206553E1}"/>
              </a:ext>
            </a:extLst>
          </p:cNvPr>
          <p:cNvSpPr>
            <a:spLocks noGrp="1"/>
          </p:cNvSpPr>
          <p:nvPr>
            <p:ph type="pic" sz="quarter" idx="14"/>
          </p:nvPr>
        </p:nvSpPr>
        <p:spPr>
          <a:xfrm>
            <a:off x="0" y="2"/>
            <a:ext cx="3406951" cy="6400798"/>
          </a:xfrm>
          <a:custGeom>
            <a:avLst/>
            <a:gdLst>
              <a:gd name="connsiteX0" fmla="*/ 0 w 3649968"/>
              <a:gd name="connsiteY0" fmla="*/ 0 h 6857365"/>
              <a:gd name="connsiteX1" fmla="*/ 1040704 w 3649968"/>
              <a:gd name="connsiteY1" fmla="*/ 0 h 6857365"/>
              <a:gd name="connsiteX2" fmla="*/ 3030446 w 3649968"/>
              <a:gd name="connsiteY2" fmla="*/ 1984890 h 6857365"/>
              <a:gd name="connsiteX3" fmla="*/ 3067179 w 3649968"/>
              <a:gd name="connsiteY3" fmla="*/ 2021392 h 6857365"/>
              <a:gd name="connsiteX4" fmla="*/ 3110544 w 3649968"/>
              <a:gd name="connsiteY4" fmla="*/ 2066212 h 6857365"/>
              <a:gd name="connsiteX5" fmla="*/ 3112414 w 3649968"/>
              <a:gd name="connsiteY5" fmla="*/ 2068250 h 6857365"/>
              <a:gd name="connsiteX6" fmla="*/ 3391650 w 3649968"/>
              <a:gd name="connsiteY6" fmla="*/ 2446000 h 6857365"/>
              <a:gd name="connsiteX7" fmla="*/ 3399643 w 3649968"/>
              <a:gd name="connsiteY7" fmla="*/ 2459921 h 6857365"/>
              <a:gd name="connsiteX8" fmla="*/ 3409506 w 3649968"/>
              <a:gd name="connsiteY8" fmla="*/ 2478088 h 6857365"/>
              <a:gd name="connsiteX9" fmla="*/ 3423111 w 3649968"/>
              <a:gd name="connsiteY9" fmla="*/ 2503214 h 6857365"/>
              <a:gd name="connsiteX10" fmla="*/ 3428383 w 3649968"/>
              <a:gd name="connsiteY10" fmla="*/ 2513571 h 6857365"/>
              <a:gd name="connsiteX11" fmla="*/ 3445388 w 3649968"/>
              <a:gd name="connsiteY11" fmla="*/ 2547526 h 6857365"/>
              <a:gd name="connsiteX12" fmla="*/ 3447599 w 3649968"/>
              <a:gd name="connsiteY12" fmla="*/ 2552449 h 6857365"/>
              <a:gd name="connsiteX13" fmla="*/ 3466476 w 3649968"/>
              <a:gd name="connsiteY13" fmla="*/ 2591667 h 6857365"/>
              <a:gd name="connsiteX14" fmla="*/ 3466475 w 3649968"/>
              <a:gd name="connsiteY14" fmla="*/ 2591667 h 6857365"/>
              <a:gd name="connsiteX15" fmla="*/ 3630922 w 3649968"/>
              <a:gd name="connsiteY15" fmla="*/ 3144456 h 6857365"/>
              <a:gd name="connsiteX16" fmla="*/ 3637214 w 3649968"/>
              <a:gd name="connsiteY16" fmla="*/ 3191653 h 6857365"/>
              <a:gd name="connsiteX17" fmla="*/ 3637214 w 3649968"/>
              <a:gd name="connsiteY17" fmla="*/ 3192502 h 6857365"/>
              <a:gd name="connsiteX18" fmla="*/ 3642316 w 3649968"/>
              <a:gd name="connsiteY18" fmla="*/ 3239191 h 6857365"/>
              <a:gd name="connsiteX19" fmla="*/ 3642316 w 3649968"/>
              <a:gd name="connsiteY19" fmla="*/ 3242076 h 6857365"/>
              <a:gd name="connsiteX20" fmla="*/ 3646057 w 3649968"/>
              <a:gd name="connsiteY20" fmla="*/ 3286727 h 6857365"/>
              <a:gd name="connsiteX21" fmla="*/ 3646057 w 3649968"/>
              <a:gd name="connsiteY21" fmla="*/ 3291481 h 6857365"/>
              <a:gd name="connsiteX22" fmla="*/ 3648608 w 3649968"/>
              <a:gd name="connsiteY22" fmla="*/ 3334265 h 6857365"/>
              <a:gd name="connsiteX23" fmla="*/ 3648608 w 3649968"/>
              <a:gd name="connsiteY23" fmla="*/ 3341225 h 6857365"/>
              <a:gd name="connsiteX24" fmla="*/ 3649968 w 3649968"/>
              <a:gd name="connsiteY24" fmla="*/ 3381972 h 6857365"/>
              <a:gd name="connsiteX25" fmla="*/ 3649968 w 3649968"/>
              <a:gd name="connsiteY25" fmla="*/ 3390970 h 6857365"/>
              <a:gd name="connsiteX26" fmla="*/ 3649968 w 3649968"/>
              <a:gd name="connsiteY26" fmla="*/ 3429509 h 6857365"/>
              <a:gd name="connsiteX27" fmla="*/ 3649968 w 3649968"/>
              <a:gd name="connsiteY27" fmla="*/ 3440884 h 6857365"/>
              <a:gd name="connsiteX28" fmla="*/ 3649968 w 3649968"/>
              <a:gd name="connsiteY28" fmla="*/ 3477215 h 6857365"/>
              <a:gd name="connsiteX29" fmla="*/ 3649968 w 3649968"/>
              <a:gd name="connsiteY29" fmla="*/ 3490458 h 6857365"/>
              <a:gd name="connsiteX30" fmla="*/ 3648778 w 3649968"/>
              <a:gd name="connsiteY30" fmla="*/ 3524413 h 6857365"/>
              <a:gd name="connsiteX31" fmla="*/ 3647928 w 3649968"/>
              <a:gd name="connsiteY31" fmla="*/ 3539353 h 6857365"/>
              <a:gd name="connsiteX32" fmla="*/ 3645887 w 3649968"/>
              <a:gd name="connsiteY32" fmla="*/ 3571950 h 6857365"/>
              <a:gd name="connsiteX33" fmla="*/ 3644526 w 3649968"/>
              <a:gd name="connsiteY33" fmla="*/ 3588928 h 6857365"/>
              <a:gd name="connsiteX34" fmla="*/ 3641975 w 3649968"/>
              <a:gd name="connsiteY34" fmla="*/ 3619827 h 6857365"/>
              <a:gd name="connsiteX35" fmla="*/ 3639935 w 3649968"/>
              <a:gd name="connsiteY35" fmla="*/ 3638332 h 6857365"/>
              <a:gd name="connsiteX36" fmla="*/ 3636874 w 3649968"/>
              <a:gd name="connsiteY36" fmla="*/ 3667194 h 6857365"/>
              <a:gd name="connsiteX37" fmla="*/ 3634153 w 3649968"/>
              <a:gd name="connsiteY37" fmla="*/ 3687567 h 6857365"/>
              <a:gd name="connsiteX38" fmla="*/ 3630752 w 3649968"/>
              <a:gd name="connsiteY38" fmla="*/ 3714561 h 6857365"/>
              <a:gd name="connsiteX39" fmla="*/ 3627351 w 3649968"/>
              <a:gd name="connsiteY39" fmla="*/ 3736462 h 6857365"/>
              <a:gd name="connsiteX40" fmla="*/ 3623269 w 3649968"/>
              <a:gd name="connsiteY40" fmla="*/ 3761589 h 6857365"/>
              <a:gd name="connsiteX41" fmla="*/ 3619188 w 3649968"/>
              <a:gd name="connsiteY41" fmla="*/ 3785188 h 6857365"/>
              <a:gd name="connsiteX42" fmla="*/ 3614936 w 3649968"/>
              <a:gd name="connsiteY42" fmla="*/ 3808617 h 6857365"/>
              <a:gd name="connsiteX43" fmla="*/ 3609835 w 3649968"/>
              <a:gd name="connsiteY43" fmla="*/ 3833574 h 6857365"/>
              <a:gd name="connsiteX44" fmla="*/ 3605243 w 3649968"/>
              <a:gd name="connsiteY44" fmla="*/ 3855475 h 6857365"/>
              <a:gd name="connsiteX45" fmla="*/ 3599291 w 3649968"/>
              <a:gd name="connsiteY45" fmla="*/ 3881620 h 6857365"/>
              <a:gd name="connsiteX46" fmla="*/ 3594530 w 3649968"/>
              <a:gd name="connsiteY46" fmla="*/ 3902163 h 6857365"/>
              <a:gd name="connsiteX47" fmla="*/ 3587557 w 3649968"/>
              <a:gd name="connsiteY47" fmla="*/ 3929157 h 6857365"/>
              <a:gd name="connsiteX48" fmla="*/ 3582625 w 3649968"/>
              <a:gd name="connsiteY48" fmla="*/ 3948681 h 6857365"/>
              <a:gd name="connsiteX49" fmla="*/ 3574803 w 3649968"/>
              <a:gd name="connsiteY49" fmla="*/ 3976525 h 6857365"/>
              <a:gd name="connsiteX50" fmla="*/ 3569531 w 3649968"/>
              <a:gd name="connsiteY50" fmla="*/ 3994860 h 6857365"/>
              <a:gd name="connsiteX51" fmla="*/ 3560688 w 3649968"/>
              <a:gd name="connsiteY51" fmla="*/ 4023722 h 6857365"/>
              <a:gd name="connsiteX52" fmla="*/ 3555416 w 3649968"/>
              <a:gd name="connsiteY52" fmla="*/ 4040700 h 6857365"/>
              <a:gd name="connsiteX53" fmla="*/ 3545722 w 3649968"/>
              <a:gd name="connsiteY53" fmla="*/ 4070071 h 6857365"/>
              <a:gd name="connsiteX54" fmla="*/ 3540111 w 3649968"/>
              <a:gd name="connsiteY54" fmla="*/ 4087049 h 6857365"/>
              <a:gd name="connsiteX55" fmla="*/ 3529397 w 3649968"/>
              <a:gd name="connsiteY55" fmla="*/ 4117099 h 6857365"/>
              <a:gd name="connsiteX56" fmla="*/ 3523785 w 3649968"/>
              <a:gd name="connsiteY56" fmla="*/ 4132378 h 6857365"/>
              <a:gd name="connsiteX57" fmla="*/ 3512051 w 3649968"/>
              <a:gd name="connsiteY57" fmla="*/ 4162598 h 6857365"/>
              <a:gd name="connsiteX58" fmla="*/ 3506099 w 3649968"/>
              <a:gd name="connsiteY58" fmla="*/ 4177539 h 6857365"/>
              <a:gd name="connsiteX59" fmla="*/ 3493515 w 3649968"/>
              <a:gd name="connsiteY59" fmla="*/ 4207929 h 6857365"/>
              <a:gd name="connsiteX60" fmla="*/ 3487393 w 3649968"/>
              <a:gd name="connsiteY60" fmla="*/ 4222190 h 6857365"/>
              <a:gd name="connsiteX61" fmla="*/ 3473958 w 3649968"/>
              <a:gd name="connsiteY61" fmla="*/ 4252580 h 6857365"/>
              <a:gd name="connsiteX62" fmla="*/ 3467666 w 3649968"/>
              <a:gd name="connsiteY62" fmla="*/ 4266671 h 6857365"/>
              <a:gd name="connsiteX63" fmla="*/ 3453211 w 3649968"/>
              <a:gd name="connsiteY63" fmla="*/ 4296891 h 6857365"/>
              <a:gd name="connsiteX64" fmla="*/ 3446579 w 3649968"/>
              <a:gd name="connsiteY64" fmla="*/ 4310642 h 6857365"/>
              <a:gd name="connsiteX65" fmla="*/ 3431443 w 3649968"/>
              <a:gd name="connsiteY65" fmla="*/ 4340693 h 6857365"/>
              <a:gd name="connsiteX66" fmla="*/ 3424472 w 3649968"/>
              <a:gd name="connsiteY66" fmla="*/ 4354105 h 6857365"/>
              <a:gd name="connsiteX67" fmla="*/ 3408486 w 3649968"/>
              <a:gd name="connsiteY67" fmla="*/ 4383646 h 6857365"/>
              <a:gd name="connsiteX68" fmla="*/ 3401173 w 3649968"/>
              <a:gd name="connsiteY68" fmla="*/ 4397398 h 6857365"/>
              <a:gd name="connsiteX69" fmla="*/ 3384167 w 3649968"/>
              <a:gd name="connsiteY69" fmla="*/ 4426429 h 6857365"/>
              <a:gd name="connsiteX70" fmla="*/ 3376175 w 3649968"/>
              <a:gd name="connsiteY70" fmla="*/ 4440011 h 6857365"/>
              <a:gd name="connsiteX71" fmla="*/ 3359169 w 3649968"/>
              <a:gd name="connsiteY71" fmla="*/ 4468364 h 6857365"/>
              <a:gd name="connsiteX72" fmla="*/ 3350666 w 3649968"/>
              <a:gd name="connsiteY72" fmla="*/ 4482286 h 6857365"/>
              <a:gd name="connsiteX73" fmla="*/ 3333660 w 3649968"/>
              <a:gd name="connsiteY73" fmla="*/ 4509789 h 6857365"/>
              <a:gd name="connsiteX74" fmla="*/ 3324647 w 3649968"/>
              <a:gd name="connsiteY74" fmla="*/ 4524050 h 6857365"/>
              <a:gd name="connsiteX75" fmla="*/ 3306451 w 3649968"/>
              <a:gd name="connsiteY75" fmla="*/ 4550874 h 6857365"/>
              <a:gd name="connsiteX76" fmla="*/ 3296758 w 3649968"/>
              <a:gd name="connsiteY76" fmla="*/ 4565136 h 6857365"/>
              <a:gd name="connsiteX77" fmla="*/ 3278221 w 3649968"/>
              <a:gd name="connsiteY77" fmla="*/ 4591281 h 6857365"/>
              <a:gd name="connsiteX78" fmla="*/ 3267678 w 3649968"/>
              <a:gd name="connsiteY78" fmla="*/ 4605882 h 6857365"/>
              <a:gd name="connsiteX79" fmla="*/ 3249141 w 3649968"/>
              <a:gd name="connsiteY79" fmla="*/ 4630669 h 6857365"/>
              <a:gd name="connsiteX80" fmla="*/ 3237407 w 3649968"/>
              <a:gd name="connsiteY80" fmla="*/ 4646119 h 6857365"/>
              <a:gd name="connsiteX81" fmla="*/ 3218871 w 3649968"/>
              <a:gd name="connsiteY81" fmla="*/ 4669717 h 6857365"/>
              <a:gd name="connsiteX82" fmla="*/ 3206116 w 3649968"/>
              <a:gd name="connsiteY82" fmla="*/ 4685676 h 6857365"/>
              <a:gd name="connsiteX83" fmla="*/ 3187410 w 3649968"/>
              <a:gd name="connsiteY83" fmla="*/ 4708087 h 6857365"/>
              <a:gd name="connsiteX84" fmla="*/ 3173636 w 3649968"/>
              <a:gd name="connsiteY84" fmla="*/ 4725064 h 6857365"/>
              <a:gd name="connsiteX85" fmla="*/ 3154929 w 3649968"/>
              <a:gd name="connsiteY85" fmla="*/ 4746286 h 6857365"/>
              <a:gd name="connsiteX86" fmla="*/ 3139964 w 3649968"/>
              <a:gd name="connsiteY86" fmla="*/ 4763264 h 6857365"/>
              <a:gd name="connsiteX87" fmla="*/ 3121597 w 3649968"/>
              <a:gd name="connsiteY87" fmla="*/ 4783128 h 6857365"/>
              <a:gd name="connsiteX88" fmla="*/ 3105102 w 3649968"/>
              <a:gd name="connsiteY88" fmla="*/ 4800954 h 6857365"/>
              <a:gd name="connsiteX89" fmla="*/ 3087075 w 3649968"/>
              <a:gd name="connsiteY89" fmla="*/ 4819459 h 6857365"/>
              <a:gd name="connsiteX90" fmla="*/ 3071940 w 3649968"/>
              <a:gd name="connsiteY90" fmla="*/ 4835079 h 6857365"/>
              <a:gd name="connsiteX91" fmla="*/ 3066498 w 3649968"/>
              <a:gd name="connsiteY91" fmla="*/ 4840681 h 6857365"/>
              <a:gd name="connsiteX92" fmla="*/ 1046851 w 3649968"/>
              <a:gd name="connsiteY92" fmla="*/ 6857365 h 6857365"/>
              <a:gd name="connsiteX93" fmla="*/ 0 w 3649968"/>
              <a:gd name="connsiteY93" fmla="*/ 6857365 h 685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649968" h="6857365">
                <a:moveTo>
                  <a:pt x="0" y="0"/>
                </a:moveTo>
                <a:lnTo>
                  <a:pt x="1040704" y="0"/>
                </a:lnTo>
                <a:lnTo>
                  <a:pt x="3030446" y="1984890"/>
                </a:lnTo>
                <a:lnTo>
                  <a:pt x="3067179" y="2021392"/>
                </a:lnTo>
                <a:cubicBezTo>
                  <a:pt x="3081917" y="2036106"/>
                  <a:pt x="3096372" y="2051046"/>
                  <a:pt x="3110544" y="2066212"/>
                </a:cubicBezTo>
                <a:lnTo>
                  <a:pt x="3112414" y="2068250"/>
                </a:lnTo>
                <a:cubicBezTo>
                  <a:pt x="3220076" y="2182743"/>
                  <a:pt x="3313805" y="2309539"/>
                  <a:pt x="3391650" y="2446000"/>
                </a:cubicBezTo>
                <a:lnTo>
                  <a:pt x="3399643" y="2459921"/>
                </a:lnTo>
                <a:cubicBezTo>
                  <a:pt x="3403044" y="2465864"/>
                  <a:pt x="3404914" y="2469938"/>
                  <a:pt x="3409506" y="2478088"/>
                </a:cubicBezTo>
                <a:cubicBezTo>
                  <a:pt x="3414098" y="2486237"/>
                  <a:pt x="3418689" y="2494725"/>
                  <a:pt x="3423111" y="2503214"/>
                </a:cubicBezTo>
                <a:cubicBezTo>
                  <a:pt x="3424982" y="2506610"/>
                  <a:pt x="3426682" y="2510175"/>
                  <a:pt x="3428383" y="2513571"/>
                </a:cubicBezTo>
                <a:lnTo>
                  <a:pt x="3445388" y="2547526"/>
                </a:lnTo>
                <a:cubicBezTo>
                  <a:pt x="3446069" y="2549223"/>
                  <a:pt x="3447599" y="2550921"/>
                  <a:pt x="3447599" y="2552449"/>
                </a:cubicBezTo>
                <a:cubicBezTo>
                  <a:pt x="3454062" y="2565465"/>
                  <a:pt x="3460354" y="2578538"/>
                  <a:pt x="3466476" y="2591667"/>
                </a:cubicBezTo>
                <a:lnTo>
                  <a:pt x="3466475" y="2591667"/>
                </a:lnTo>
                <a:cubicBezTo>
                  <a:pt x="3547878" y="2766984"/>
                  <a:pt x="3603274" y="2953200"/>
                  <a:pt x="3630922" y="3144456"/>
                </a:cubicBezTo>
                <a:cubicBezTo>
                  <a:pt x="3633133" y="3160075"/>
                  <a:pt x="3635343" y="3175864"/>
                  <a:pt x="3637214" y="3191653"/>
                </a:cubicBezTo>
                <a:lnTo>
                  <a:pt x="3637214" y="3192502"/>
                </a:lnTo>
                <a:cubicBezTo>
                  <a:pt x="3639085" y="3207952"/>
                  <a:pt x="3640785" y="3223571"/>
                  <a:pt x="3642316" y="3239191"/>
                </a:cubicBezTo>
                <a:cubicBezTo>
                  <a:pt x="3642316" y="3240039"/>
                  <a:pt x="3642316" y="3241058"/>
                  <a:pt x="3642316" y="3242076"/>
                </a:cubicBezTo>
                <a:cubicBezTo>
                  <a:pt x="3643846" y="3256847"/>
                  <a:pt x="3645037" y="3271787"/>
                  <a:pt x="3646057" y="3286727"/>
                </a:cubicBezTo>
                <a:cubicBezTo>
                  <a:pt x="3646057" y="3288255"/>
                  <a:pt x="3646057" y="3289783"/>
                  <a:pt x="3646057" y="3291481"/>
                </a:cubicBezTo>
                <a:cubicBezTo>
                  <a:pt x="3647078" y="3305742"/>
                  <a:pt x="3647928" y="3320004"/>
                  <a:pt x="3648608" y="3334265"/>
                </a:cubicBezTo>
                <a:cubicBezTo>
                  <a:pt x="3648608" y="3336641"/>
                  <a:pt x="3648608" y="3338849"/>
                  <a:pt x="3648608" y="3341225"/>
                </a:cubicBezTo>
                <a:cubicBezTo>
                  <a:pt x="3649968" y="3354808"/>
                  <a:pt x="3649968" y="3368389"/>
                  <a:pt x="3649968" y="3381972"/>
                </a:cubicBezTo>
                <a:cubicBezTo>
                  <a:pt x="3649968" y="3384858"/>
                  <a:pt x="3649968" y="3387913"/>
                  <a:pt x="3649968" y="3390970"/>
                </a:cubicBezTo>
                <a:cubicBezTo>
                  <a:pt x="3649968" y="3403872"/>
                  <a:pt x="3649968" y="3416605"/>
                  <a:pt x="3649968" y="3429509"/>
                </a:cubicBezTo>
                <a:cubicBezTo>
                  <a:pt x="3649968" y="3433244"/>
                  <a:pt x="3649968" y="3437149"/>
                  <a:pt x="3649968" y="3440884"/>
                </a:cubicBezTo>
                <a:cubicBezTo>
                  <a:pt x="3649968" y="3452938"/>
                  <a:pt x="3649968" y="3465161"/>
                  <a:pt x="3649968" y="3477215"/>
                </a:cubicBezTo>
                <a:lnTo>
                  <a:pt x="3649968" y="3490458"/>
                </a:lnTo>
                <a:cubicBezTo>
                  <a:pt x="3649628" y="3501493"/>
                  <a:pt x="3648778" y="3512868"/>
                  <a:pt x="3648778" y="3524413"/>
                </a:cubicBezTo>
                <a:cubicBezTo>
                  <a:pt x="3647928" y="3529337"/>
                  <a:pt x="3647928" y="3534260"/>
                  <a:pt x="3647928" y="3539353"/>
                </a:cubicBezTo>
                <a:cubicBezTo>
                  <a:pt x="3647247" y="3550219"/>
                  <a:pt x="3646737" y="3561084"/>
                  <a:pt x="3645887" y="3571950"/>
                </a:cubicBezTo>
                <a:cubicBezTo>
                  <a:pt x="3645547" y="3577892"/>
                  <a:pt x="3644526" y="3583325"/>
                  <a:pt x="3644526" y="3588928"/>
                </a:cubicBezTo>
                <a:cubicBezTo>
                  <a:pt x="3643676" y="3599284"/>
                  <a:pt x="3642996" y="3609471"/>
                  <a:pt x="3641975" y="3619827"/>
                </a:cubicBezTo>
                <a:cubicBezTo>
                  <a:pt x="3641465" y="3625939"/>
                  <a:pt x="3639935" y="3632220"/>
                  <a:pt x="3639935" y="3638332"/>
                </a:cubicBezTo>
                <a:cubicBezTo>
                  <a:pt x="3638915" y="3648009"/>
                  <a:pt x="3638064" y="3657517"/>
                  <a:pt x="3636874" y="3667194"/>
                </a:cubicBezTo>
                <a:cubicBezTo>
                  <a:pt x="3636023" y="3673985"/>
                  <a:pt x="3635173" y="3678569"/>
                  <a:pt x="3634153" y="3687567"/>
                </a:cubicBezTo>
                <a:cubicBezTo>
                  <a:pt x="3633133" y="3696565"/>
                  <a:pt x="3631942" y="3707261"/>
                  <a:pt x="3630752" y="3714561"/>
                </a:cubicBezTo>
                <a:cubicBezTo>
                  <a:pt x="3629562" y="3721862"/>
                  <a:pt x="3628711" y="3728313"/>
                  <a:pt x="3627351" y="3736462"/>
                </a:cubicBezTo>
                <a:cubicBezTo>
                  <a:pt x="3625990" y="3744612"/>
                  <a:pt x="3624460" y="3753610"/>
                  <a:pt x="3623269" y="3761589"/>
                </a:cubicBezTo>
                <a:cubicBezTo>
                  <a:pt x="3622079" y="3769569"/>
                  <a:pt x="3620718" y="3777378"/>
                  <a:pt x="3619188" y="3785188"/>
                </a:cubicBezTo>
                <a:cubicBezTo>
                  <a:pt x="3617657" y="3792998"/>
                  <a:pt x="3616297" y="3800807"/>
                  <a:pt x="3614936" y="3808617"/>
                </a:cubicBezTo>
                <a:lnTo>
                  <a:pt x="3609835" y="3833574"/>
                </a:lnTo>
                <a:lnTo>
                  <a:pt x="3605243" y="3855475"/>
                </a:lnTo>
                <a:cubicBezTo>
                  <a:pt x="3603372" y="3864643"/>
                  <a:pt x="3600991" y="3874829"/>
                  <a:pt x="3599291" y="3881620"/>
                </a:cubicBezTo>
                <a:cubicBezTo>
                  <a:pt x="3597591" y="3888411"/>
                  <a:pt x="3596740" y="3893165"/>
                  <a:pt x="3594530" y="3902163"/>
                </a:cubicBezTo>
                <a:cubicBezTo>
                  <a:pt x="3592319" y="3911161"/>
                  <a:pt x="3589088" y="3922706"/>
                  <a:pt x="3587557" y="3929157"/>
                </a:cubicBezTo>
                <a:cubicBezTo>
                  <a:pt x="3586027" y="3935609"/>
                  <a:pt x="3584326" y="3942060"/>
                  <a:pt x="3582625" y="3948681"/>
                </a:cubicBezTo>
                <a:cubicBezTo>
                  <a:pt x="3580075" y="3958019"/>
                  <a:pt x="3577354" y="3967357"/>
                  <a:pt x="3574803" y="3976525"/>
                </a:cubicBezTo>
                <a:cubicBezTo>
                  <a:pt x="3573102" y="3982636"/>
                  <a:pt x="3571401" y="3988749"/>
                  <a:pt x="3569531" y="3994860"/>
                </a:cubicBezTo>
                <a:cubicBezTo>
                  <a:pt x="3566810" y="4004368"/>
                  <a:pt x="3563749" y="4014045"/>
                  <a:pt x="3560688" y="4023722"/>
                </a:cubicBezTo>
                <a:cubicBezTo>
                  <a:pt x="3558987" y="4029325"/>
                  <a:pt x="3557287" y="4035097"/>
                  <a:pt x="3555416" y="4040700"/>
                </a:cubicBezTo>
                <a:cubicBezTo>
                  <a:pt x="3552355" y="4050547"/>
                  <a:pt x="3548954" y="4060394"/>
                  <a:pt x="3545722" y="4070071"/>
                </a:cubicBezTo>
                <a:lnTo>
                  <a:pt x="3540111" y="4087049"/>
                </a:lnTo>
                <a:cubicBezTo>
                  <a:pt x="3536709" y="4097065"/>
                  <a:pt x="3532968" y="4107082"/>
                  <a:pt x="3529397" y="4117099"/>
                </a:cubicBezTo>
                <a:lnTo>
                  <a:pt x="3523785" y="4132378"/>
                </a:lnTo>
                <a:lnTo>
                  <a:pt x="3512051" y="4162598"/>
                </a:lnTo>
                <a:cubicBezTo>
                  <a:pt x="3510011" y="4167692"/>
                  <a:pt x="3508140" y="4172615"/>
                  <a:pt x="3506099" y="4177539"/>
                </a:cubicBezTo>
                <a:cubicBezTo>
                  <a:pt x="3502018" y="4187725"/>
                  <a:pt x="3497766" y="4197742"/>
                  <a:pt x="3493515" y="4207929"/>
                </a:cubicBezTo>
                <a:cubicBezTo>
                  <a:pt x="3491474" y="4212682"/>
                  <a:pt x="3489603" y="4217436"/>
                  <a:pt x="3487393" y="4222190"/>
                </a:cubicBezTo>
                <a:cubicBezTo>
                  <a:pt x="3482971" y="4232376"/>
                  <a:pt x="3478550" y="4242563"/>
                  <a:pt x="3473958" y="4252580"/>
                </a:cubicBezTo>
                <a:cubicBezTo>
                  <a:pt x="3471747" y="4257333"/>
                  <a:pt x="3469706" y="4261917"/>
                  <a:pt x="3467666" y="4266671"/>
                </a:cubicBezTo>
                <a:lnTo>
                  <a:pt x="3453211" y="4296891"/>
                </a:lnTo>
                <a:lnTo>
                  <a:pt x="3446579" y="4310642"/>
                </a:lnTo>
                <a:cubicBezTo>
                  <a:pt x="3441647" y="4320659"/>
                  <a:pt x="3436546" y="4330676"/>
                  <a:pt x="3431443" y="4340693"/>
                </a:cubicBezTo>
                <a:lnTo>
                  <a:pt x="3424472" y="4354105"/>
                </a:lnTo>
                <a:cubicBezTo>
                  <a:pt x="3419369" y="4364122"/>
                  <a:pt x="3413927" y="4373969"/>
                  <a:pt x="3408486" y="4383646"/>
                </a:cubicBezTo>
                <a:cubicBezTo>
                  <a:pt x="3406105" y="4388230"/>
                  <a:pt x="3403724" y="4392814"/>
                  <a:pt x="3401173" y="4397398"/>
                </a:cubicBezTo>
                <a:lnTo>
                  <a:pt x="3384167" y="4426429"/>
                </a:lnTo>
                <a:cubicBezTo>
                  <a:pt x="3381447" y="4430844"/>
                  <a:pt x="3378896" y="4435427"/>
                  <a:pt x="3376175" y="4440011"/>
                </a:cubicBezTo>
                <a:cubicBezTo>
                  <a:pt x="3370733" y="4449519"/>
                  <a:pt x="3364951" y="4458857"/>
                  <a:pt x="3359169" y="4468364"/>
                </a:cubicBezTo>
                <a:lnTo>
                  <a:pt x="3350666" y="4482286"/>
                </a:lnTo>
                <a:cubicBezTo>
                  <a:pt x="3345564" y="4491453"/>
                  <a:pt x="3339612" y="4500621"/>
                  <a:pt x="3333660" y="4509789"/>
                </a:cubicBezTo>
                <a:lnTo>
                  <a:pt x="3324647" y="4524050"/>
                </a:lnTo>
                <a:cubicBezTo>
                  <a:pt x="3318695" y="4533048"/>
                  <a:pt x="3312573" y="4541876"/>
                  <a:pt x="3306451" y="4550874"/>
                </a:cubicBezTo>
                <a:lnTo>
                  <a:pt x="3296758" y="4565136"/>
                </a:lnTo>
                <a:cubicBezTo>
                  <a:pt x="3290635" y="4574304"/>
                  <a:pt x="3284513" y="4582623"/>
                  <a:pt x="3278221" y="4591281"/>
                </a:cubicBezTo>
                <a:cubicBezTo>
                  <a:pt x="3274650" y="4596035"/>
                  <a:pt x="3271249" y="4600958"/>
                  <a:pt x="3267678" y="4605882"/>
                </a:cubicBezTo>
                <a:lnTo>
                  <a:pt x="3249141" y="4630669"/>
                </a:lnTo>
                <a:lnTo>
                  <a:pt x="3237407" y="4646119"/>
                </a:lnTo>
                <a:lnTo>
                  <a:pt x="3218871" y="4669717"/>
                </a:lnTo>
                <a:lnTo>
                  <a:pt x="3206116" y="4685676"/>
                </a:lnTo>
                <a:lnTo>
                  <a:pt x="3187410" y="4708087"/>
                </a:lnTo>
                <a:lnTo>
                  <a:pt x="3173636" y="4725064"/>
                </a:lnTo>
                <a:cubicBezTo>
                  <a:pt x="3167513" y="4732195"/>
                  <a:pt x="3161221" y="4739325"/>
                  <a:pt x="3154929" y="4746286"/>
                </a:cubicBezTo>
                <a:lnTo>
                  <a:pt x="3139964" y="4763264"/>
                </a:lnTo>
                <a:lnTo>
                  <a:pt x="3121597" y="4783128"/>
                </a:lnTo>
                <a:lnTo>
                  <a:pt x="3105102" y="4800954"/>
                </a:lnTo>
                <a:cubicBezTo>
                  <a:pt x="3099150" y="4807066"/>
                  <a:pt x="3092177" y="4814196"/>
                  <a:pt x="3087075" y="4819459"/>
                </a:cubicBezTo>
                <a:cubicBezTo>
                  <a:pt x="3081974" y="4824722"/>
                  <a:pt x="3077042" y="4829985"/>
                  <a:pt x="3071940" y="4835079"/>
                </a:cubicBezTo>
                <a:lnTo>
                  <a:pt x="3066498" y="4840681"/>
                </a:lnTo>
                <a:lnTo>
                  <a:pt x="1046851" y="6857365"/>
                </a:lnTo>
                <a:lnTo>
                  <a:pt x="0" y="6857365"/>
                </a:lnTo>
                <a:close/>
              </a:path>
            </a:pathLst>
          </a:custGeom>
          <a:solidFill>
            <a:schemeClr val="bg2"/>
          </a:solidFill>
        </p:spPr>
        <p:txBody>
          <a:bodyPr wrap="square">
            <a:noAutofit/>
          </a:bodyPr>
          <a:lstStyle/>
          <a:p>
            <a:endParaRPr lang="en-US"/>
          </a:p>
        </p:txBody>
      </p:sp>
      <p:sp>
        <p:nvSpPr>
          <p:cNvPr id="3" name="Footer Placeholder 2">
            <a:extLst>
              <a:ext uri="{FF2B5EF4-FFF2-40B4-BE49-F238E27FC236}">
                <a16:creationId xmlns:a16="http://schemas.microsoft.com/office/drawing/2014/main" id="{69E99B7F-083D-6042-B361-2BEACCEFB4FB}"/>
              </a:ext>
            </a:extLst>
          </p:cNvPr>
          <p:cNvSpPr>
            <a:spLocks noGrp="1"/>
          </p:cNvSpPr>
          <p:nvPr>
            <p:ph type="ftr" sz="quarter" idx="15"/>
          </p:nvPr>
        </p:nvSpPr>
        <p:spPr/>
        <p:txBody>
          <a:bodyPr/>
          <a:lstStyle/>
          <a:p>
            <a:r>
              <a:rPr lang="en-US"/>
              <a:t>© KPA 2019. ALL RIGHTS RESERVED. </a:t>
            </a:r>
            <a:endParaRPr lang="en-US" dirty="0"/>
          </a:p>
        </p:txBody>
      </p:sp>
      <p:sp>
        <p:nvSpPr>
          <p:cNvPr id="8" name="Text Placeholder 5">
            <a:extLst>
              <a:ext uri="{FF2B5EF4-FFF2-40B4-BE49-F238E27FC236}">
                <a16:creationId xmlns:a16="http://schemas.microsoft.com/office/drawing/2014/main" id="{738C8978-A3BC-764B-9AA7-625C8ACE2D47}"/>
              </a:ext>
            </a:extLst>
          </p:cNvPr>
          <p:cNvSpPr>
            <a:spLocks noGrp="1"/>
          </p:cNvSpPr>
          <p:nvPr>
            <p:ph type="body" sz="quarter" idx="16"/>
          </p:nvPr>
        </p:nvSpPr>
        <p:spPr>
          <a:xfrm>
            <a:off x="4259627" y="1033264"/>
            <a:ext cx="7116418" cy="4334271"/>
          </a:xfrm>
        </p:spPr>
        <p:txBody>
          <a:bodyPr anchor="ctr"/>
          <a:lstStyle>
            <a:lvl1pPr marL="0" indent="0">
              <a:buFont typeface="Arial" panose="020B0604020202020204" pitchFamily="34" charset="0"/>
              <a:buNone/>
              <a:defRPr sz="36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1912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5" name="Title 1">
            <a:extLst>
              <a:ext uri="{FF2B5EF4-FFF2-40B4-BE49-F238E27FC236}">
                <a16:creationId xmlns:a16="http://schemas.microsoft.com/office/drawing/2014/main" id="{F32D8848-6CED-0944-855A-05A7CDEDDA11}"/>
              </a:ext>
            </a:extLst>
          </p:cNvPr>
          <p:cNvSpPr>
            <a:spLocks noGrp="1"/>
          </p:cNvSpPr>
          <p:nvPr>
            <p:ph type="title"/>
          </p:nvPr>
        </p:nvSpPr>
        <p:spPr>
          <a:xfrm>
            <a:off x="3017520" y="365760"/>
            <a:ext cx="8689788" cy="1148364"/>
          </a:xfrm>
        </p:spPr>
        <p:txBody>
          <a:bodyPr anchor="b"/>
          <a:lstStyle/>
          <a:p>
            <a:r>
              <a:rPr lang="en-US" dirty="0"/>
              <a:t>Click to edit Master title style</a:t>
            </a:r>
          </a:p>
        </p:txBody>
      </p:sp>
      <p:sp>
        <p:nvSpPr>
          <p:cNvPr id="7" name="Content Placeholder 2">
            <a:extLst>
              <a:ext uri="{FF2B5EF4-FFF2-40B4-BE49-F238E27FC236}">
                <a16:creationId xmlns:a16="http://schemas.microsoft.com/office/drawing/2014/main" id="{4E93B558-6D27-2C44-96B7-51711477CC23}"/>
              </a:ext>
            </a:extLst>
          </p:cNvPr>
          <p:cNvSpPr>
            <a:spLocks noGrp="1"/>
          </p:cNvSpPr>
          <p:nvPr>
            <p:ph sz="half" idx="1"/>
          </p:nvPr>
        </p:nvSpPr>
        <p:spPr>
          <a:xfrm>
            <a:off x="3017520" y="1611767"/>
            <a:ext cx="803843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2019. ALL RIGHTS RESERVED. </a:t>
            </a:r>
            <a:endParaRPr lang="en-US" dirty="0"/>
          </a:p>
        </p:txBody>
      </p:sp>
      <p:sp>
        <p:nvSpPr>
          <p:cNvPr id="17" name="Freeform 16">
            <a:extLst>
              <a:ext uri="{FF2B5EF4-FFF2-40B4-BE49-F238E27FC236}">
                <a16:creationId xmlns:a16="http://schemas.microsoft.com/office/drawing/2014/main" id="{8500700F-3748-2946-9538-F0E7B4126791}"/>
              </a:ext>
            </a:extLst>
          </p:cNvPr>
          <p:cNvSpPr/>
          <p:nvPr/>
        </p:nvSpPr>
        <p:spPr>
          <a:xfrm>
            <a:off x="-12458" y="295000"/>
            <a:ext cx="2435911" cy="5799013"/>
          </a:xfrm>
          <a:custGeom>
            <a:avLst/>
            <a:gdLst>
              <a:gd name="connsiteX0" fmla="*/ 2104497 w 2435911"/>
              <a:gd name="connsiteY0" fmla="*/ 2099096 h 5799013"/>
              <a:gd name="connsiteX1" fmla="*/ 5401 w 2435911"/>
              <a:gd name="connsiteY1" fmla="*/ 0 h 5799013"/>
              <a:gd name="connsiteX2" fmla="*/ 5401 w 2435911"/>
              <a:gd name="connsiteY2" fmla="*/ 409151 h 5799013"/>
              <a:gd name="connsiteX3" fmla="*/ 520217 w 2435911"/>
              <a:gd name="connsiteY3" fmla="*/ 921941 h 5799013"/>
              <a:gd name="connsiteX4" fmla="*/ 520244 w 2435911"/>
              <a:gd name="connsiteY4" fmla="*/ 1812798 h 5799013"/>
              <a:gd name="connsiteX5" fmla="*/ 520217 w 2435911"/>
              <a:gd name="connsiteY5" fmla="*/ 1812825 h 5799013"/>
              <a:gd name="connsiteX6" fmla="*/ 520217 w 2435911"/>
              <a:gd name="connsiteY6" fmla="*/ 1812825 h 5799013"/>
              <a:gd name="connsiteX7" fmla="*/ 478019 w 2435911"/>
              <a:gd name="connsiteY7" fmla="*/ 1856711 h 5799013"/>
              <a:gd name="connsiteX8" fmla="*/ 5401 w 2435911"/>
              <a:gd name="connsiteY8" fmla="*/ 1384093 h 5799013"/>
              <a:gd name="connsiteX9" fmla="*/ 5401 w 2435911"/>
              <a:gd name="connsiteY9" fmla="*/ 1789194 h 5799013"/>
              <a:gd name="connsiteX10" fmla="*/ 275468 w 2435911"/>
              <a:gd name="connsiteY10" fmla="*/ 2059261 h 5799013"/>
              <a:gd name="connsiteX11" fmla="*/ 5401 w 2435911"/>
              <a:gd name="connsiteY11" fmla="*/ 2329328 h 5799013"/>
              <a:gd name="connsiteX12" fmla="*/ 5401 w 2435911"/>
              <a:gd name="connsiteY12" fmla="*/ 2738142 h 5799013"/>
              <a:gd name="connsiteX13" fmla="*/ 480719 w 2435911"/>
              <a:gd name="connsiteY13" fmla="*/ 2261811 h 5799013"/>
              <a:gd name="connsiteX14" fmla="*/ 1081956 w 2435911"/>
              <a:gd name="connsiteY14" fmla="*/ 2865748 h 5799013"/>
              <a:gd name="connsiteX15" fmla="*/ 474305 w 2435911"/>
              <a:gd name="connsiteY15" fmla="*/ 3473399 h 5799013"/>
              <a:gd name="connsiteX16" fmla="*/ 5401 w 2435911"/>
              <a:gd name="connsiteY16" fmla="*/ 3004495 h 5799013"/>
              <a:gd name="connsiteX17" fmla="*/ 5401 w 2435911"/>
              <a:gd name="connsiteY17" fmla="*/ 3412634 h 5799013"/>
              <a:gd name="connsiteX18" fmla="*/ 270067 w 2435911"/>
              <a:gd name="connsiteY18" fmla="*/ 3675949 h 5799013"/>
              <a:gd name="connsiteX19" fmla="*/ 5401 w 2435911"/>
              <a:gd name="connsiteY19" fmla="*/ 3941290 h 5799013"/>
              <a:gd name="connsiteX20" fmla="*/ 5401 w 2435911"/>
              <a:gd name="connsiteY20" fmla="*/ 4350441 h 5799013"/>
              <a:gd name="connsiteX21" fmla="*/ 474643 w 2435911"/>
              <a:gd name="connsiteY21" fmla="*/ 3882213 h 5799013"/>
              <a:gd name="connsiteX22" fmla="*/ 518191 w 2435911"/>
              <a:gd name="connsiteY22" fmla="*/ 3925761 h 5799013"/>
              <a:gd name="connsiteX23" fmla="*/ 581657 w 2435911"/>
              <a:gd name="connsiteY23" fmla="*/ 4816645 h 5799013"/>
              <a:gd name="connsiteX24" fmla="*/ 5401 w 2435911"/>
              <a:gd name="connsiteY24" fmla="*/ 5391212 h 5799013"/>
              <a:gd name="connsiteX25" fmla="*/ 5401 w 2435911"/>
              <a:gd name="connsiteY25" fmla="*/ 5793612 h 5799013"/>
              <a:gd name="connsiteX26" fmla="*/ 0 w 2435911"/>
              <a:gd name="connsiteY26" fmla="*/ 5793612 h 5799013"/>
              <a:gd name="connsiteX27" fmla="*/ 5401 w 2435911"/>
              <a:gd name="connsiteY27" fmla="*/ 5799013 h 5799013"/>
              <a:gd name="connsiteX28" fmla="*/ 2104160 w 2435911"/>
              <a:gd name="connsiteY28" fmla="*/ 3700255 h 5799013"/>
              <a:gd name="connsiteX29" fmla="*/ 2104497 w 2435911"/>
              <a:gd name="connsiteY29" fmla="*/ 2099096 h 5799013"/>
              <a:gd name="connsiteX30" fmla="*/ 682932 w 2435911"/>
              <a:gd name="connsiteY30" fmla="*/ 2059261 h 5799013"/>
              <a:gd name="connsiteX31" fmla="*/ 723780 w 2435911"/>
              <a:gd name="connsiteY31" fmla="*/ 2018413 h 5799013"/>
              <a:gd name="connsiteX32" fmla="*/ 991821 w 2435911"/>
              <a:gd name="connsiteY32" fmla="*/ 1393208 h 5799013"/>
              <a:gd name="connsiteX33" fmla="*/ 991821 w 2435911"/>
              <a:gd name="connsiteY33" fmla="*/ 1393208 h 5799013"/>
              <a:gd name="connsiteX34" fmla="*/ 1773665 w 2435911"/>
              <a:gd name="connsiteY34" fmla="*/ 2175052 h 5799013"/>
              <a:gd name="connsiteX35" fmla="*/ 1285857 w 2435911"/>
              <a:gd name="connsiteY35" fmla="*/ 2663198 h 5799013"/>
              <a:gd name="connsiteX36" fmla="*/ 1004312 w 2435911"/>
              <a:gd name="connsiteY36" fmla="*/ 4390277 h 5799013"/>
              <a:gd name="connsiteX37" fmla="*/ 722092 w 2435911"/>
              <a:gd name="connsiteY37" fmla="*/ 3719160 h 5799013"/>
              <a:gd name="connsiteX38" fmla="*/ 722092 w 2435911"/>
              <a:gd name="connsiteY38" fmla="*/ 3719160 h 5799013"/>
              <a:gd name="connsiteX39" fmla="*/ 678543 w 2435911"/>
              <a:gd name="connsiteY39" fmla="*/ 3674937 h 5799013"/>
              <a:gd name="connsiteX40" fmla="*/ 1286194 w 2435911"/>
              <a:gd name="connsiteY40" fmla="*/ 3067286 h 5799013"/>
              <a:gd name="connsiteX41" fmla="*/ 1806748 w 2435911"/>
              <a:gd name="connsiteY41" fmla="*/ 3588178 h 5799013"/>
              <a:gd name="connsiteX42" fmla="*/ 2000184 w 2435911"/>
              <a:gd name="connsiteY42" fmla="*/ 3375837 h 5799013"/>
              <a:gd name="connsiteX43" fmla="*/ 1490770 w 2435911"/>
              <a:gd name="connsiteY43" fmla="*/ 2865748 h 5799013"/>
              <a:gd name="connsiteX44" fmla="*/ 1972164 w 2435911"/>
              <a:gd name="connsiteY44" fmla="*/ 2384354 h 5799013"/>
              <a:gd name="connsiteX45" fmla="*/ 2000184 w 2435911"/>
              <a:gd name="connsiteY45" fmla="*/ 3375837 h 57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35911" h="5799013">
                <a:moveTo>
                  <a:pt x="2104497" y="2099096"/>
                </a:moveTo>
                <a:lnTo>
                  <a:pt x="5401" y="0"/>
                </a:lnTo>
                <a:lnTo>
                  <a:pt x="5401" y="409151"/>
                </a:lnTo>
                <a:lnTo>
                  <a:pt x="520217" y="921941"/>
                </a:lnTo>
                <a:cubicBezTo>
                  <a:pt x="766227" y="1167938"/>
                  <a:pt x="766238" y="1566787"/>
                  <a:pt x="520244" y="1812798"/>
                </a:cubicBezTo>
                <a:cubicBezTo>
                  <a:pt x="520233" y="1812808"/>
                  <a:pt x="520227" y="1812814"/>
                  <a:pt x="520217" y="1812825"/>
                </a:cubicBezTo>
                <a:lnTo>
                  <a:pt x="520217" y="1812825"/>
                </a:lnTo>
                <a:lnTo>
                  <a:pt x="478019" y="1856711"/>
                </a:lnTo>
                <a:lnTo>
                  <a:pt x="5401" y="1384093"/>
                </a:lnTo>
                <a:lnTo>
                  <a:pt x="5401" y="1789194"/>
                </a:lnTo>
                <a:lnTo>
                  <a:pt x="275468" y="2059261"/>
                </a:lnTo>
                <a:lnTo>
                  <a:pt x="5401" y="2329328"/>
                </a:lnTo>
                <a:lnTo>
                  <a:pt x="5401" y="2738142"/>
                </a:lnTo>
                <a:lnTo>
                  <a:pt x="480719" y="2261811"/>
                </a:lnTo>
                <a:lnTo>
                  <a:pt x="1081956" y="2865748"/>
                </a:lnTo>
                <a:lnTo>
                  <a:pt x="474305" y="3473399"/>
                </a:lnTo>
                <a:lnTo>
                  <a:pt x="5401" y="3004495"/>
                </a:lnTo>
                <a:lnTo>
                  <a:pt x="5401" y="3412634"/>
                </a:lnTo>
                <a:lnTo>
                  <a:pt x="270067" y="3675949"/>
                </a:lnTo>
                <a:lnTo>
                  <a:pt x="5401" y="3941290"/>
                </a:lnTo>
                <a:lnTo>
                  <a:pt x="5401" y="4350441"/>
                </a:lnTo>
                <a:lnTo>
                  <a:pt x="474643" y="3882213"/>
                </a:lnTo>
                <a:lnTo>
                  <a:pt x="518191" y="3925761"/>
                </a:lnTo>
                <a:cubicBezTo>
                  <a:pt x="758497" y="4165378"/>
                  <a:pt x="785571" y="4545396"/>
                  <a:pt x="581657" y="4816645"/>
                </a:cubicBezTo>
                <a:lnTo>
                  <a:pt x="5401" y="5391212"/>
                </a:lnTo>
                <a:lnTo>
                  <a:pt x="5401" y="5793612"/>
                </a:lnTo>
                <a:lnTo>
                  <a:pt x="0" y="5793612"/>
                </a:lnTo>
                <a:lnTo>
                  <a:pt x="5401" y="5799013"/>
                </a:lnTo>
                <a:lnTo>
                  <a:pt x="2104160" y="3700255"/>
                </a:lnTo>
                <a:cubicBezTo>
                  <a:pt x="2546364" y="3258186"/>
                  <a:pt x="2546516" y="2541351"/>
                  <a:pt x="2104497" y="2099096"/>
                </a:cubicBezTo>
                <a:close/>
                <a:moveTo>
                  <a:pt x="682932" y="2059261"/>
                </a:moveTo>
                <a:lnTo>
                  <a:pt x="723780" y="2018413"/>
                </a:lnTo>
                <a:cubicBezTo>
                  <a:pt x="890458" y="1852410"/>
                  <a:pt x="986501" y="1628389"/>
                  <a:pt x="991821" y="1393208"/>
                </a:cubicBezTo>
                <a:lnTo>
                  <a:pt x="991821" y="1393208"/>
                </a:lnTo>
                <a:lnTo>
                  <a:pt x="1773665" y="2175052"/>
                </a:lnTo>
                <a:lnTo>
                  <a:pt x="1285857" y="2663198"/>
                </a:lnTo>
                <a:close/>
                <a:moveTo>
                  <a:pt x="1004312" y="4390277"/>
                </a:moveTo>
                <a:cubicBezTo>
                  <a:pt x="1001668" y="4138270"/>
                  <a:pt x="900349" y="3897337"/>
                  <a:pt x="722092" y="3719160"/>
                </a:cubicBezTo>
                <a:lnTo>
                  <a:pt x="722092" y="3719160"/>
                </a:lnTo>
                <a:lnTo>
                  <a:pt x="678543" y="3674937"/>
                </a:lnTo>
                <a:lnTo>
                  <a:pt x="1286194" y="3067286"/>
                </a:lnTo>
                <a:lnTo>
                  <a:pt x="1806748" y="3588178"/>
                </a:lnTo>
                <a:close/>
                <a:moveTo>
                  <a:pt x="2000184" y="3375837"/>
                </a:moveTo>
                <a:lnTo>
                  <a:pt x="1490770" y="2865748"/>
                </a:lnTo>
                <a:lnTo>
                  <a:pt x="1972164" y="2384354"/>
                </a:lnTo>
                <a:cubicBezTo>
                  <a:pt x="2195219" y="2673913"/>
                  <a:pt x="2206528" y="3074146"/>
                  <a:pt x="2000184" y="3375837"/>
                </a:cubicBezTo>
                <a:close/>
              </a:path>
            </a:pathLst>
          </a:custGeom>
          <a:solidFill>
            <a:srgbClr val="E0E0E0"/>
          </a:solidFill>
          <a:ln w="33734" cap="flat">
            <a:noFill/>
            <a:prstDash val="solid"/>
            <a:miter/>
          </a:ln>
        </p:spPr>
        <p:txBody>
          <a:bodyPr rtlCol="0" anchor="ctr"/>
          <a:lstStyle/>
          <a:p>
            <a:endParaRPr lang="en-US"/>
          </a:p>
        </p:txBody>
      </p:sp>
    </p:spTree>
    <p:extLst>
      <p:ext uri="{BB962C8B-B14F-4D97-AF65-F5344CB8AC3E}">
        <p14:creationId xmlns:p14="http://schemas.microsoft.com/office/powerpoint/2010/main" val="158255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ingle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EC98AB00-5E01-674B-8C0F-628813F8581A}"/>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10575926" cy="438912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Tree>
    <p:extLst>
      <p:ext uri="{BB962C8B-B14F-4D97-AF65-F5344CB8AC3E}">
        <p14:creationId xmlns:p14="http://schemas.microsoft.com/office/powerpoint/2010/main" val="138176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ingle Block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10575926" cy="438912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Tree>
    <p:extLst>
      <p:ext uri="{BB962C8B-B14F-4D97-AF65-F5344CB8AC3E}">
        <p14:creationId xmlns:p14="http://schemas.microsoft.com/office/powerpoint/2010/main" val="75563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C64D14-0E97-5A47-B43C-EA861510EBED}"/>
              </a:ext>
            </a:extLst>
          </p:cNvPr>
          <p:cNvSpPr>
            <a:spLocks noGrp="1"/>
          </p:cNvSpPr>
          <p:nvPr>
            <p:ph sz="half" idx="2"/>
          </p:nvPr>
        </p:nvSpPr>
        <p:spPr>
          <a:xfrm>
            <a:off x="6525709"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dirty="0"/>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86742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s/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2269671"/>
            <a:ext cx="5212080" cy="37120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C64D14-0E97-5A47-B43C-EA861510EBED}"/>
              </a:ext>
            </a:extLst>
          </p:cNvPr>
          <p:cNvSpPr>
            <a:spLocks noGrp="1"/>
          </p:cNvSpPr>
          <p:nvPr>
            <p:ph sz="half" idx="2"/>
          </p:nvPr>
        </p:nvSpPr>
        <p:spPr>
          <a:xfrm>
            <a:off x="6525709" y="2269671"/>
            <a:ext cx="5212080" cy="37120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6" name="Text Placeholder 7">
            <a:extLst>
              <a:ext uri="{FF2B5EF4-FFF2-40B4-BE49-F238E27FC236}">
                <a16:creationId xmlns:a16="http://schemas.microsoft.com/office/drawing/2014/main" id="{1839A0FB-7687-AC4F-A351-1DBB4466B869}"/>
              </a:ext>
            </a:extLst>
          </p:cNvPr>
          <p:cNvSpPr>
            <a:spLocks noGrp="1"/>
          </p:cNvSpPr>
          <p:nvPr>
            <p:ph type="body" sz="quarter" idx="13"/>
          </p:nvPr>
        </p:nvSpPr>
        <p:spPr>
          <a:xfrm>
            <a:off x="473076" y="1595438"/>
            <a:ext cx="5212080" cy="505000"/>
          </a:xfrm>
          <a:solidFill>
            <a:schemeClr val="accent3">
              <a:lumMod val="20000"/>
              <a:lumOff val="80000"/>
            </a:schemeClr>
          </a:solidFill>
          <a:ln>
            <a:noFill/>
          </a:ln>
        </p:spPr>
        <p:txBody>
          <a:bodyPr lIns="182880" anchor="ctr">
            <a:normAutofit/>
          </a:bodyPr>
          <a:lstStyle>
            <a:lvl1pPr marL="0" indent="0">
              <a:spcBef>
                <a:spcPts val="0"/>
              </a:spcBef>
              <a:buNone/>
              <a:defRPr sz="1600" b="1" cap="all" spc="100" baseline="0">
                <a:solidFill>
                  <a:schemeClr val="tx1">
                    <a:lumMod val="85000"/>
                    <a:lumOff val="15000"/>
                  </a:schemeClr>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7" name="Text Placeholder 7">
            <a:extLst>
              <a:ext uri="{FF2B5EF4-FFF2-40B4-BE49-F238E27FC236}">
                <a16:creationId xmlns:a16="http://schemas.microsoft.com/office/drawing/2014/main" id="{C6464A18-54D4-E54C-B5D3-8CC4589B5922}"/>
              </a:ext>
            </a:extLst>
          </p:cNvPr>
          <p:cNvSpPr>
            <a:spLocks noGrp="1"/>
          </p:cNvSpPr>
          <p:nvPr>
            <p:ph type="body" sz="quarter" idx="14"/>
          </p:nvPr>
        </p:nvSpPr>
        <p:spPr>
          <a:xfrm>
            <a:off x="6514647" y="1595438"/>
            <a:ext cx="5212080" cy="505000"/>
          </a:xfrm>
          <a:solidFill>
            <a:schemeClr val="accent3">
              <a:lumMod val="20000"/>
              <a:lumOff val="80000"/>
            </a:schemeClr>
          </a:solidFill>
          <a:ln>
            <a:noFill/>
          </a:ln>
        </p:spPr>
        <p:txBody>
          <a:bodyPr lIns="182880" anchor="ctr">
            <a:normAutofit/>
          </a:bodyPr>
          <a:lstStyle>
            <a:lvl1pPr marL="0" indent="0">
              <a:spcBef>
                <a:spcPts val="0"/>
              </a:spcBef>
              <a:buNone/>
              <a:defRPr sz="1600" b="1" cap="all" spc="100" baseline="0">
                <a:solidFill>
                  <a:schemeClr val="tx1">
                    <a:lumMod val="85000"/>
                    <a:lumOff val="15000"/>
                  </a:schemeClr>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DBECD12E-D103-2F42-BDFC-5FDF8ED9B8E1}"/>
              </a:ext>
            </a:extLst>
          </p:cNvPr>
          <p:cNvSpPr>
            <a:spLocks noGrp="1"/>
          </p:cNvSpPr>
          <p:nvPr>
            <p:ph type="ftr" sz="quarter" idx="15"/>
          </p:nvPr>
        </p:nvSpPr>
        <p:spPr/>
        <p:txBody>
          <a:bodyPr/>
          <a:lstStyle/>
          <a:p>
            <a:r>
              <a:rPr lang="en-US" dirty="0"/>
              <a:t>© KPA 2020. ALL RIGHTS RESERVED. </a:t>
            </a:r>
          </a:p>
        </p:txBody>
      </p:sp>
      <p:sp>
        <p:nvSpPr>
          <p:cNvPr id="9" name="Text Placeholder 7">
            <a:extLst>
              <a:ext uri="{FF2B5EF4-FFF2-40B4-BE49-F238E27FC236}">
                <a16:creationId xmlns:a16="http://schemas.microsoft.com/office/drawing/2014/main" id="{674208E6-250A-9A4F-B236-85920B1D1601}"/>
              </a:ext>
            </a:extLst>
          </p:cNvPr>
          <p:cNvSpPr>
            <a:spLocks noGrp="1"/>
          </p:cNvSpPr>
          <p:nvPr>
            <p:ph type="body" sz="quarter" idx="16"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99173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4"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6" name="Content Placeholder 2">
            <a:extLst>
              <a:ext uri="{FF2B5EF4-FFF2-40B4-BE49-F238E27FC236}">
                <a16:creationId xmlns:a16="http://schemas.microsoft.com/office/drawing/2014/main" id="{4CE17F62-6B74-D249-97A4-01A829A3E67E}"/>
              </a:ext>
            </a:extLst>
          </p:cNvPr>
          <p:cNvSpPr>
            <a:spLocks noGrp="1"/>
          </p:cNvSpPr>
          <p:nvPr>
            <p:ph sz="half" idx="11"/>
          </p:nvPr>
        </p:nvSpPr>
        <p:spPr>
          <a:xfrm>
            <a:off x="4445588"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952BFE49-8C76-624A-A375-3F00800E19E5}"/>
              </a:ext>
            </a:extLst>
          </p:cNvPr>
          <p:cNvSpPr>
            <a:spLocks noGrp="1"/>
          </p:cNvSpPr>
          <p:nvPr>
            <p:ph sz="half" idx="12"/>
          </p:nvPr>
        </p:nvSpPr>
        <p:spPr>
          <a:xfrm>
            <a:off x="8418101"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58CF484E-7FA2-7A41-B4D6-64A7EAB4AA2B}"/>
              </a:ext>
            </a:extLst>
          </p:cNvPr>
          <p:cNvSpPr>
            <a:spLocks noGrp="1"/>
          </p:cNvSpPr>
          <p:nvPr>
            <p:ph type="ftr" sz="quarter" idx="13"/>
          </p:nvPr>
        </p:nvSpPr>
        <p:spPr/>
        <p:txBody>
          <a:bodyPr/>
          <a:lstStyle/>
          <a:p>
            <a:r>
              <a:rPr lang="en-US" dirty="0"/>
              <a:t>© KPA 2020. ALL RIGHTS RESERVED. </a:t>
            </a:r>
          </a:p>
        </p:txBody>
      </p:sp>
      <p:sp>
        <p:nvSpPr>
          <p:cNvPr id="9" name="Text Placeholder 7">
            <a:extLst>
              <a:ext uri="{FF2B5EF4-FFF2-40B4-BE49-F238E27FC236}">
                <a16:creationId xmlns:a16="http://schemas.microsoft.com/office/drawing/2014/main" id="{0B2237A0-E0F7-EE4A-980B-57487E7E687D}"/>
              </a:ext>
            </a:extLst>
          </p:cNvPr>
          <p:cNvSpPr>
            <a:spLocks noGrp="1"/>
          </p:cNvSpPr>
          <p:nvPr>
            <p:ph type="body" sz="quarter" idx="14"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16997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1C668393-F910-C64D-B60D-D515450ED19D}"/>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C7684800-FAB5-F84E-827C-0868442EB046}"/>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B80777A5-CC64-9A4C-9B5D-4592C2B806A8}"/>
              </a:ext>
            </a:extLst>
          </p:cNvPr>
          <p:cNvSpPr>
            <a:spLocks noGrp="1"/>
          </p:cNvSpPr>
          <p:nvPr>
            <p:ph type="ftr" sz="quarter" idx="20"/>
          </p:nvPr>
        </p:nvSpPr>
        <p:spPr/>
        <p:txBody>
          <a:bodyPr/>
          <a:lstStyle/>
          <a:p>
            <a:r>
              <a:rPr lang="en-US" dirty="0"/>
              <a:t>© KPA 2020. ALL RIGHTS RESERVED. </a:t>
            </a:r>
          </a:p>
        </p:txBody>
      </p:sp>
      <p:sp>
        <p:nvSpPr>
          <p:cNvPr id="10" name="Content Placeholder 3">
            <a:extLst>
              <a:ext uri="{FF2B5EF4-FFF2-40B4-BE49-F238E27FC236}">
                <a16:creationId xmlns:a16="http://schemas.microsoft.com/office/drawing/2014/main" id="{E1F8D83B-1E19-094A-A3F0-62EF4264FFFC}"/>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3366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B80777A5-CC64-9A4C-9B5D-4592C2B806A8}"/>
              </a:ext>
            </a:extLst>
          </p:cNvPr>
          <p:cNvSpPr>
            <a:spLocks noGrp="1"/>
          </p:cNvSpPr>
          <p:nvPr>
            <p:ph type="ftr" sz="quarter" idx="20"/>
          </p:nvPr>
        </p:nvSpPr>
        <p:spPr/>
        <p:txBody>
          <a:bodyPr/>
          <a:lstStyle/>
          <a:p>
            <a:r>
              <a:rPr lang="en-US" dirty="0"/>
              <a:t>© KPA 2020. ALL RIGHTS RESERVED. </a:t>
            </a:r>
          </a:p>
        </p:txBody>
      </p:sp>
      <p:sp>
        <p:nvSpPr>
          <p:cNvPr id="19" name="Content Placeholder 3">
            <a:extLst>
              <a:ext uri="{FF2B5EF4-FFF2-40B4-BE49-F238E27FC236}">
                <a16:creationId xmlns:a16="http://schemas.microsoft.com/office/drawing/2014/main" id="{4B8B964D-92E3-D54B-A699-B56BE5A4DCC8}"/>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CC71B9F7-DB8E-0042-AD29-C1620386F296}"/>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1" name="Content Placeholder 3">
            <a:extLst>
              <a:ext uri="{FF2B5EF4-FFF2-40B4-BE49-F238E27FC236}">
                <a16:creationId xmlns:a16="http://schemas.microsoft.com/office/drawing/2014/main" id="{D1F07A44-A4C9-E445-B235-4BEB6C321AB4}"/>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2" name="Content Placeholder 3">
            <a:extLst>
              <a:ext uri="{FF2B5EF4-FFF2-40B4-BE49-F238E27FC236}">
                <a16:creationId xmlns:a16="http://schemas.microsoft.com/office/drawing/2014/main" id="{E48A4CCC-D095-5744-A311-339AAC8D57BD}"/>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630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Statement C">
    <p:bg>
      <p:bgPr>
        <a:solidFill>
          <a:schemeClr val="accent4"/>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32CBC8C-09CC-714A-8024-395C9873CC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53EF4C32-9744-8F4E-8F43-547C685E2FE5}"/>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181285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Boxes/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BDB9453-DF69-4A4F-A64C-9C64C3960380}"/>
              </a:ext>
            </a:extLst>
          </p:cNvPr>
          <p:cNvSpPr>
            <a:spLocks noGrp="1"/>
          </p:cNvSpPr>
          <p:nvPr>
            <p:ph type="pic" sz="quarter" idx="12"/>
          </p:nvPr>
        </p:nvSpPr>
        <p:spPr>
          <a:xfrm>
            <a:off x="6923542" y="-1"/>
            <a:ext cx="5268458" cy="6400800"/>
          </a:xfrm>
          <a:custGeom>
            <a:avLst/>
            <a:gdLst>
              <a:gd name="connsiteX0" fmla="*/ 0 w 5268458"/>
              <a:gd name="connsiteY0" fmla="*/ 0 h 6388155"/>
              <a:gd name="connsiteX1" fmla="*/ 5268458 w 5268458"/>
              <a:gd name="connsiteY1" fmla="*/ 0 h 6388155"/>
              <a:gd name="connsiteX2" fmla="*/ 5268458 w 5268458"/>
              <a:gd name="connsiteY2" fmla="*/ 6388155 h 6388155"/>
              <a:gd name="connsiteX3" fmla="*/ 1188908 w 5268458"/>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5268458" h="6388155">
                <a:moveTo>
                  <a:pt x="0" y="0"/>
                </a:moveTo>
                <a:lnTo>
                  <a:pt x="5268458" y="0"/>
                </a:lnTo>
                <a:lnTo>
                  <a:pt x="5268458" y="6388155"/>
                </a:lnTo>
                <a:lnTo>
                  <a:pt x="1188908" y="6388155"/>
                </a:lnTo>
                <a:close/>
              </a:path>
            </a:pathLst>
          </a:custGeom>
          <a:solidFill>
            <a:schemeClr val="bg1">
              <a:lumMod val="95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a:xfrm>
            <a:off x="473075" y="346208"/>
            <a:ext cx="6006553" cy="1148364"/>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 name="Text Placeholder 7">
            <a:extLst>
              <a:ext uri="{FF2B5EF4-FFF2-40B4-BE49-F238E27FC236}">
                <a16:creationId xmlns:a16="http://schemas.microsoft.com/office/drawing/2014/main" id="{EB34934D-C658-7345-9344-44C16ABC8A0A}"/>
              </a:ext>
            </a:extLst>
          </p:cNvPr>
          <p:cNvSpPr>
            <a:spLocks noGrp="1"/>
          </p:cNvSpPr>
          <p:nvPr>
            <p:ph type="body" sz="quarter" idx="13" hasCustomPrompt="1"/>
          </p:nvPr>
        </p:nvSpPr>
        <p:spPr>
          <a:xfrm>
            <a:off x="473075" y="952073"/>
            <a:ext cx="600655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4" name="Content Placeholder 3">
            <a:extLst>
              <a:ext uri="{FF2B5EF4-FFF2-40B4-BE49-F238E27FC236}">
                <a16:creationId xmlns:a16="http://schemas.microsoft.com/office/drawing/2014/main" id="{1A37BCEF-898C-D544-A735-097ABCF82ED6}"/>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9C8D7270-C05E-F446-A459-934594F119DA}"/>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6" name="Content Placeholder 3">
            <a:extLst>
              <a:ext uri="{FF2B5EF4-FFF2-40B4-BE49-F238E27FC236}">
                <a16:creationId xmlns:a16="http://schemas.microsoft.com/office/drawing/2014/main" id="{79E3A517-778B-3F49-8006-F985187F0585}"/>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0322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Boxes/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BDB9453-DF69-4A4F-A64C-9C64C3960380}"/>
              </a:ext>
            </a:extLst>
          </p:cNvPr>
          <p:cNvSpPr>
            <a:spLocks noGrp="1"/>
          </p:cNvSpPr>
          <p:nvPr>
            <p:ph type="pic" sz="quarter" idx="12"/>
          </p:nvPr>
        </p:nvSpPr>
        <p:spPr>
          <a:xfrm>
            <a:off x="6923542" y="-1"/>
            <a:ext cx="5268458" cy="6400800"/>
          </a:xfrm>
          <a:custGeom>
            <a:avLst/>
            <a:gdLst>
              <a:gd name="connsiteX0" fmla="*/ 0 w 5268458"/>
              <a:gd name="connsiteY0" fmla="*/ 0 h 6388155"/>
              <a:gd name="connsiteX1" fmla="*/ 5268458 w 5268458"/>
              <a:gd name="connsiteY1" fmla="*/ 0 h 6388155"/>
              <a:gd name="connsiteX2" fmla="*/ 5268458 w 5268458"/>
              <a:gd name="connsiteY2" fmla="*/ 6388155 h 6388155"/>
              <a:gd name="connsiteX3" fmla="*/ 1188908 w 5268458"/>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5268458" h="6388155">
                <a:moveTo>
                  <a:pt x="0" y="0"/>
                </a:moveTo>
                <a:lnTo>
                  <a:pt x="5268458" y="0"/>
                </a:lnTo>
                <a:lnTo>
                  <a:pt x="5268458" y="6388155"/>
                </a:lnTo>
                <a:lnTo>
                  <a:pt x="1188908" y="6388155"/>
                </a:lnTo>
                <a:close/>
              </a:path>
            </a:pathLst>
          </a:custGeom>
          <a:solidFill>
            <a:schemeClr val="bg1">
              <a:lumMod val="95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a:xfrm>
            <a:off x="473075" y="346208"/>
            <a:ext cx="6006553" cy="1148364"/>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 name="Text Placeholder 7">
            <a:extLst>
              <a:ext uri="{FF2B5EF4-FFF2-40B4-BE49-F238E27FC236}">
                <a16:creationId xmlns:a16="http://schemas.microsoft.com/office/drawing/2014/main" id="{EB34934D-C658-7345-9344-44C16ABC8A0A}"/>
              </a:ext>
            </a:extLst>
          </p:cNvPr>
          <p:cNvSpPr>
            <a:spLocks noGrp="1"/>
          </p:cNvSpPr>
          <p:nvPr>
            <p:ph type="body" sz="quarter" idx="13" hasCustomPrompt="1"/>
          </p:nvPr>
        </p:nvSpPr>
        <p:spPr>
          <a:xfrm>
            <a:off x="473075" y="952073"/>
            <a:ext cx="600655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4" name="Content Placeholder 3">
            <a:extLst>
              <a:ext uri="{FF2B5EF4-FFF2-40B4-BE49-F238E27FC236}">
                <a16:creationId xmlns:a16="http://schemas.microsoft.com/office/drawing/2014/main" id="{26DD8C80-7597-5B4D-81CC-2E23F998173A}"/>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6" name="Content Placeholder 3">
            <a:extLst>
              <a:ext uri="{FF2B5EF4-FFF2-40B4-BE49-F238E27FC236}">
                <a16:creationId xmlns:a16="http://schemas.microsoft.com/office/drawing/2014/main" id="{84827B4F-7E06-6B48-BBDF-AD5962782476}"/>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7" name="Content Placeholder 3">
            <a:extLst>
              <a:ext uri="{FF2B5EF4-FFF2-40B4-BE49-F238E27FC236}">
                <a16:creationId xmlns:a16="http://schemas.microsoft.com/office/drawing/2014/main" id="{1DED8F48-B692-734C-BBCF-07A446C1DF5C}"/>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8" name="Content Placeholder 3">
            <a:extLst>
              <a:ext uri="{FF2B5EF4-FFF2-40B4-BE49-F238E27FC236}">
                <a16:creationId xmlns:a16="http://schemas.microsoft.com/office/drawing/2014/main" id="{F4708E63-858A-1541-B1CF-3203F58E8400}"/>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8911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ree Boxes/Patter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2E7595-1CFB-8B4A-83D9-C2277B14FE7B}"/>
              </a:ext>
            </a:extLst>
          </p:cNvPr>
          <p:cNvSpPr/>
          <p:nvPr userDrawn="1"/>
        </p:nvSpPr>
        <p:spPr>
          <a:xfrm>
            <a:off x="0" y="0"/>
            <a:ext cx="12192000" cy="6400800"/>
          </a:xfrm>
          <a:prstGeom prst="rect">
            <a:avLst/>
          </a:pr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D94F680-5B68-BF4D-B877-A407ABA7F655}"/>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13" name="Group 12">
              <a:extLst>
                <a:ext uri="{FF2B5EF4-FFF2-40B4-BE49-F238E27FC236}">
                  <a16:creationId xmlns:a16="http://schemas.microsoft.com/office/drawing/2014/main" id="{3CB1C5A5-7B7F-EE4D-8D53-0361C97A6B12}"/>
                </a:ext>
              </a:extLst>
            </p:cNvPr>
            <p:cNvGrpSpPr/>
            <p:nvPr userDrawn="1"/>
          </p:nvGrpSpPr>
          <p:grpSpPr>
            <a:xfrm>
              <a:off x="487364" y="341313"/>
              <a:ext cx="12600713" cy="1005840"/>
              <a:chOff x="487364" y="341313"/>
              <a:chExt cx="12600713" cy="1005840"/>
            </a:xfrm>
            <a:grpFill/>
          </p:grpSpPr>
          <p:pic>
            <p:nvPicPr>
              <p:cNvPr id="84" name="Graphic 83">
                <a:extLst>
                  <a:ext uri="{FF2B5EF4-FFF2-40B4-BE49-F238E27FC236}">
                    <a16:creationId xmlns:a16="http://schemas.microsoft.com/office/drawing/2014/main" id="{3129AB0E-E363-F843-AA07-07EAA755C7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5" name="Graphic 84">
                <a:extLst>
                  <a:ext uri="{FF2B5EF4-FFF2-40B4-BE49-F238E27FC236}">
                    <a16:creationId xmlns:a16="http://schemas.microsoft.com/office/drawing/2014/main" id="{8161C204-8DDD-104C-ACB5-FA9A5DEF0C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6" name="Graphic 85">
                <a:extLst>
                  <a:ext uri="{FF2B5EF4-FFF2-40B4-BE49-F238E27FC236}">
                    <a16:creationId xmlns:a16="http://schemas.microsoft.com/office/drawing/2014/main" id="{B783834E-94E3-0C4B-BD3B-B6DE1A778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7" name="Graphic 86">
                <a:extLst>
                  <a:ext uri="{FF2B5EF4-FFF2-40B4-BE49-F238E27FC236}">
                    <a16:creationId xmlns:a16="http://schemas.microsoft.com/office/drawing/2014/main" id="{BFE10041-1108-AB45-87B8-2793907A733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8" name="Graphic 87">
                <a:extLst>
                  <a:ext uri="{FF2B5EF4-FFF2-40B4-BE49-F238E27FC236}">
                    <a16:creationId xmlns:a16="http://schemas.microsoft.com/office/drawing/2014/main" id="{C829C728-CEFC-E74B-99F0-FAF8D5641E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9" name="Graphic 88">
                <a:extLst>
                  <a:ext uri="{FF2B5EF4-FFF2-40B4-BE49-F238E27FC236}">
                    <a16:creationId xmlns:a16="http://schemas.microsoft.com/office/drawing/2014/main" id="{9846AEAD-F339-DA4E-8857-FDD9F87D32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90" name="Graphic 89">
                <a:extLst>
                  <a:ext uri="{FF2B5EF4-FFF2-40B4-BE49-F238E27FC236}">
                    <a16:creationId xmlns:a16="http://schemas.microsoft.com/office/drawing/2014/main" id="{5247EA2B-4708-E741-A829-DFB85FA2B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91" name="Graphic 90">
                <a:extLst>
                  <a:ext uri="{FF2B5EF4-FFF2-40B4-BE49-F238E27FC236}">
                    <a16:creationId xmlns:a16="http://schemas.microsoft.com/office/drawing/2014/main" id="{488D16AA-CC98-2349-A32E-0557C63D5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92" name="Graphic 91">
                <a:extLst>
                  <a:ext uri="{FF2B5EF4-FFF2-40B4-BE49-F238E27FC236}">
                    <a16:creationId xmlns:a16="http://schemas.microsoft.com/office/drawing/2014/main" id="{643BBC7D-3DD9-B54E-9FFA-19437BB7EE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F568C2B-F05E-A64E-9EB8-2C830B612439}"/>
                </a:ext>
              </a:extLst>
            </p:cNvPr>
            <p:cNvGrpSpPr/>
            <p:nvPr userDrawn="1"/>
          </p:nvGrpSpPr>
          <p:grpSpPr>
            <a:xfrm>
              <a:off x="-288812" y="1255713"/>
              <a:ext cx="12600713" cy="1005840"/>
              <a:chOff x="487364" y="341313"/>
              <a:chExt cx="12600713" cy="1005840"/>
            </a:xfrm>
            <a:grpFill/>
          </p:grpSpPr>
          <p:pic>
            <p:nvPicPr>
              <p:cNvPr id="75" name="Graphic 74">
                <a:extLst>
                  <a:ext uri="{FF2B5EF4-FFF2-40B4-BE49-F238E27FC236}">
                    <a16:creationId xmlns:a16="http://schemas.microsoft.com/office/drawing/2014/main" id="{A173950E-565F-7944-8A99-7DC5953F35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6" name="Graphic 75">
                <a:extLst>
                  <a:ext uri="{FF2B5EF4-FFF2-40B4-BE49-F238E27FC236}">
                    <a16:creationId xmlns:a16="http://schemas.microsoft.com/office/drawing/2014/main" id="{DBB0AB42-E11B-604D-AC88-91FC117219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7" name="Graphic 76">
                <a:extLst>
                  <a:ext uri="{FF2B5EF4-FFF2-40B4-BE49-F238E27FC236}">
                    <a16:creationId xmlns:a16="http://schemas.microsoft.com/office/drawing/2014/main" id="{741ADC49-4CB0-004F-882B-AA82EB68DF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8" name="Graphic 77">
                <a:extLst>
                  <a:ext uri="{FF2B5EF4-FFF2-40B4-BE49-F238E27FC236}">
                    <a16:creationId xmlns:a16="http://schemas.microsoft.com/office/drawing/2014/main" id="{B61BC04E-DF7F-7B4E-BFD3-195651959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9" name="Graphic 78">
                <a:extLst>
                  <a:ext uri="{FF2B5EF4-FFF2-40B4-BE49-F238E27FC236}">
                    <a16:creationId xmlns:a16="http://schemas.microsoft.com/office/drawing/2014/main" id="{ABD747C6-3C0B-4B4B-BD13-0F215037EB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0" name="Graphic 79">
                <a:extLst>
                  <a:ext uri="{FF2B5EF4-FFF2-40B4-BE49-F238E27FC236}">
                    <a16:creationId xmlns:a16="http://schemas.microsoft.com/office/drawing/2014/main" id="{5EA8B82F-7F3D-2941-A563-D34734E9D4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1" name="Graphic 80">
                <a:extLst>
                  <a:ext uri="{FF2B5EF4-FFF2-40B4-BE49-F238E27FC236}">
                    <a16:creationId xmlns:a16="http://schemas.microsoft.com/office/drawing/2014/main" id="{7037279D-1A81-9C48-9D46-FB5E1DC7DA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2" name="Graphic 81">
                <a:extLst>
                  <a:ext uri="{FF2B5EF4-FFF2-40B4-BE49-F238E27FC236}">
                    <a16:creationId xmlns:a16="http://schemas.microsoft.com/office/drawing/2014/main" id="{6C2F2EF9-2EC2-874A-89FC-E6F94F0C03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3" name="Graphic 82">
                <a:extLst>
                  <a:ext uri="{FF2B5EF4-FFF2-40B4-BE49-F238E27FC236}">
                    <a16:creationId xmlns:a16="http://schemas.microsoft.com/office/drawing/2014/main" id="{908809B6-E479-C946-8CD1-6327E23968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D7417D09-F618-F546-9B40-A997F0AAB0C1}"/>
                </a:ext>
              </a:extLst>
            </p:cNvPr>
            <p:cNvGrpSpPr/>
            <p:nvPr userDrawn="1"/>
          </p:nvGrpSpPr>
          <p:grpSpPr>
            <a:xfrm>
              <a:off x="487364" y="2085053"/>
              <a:ext cx="12600713" cy="1005840"/>
              <a:chOff x="487364" y="341313"/>
              <a:chExt cx="12600713" cy="1005840"/>
            </a:xfrm>
            <a:grpFill/>
          </p:grpSpPr>
          <p:pic>
            <p:nvPicPr>
              <p:cNvPr id="66" name="Graphic 65">
                <a:extLst>
                  <a:ext uri="{FF2B5EF4-FFF2-40B4-BE49-F238E27FC236}">
                    <a16:creationId xmlns:a16="http://schemas.microsoft.com/office/drawing/2014/main" id="{3F4507C5-93E1-0A41-8A19-0510885250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7" name="Graphic 66">
                <a:extLst>
                  <a:ext uri="{FF2B5EF4-FFF2-40B4-BE49-F238E27FC236}">
                    <a16:creationId xmlns:a16="http://schemas.microsoft.com/office/drawing/2014/main" id="{ECCBEFA9-5181-1A4E-9042-297B00B1CD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8" name="Graphic 67">
                <a:extLst>
                  <a:ext uri="{FF2B5EF4-FFF2-40B4-BE49-F238E27FC236}">
                    <a16:creationId xmlns:a16="http://schemas.microsoft.com/office/drawing/2014/main" id="{0F90F93D-7E99-1C48-8A32-38DE2A32CB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9" name="Graphic 68">
                <a:extLst>
                  <a:ext uri="{FF2B5EF4-FFF2-40B4-BE49-F238E27FC236}">
                    <a16:creationId xmlns:a16="http://schemas.microsoft.com/office/drawing/2014/main" id="{CD81F49C-3EDA-D845-A215-D8050FD26F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0" name="Graphic 69">
                <a:extLst>
                  <a:ext uri="{FF2B5EF4-FFF2-40B4-BE49-F238E27FC236}">
                    <a16:creationId xmlns:a16="http://schemas.microsoft.com/office/drawing/2014/main" id="{5444184A-C2AD-7F48-8D15-9CA8231495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1" name="Graphic 70">
                <a:extLst>
                  <a:ext uri="{FF2B5EF4-FFF2-40B4-BE49-F238E27FC236}">
                    <a16:creationId xmlns:a16="http://schemas.microsoft.com/office/drawing/2014/main" id="{9C994DD5-215E-D14D-A458-D992E548A9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2" name="Graphic 71">
                <a:extLst>
                  <a:ext uri="{FF2B5EF4-FFF2-40B4-BE49-F238E27FC236}">
                    <a16:creationId xmlns:a16="http://schemas.microsoft.com/office/drawing/2014/main" id="{B128ED80-C01F-CD45-9A8E-A38D999D5F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3" name="Graphic 72">
                <a:extLst>
                  <a:ext uri="{FF2B5EF4-FFF2-40B4-BE49-F238E27FC236}">
                    <a16:creationId xmlns:a16="http://schemas.microsoft.com/office/drawing/2014/main" id="{49AAEB22-558A-D244-AD97-65C8BC5C91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4" name="Graphic 73">
                <a:extLst>
                  <a:ext uri="{FF2B5EF4-FFF2-40B4-BE49-F238E27FC236}">
                    <a16:creationId xmlns:a16="http://schemas.microsoft.com/office/drawing/2014/main" id="{6291E062-6AD6-7141-984E-E843924241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6" name="Group 15">
              <a:extLst>
                <a:ext uri="{FF2B5EF4-FFF2-40B4-BE49-F238E27FC236}">
                  <a16:creationId xmlns:a16="http://schemas.microsoft.com/office/drawing/2014/main" id="{7F958567-0468-B147-8099-B1D47A9C6BF2}"/>
                </a:ext>
              </a:extLst>
            </p:cNvPr>
            <p:cNvGrpSpPr/>
            <p:nvPr userDrawn="1"/>
          </p:nvGrpSpPr>
          <p:grpSpPr>
            <a:xfrm>
              <a:off x="-288812" y="2999453"/>
              <a:ext cx="12600713" cy="1005840"/>
              <a:chOff x="487364" y="341313"/>
              <a:chExt cx="12600713" cy="1005840"/>
            </a:xfrm>
            <a:grpFill/>
          </p:grpSpPr>
          <p:pic>
            <p:nvPicPr>
              <p:cNvPr id="57" name="Graphic 56">
                <a:extLst>
                  <a:ext uri="{FF2B5EF4-FFF2-40B4-BE49-F238E27FC236}">
                    <a16:creationId xmlns:a16="http://schemas.microsoft.com/office/drawing/2014/main" id="{D142FE0B-1C81-294E-83BA-133E0A9200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8" name="Graphic 57">
                <a:extLst>
                  <a:ext uri="{FF2B5EF4-FFF2-40B4-BE49-F238E27FC236}">
                    <a16:creationId xmlns:a16="http://schemas.microsoft.com/office/drawing/2014/main" id="{9D7ECA46-00AE-AF4F-BCAA-503D22996B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9" name="Graphic 58">
                <a:extLst>
                  <a:ext uri="{FF2B5EF4-FFF2-40B4-BE49-F238E27FC236}">
                    <a16:creationId xmlns:a16="http://schemas.microsoft.com/office/drawing/2014/main" id="{9592053F-8CA4-6B40-95EB-652716D0F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0" name="Graphic 59">
                <a:extLst>
                  <a:ext uri="{FF2B5EF4-FFF2-40B4-BE49-F238E27FC236}">
                    <a16:creationId xmlns:a16="http://schemas.microsoft.com/office/drawing/2014/main" id="{EE150A7F-E99B-7947-8BBC-A9C00416E5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1" name="Graphic 60">
                <a:extLst>
                  <a:ext uri="{FF2B5EF4-FFF2-40B4-BE49-F238E27FC236}">
                    <a16:creationId xmlns:a16="http://schemas.microsoft.com/office/drawing/2014/main" id="{AF9F8331-275D-174A-91F5-C190D3626E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2" name="Graphic 61">
                <a:extLst>
                  <a:ext uri="{FF2B5EF4-FFF2-40B4-BE49-F238E27FC236}">
                    <a16:creationId xmlns:a16="http://schemas.microsoft.com/office/drawing/2014/main" id="{47AC8DC2-4184-F642-827D-0295ED180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3" name="Graphic 62">
                <a:extLst>
                  <a:ext uri="{FF2B5EF4-FFF2-40B4-BE49-F238E27FC236}">
                    <a16:creationId xmlns:a16="http://schemas.microsoft.com/office/drawing/2014/main" id="{C3BCAB65-9FF5-DC43-90D6-8B75EFA80D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4" name="Graphic 63">
                <a:extLst>
                  <a:ext uri="{FF2B5EF4-FFF2-40B4-BE49-F238E27FC236}">
                    <a16:creationId xmlns:a16="http://schemas.microsoft.com/office/drawing/2014/main" id="{3F4F802E-91C4-E145-BCAD-59CDDEA8F2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5" name="Graphic 64">
                <a:extLst>
                  <a:ext uri="{FF2B5EF4-FFF2-40B4-BE49-F238E27FC236}">
                    <a16:creationId xmlns:a16="http://schemas.microsoft.com/office/drawing/2014/main" id="{39DD4AF9-5A8B-3946-B718-53D190DABC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7" name="Group 16">
              <a:extLst>
                <a:ext uri="{FF2B5EF4-FFF2-40B4-BE49-F238E27FC236}">
                  <a16:creationId xmlns:a16="http://schemas.microsoft.com/office/drawing/2014/main" id="{E1419E87-29AB-D34C-9C51-97944A43F2AE}"/>
                </a:ext>
              </a:extLst>
            </p:cNvPr>
            <p:cNvGrpSpPr/>
            <p:nvPr userDrawn="1"/>
          </p:nvGrpSpPr>
          <p:grpSpPr>
            <a:xfrm>
              <a:off x="487364" y="3871323"/>
              <a:ext cx="12600713" cy="1005840"/>
              <a:chOff x="487364" y="341313"/>
              <a:chExt cx="12600713" cy="1005840"/>
            </a:xfrm>
            <a:grpFill/>
          </p:grpSpPr>
          <p:pic>
            <p:nvPicPr>
              <p:cNvPr id="48" name="Graphic 47">
                <a:extLst>
                  <a:ext uri="{FF2B5EF4-FFF2-40B4-BE49-F238E27FC236}">
                    <a16:creationId xmlns:a16="http://schemas.microsoft.com/office/drawing/2014/main" id="{DED9393D-1D79-3948-AB74-26208627D4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9" name="Graphic 48">
                <a:extLst>
                  <a:ext uri="{FF2B5EF4-FFF2-40B4-BE49-F238E27FC236}">
                    <a16:creationId xmlns:a16="http://schemas.microsoft.com/office/drawing/2014/main" id="{16648FDC-2969-9840-8DEC-61A8B1B823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0" name="Graphic 49">
                <a:extLst>
                  <a:ext uri="{FF2B5EF4-FFF2-40B4-BE49-F238E27FC236}">
                    <a16:creationId xmlns:a16="http://schemas.microsoft.com/office/drawing/2014/main" id="{80477423-239E-D740-99D5-825F57F1B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1" name="Graphic 50">
                <a:extLst>
                  <a:ext uri="{FF2B5EF4-FFF2-40B4-BE49-F238E27FC236}">
                    <a16:creationId xmlns:a16="http://schemas.microsoft.com/office/drawing/2014/main" id="{9915284C-ADEA-A441-98D1-AE1F7C73D8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2" name="Graphic 51">
                <a:extLst>
                  <a:ext uri="{FF2B5EF4-FFF2-40B4-BE49-F238E27FC236}">
                    <a16:creationId xmlns:a16="http://schemas.microsoft.com/office/drawing/2014/main" id="{E4C7E77D-2B86-014F-A58A-87E75C6683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3" name="Graphic 52">
                <a:extLst>
                  <a:ext uri="{FF2B5EF4-FFF2-40B4-BE49-F238E27FC236}">
                    <a16:creationId xmlns:a16="http://schemas.microsoft.com/office/drawing/2014/main" id="{AF099AEF-1B93-A44F-A89F-8FA13F0883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4" name="Graphic 53">
                <a:extLst>
                  <a:ext uri="{FF2B5EF4-FFF2-40B4-BE49-F238E27FC236}">
                    <a16:creationId xmlns:a16="http://schemas.microsoft.com/office/drawing/2014/main" id="{8952E4D1-4429-7F44-AB47-49E00BB5B5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5" name="Graphic 54">
                <a:extLst>
                  <a:ext uri="{FF2B5EF4-FFF2-40B4-BE49-F238E27FC236}">
                    <a16:creationId xmlns:a16="http://schemas.microsoft.com/office/drawing/2014/main" id="{1D99E60A-224E-584D-BBDC-8963752FE1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6" name="Graphic 55">
                <a:extLst>
                  <a:ext uri="{FF2B5EF4-FFF2-40B4-BE49-F238E27FC236}">
                    <a16:creationId xmlns:a16="http://schemas.microsoft.com/office/drawing/2014/main" id="{917E19FD-C859-2D46-B08C-AC8C37AB01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65FD94A3-0ADC-3144-B585-B66BB910BC86}"/>
                </a:ext>
              </a:extLst>
            </p:cNvPr>
            <p:cNvGrpSpPr/>
            <p:nvPr userDrawn="1"/>
          </p:nvGrpSpPr>
          <p:grpSpPr>
            <a:xfrm>
              <a:off x="-288812" y="4785723"/>
              <a:ext cx="12600713" cy="1005840"/>
              <a:chOff x="487364" y="341313"/>
              <a:chExt cx="12600713" cy="1005840"/>
            </a:xfrm>
            <a:grpFill/>
          </p:grpSpPr>
          <p:pic>
            <p:nvPicPr>
              <p:cNvPr id="39" name="Graphic 38">
                <a:extLst>
                  <a:ext uri="{FF2B5EF4-FFF2-40B4-BE49-F238E27FC236}">
                    <a16:creationId xmlns:a16="http://schemas.microsoft.com/office/drawing/2014/main" id="{FF6AB5F5-C861-EB4E-9723-2F49778BF8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B399B595-CDBB-2D47-BF9F-1F06AE6179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3CA416F-C64F-874E-B04D-6252621C29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883A470E-17D7-F445-9FD3-D22A12A08F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6F5436B6-BFFB-D043-AE7D-9FFEB09389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E5125C5F-626A-FB46-9D75-5138FAC7D9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0FB9842F-8A60-F546-A7AC-62A6E06712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D7BB77A8-11E0-AC4C-BB76-1B50C4CA4E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8495462E-6A97-DD46-8706-9FC8B87D11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9" name="Group 18">
              <a:extLst>
                <a:ext uri="{FF2B5EF4-FFF2-40B4-BE49-F238E27FC236}">
                  <a16:creationId xmlns:a16="http://schemas.microsoft.com/office/drawing/2014/main" id="{D2330837-F526-B746-A3B3-A5CF5B37BA51}"/>
                </a:ext>
              </a:extLst>
            </p:cNvPr>
            <p:cNvGrpSpPr/>
            <p:nvPr userDrawn="1"/>
          </p:nvGrpSpPr>
          <p:grpSpPr>
            <a:xfrm>
              <a:off x="487364" y="5615063"/>
              <a:ext cx="12600713" cy="1005840"/>
              <a:chOff x="487364" y="341313"/>
              <a:chExt cx="12600713" cy="1005840"/>
            </a:xfrm>
            <a:grpFill/>
          </p:grpSpPr>
          <p:pic>
            <p:nvPicPr>
              <p:cNvPr id="30" name="Graphic 29">
                <a:extLst>
                  <a:ext uri="{FF2B5EF4-FFF2-40B4-BE49-F238E27FC236}">
                    <a16:creationId xmlns:a16="http://schemas.microsoft.com/office/drawing/2014/main" id="{7881C064-643B-2D4C-8439-CC368D3A88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1" name="Graphic 30">
                <a:extLst>
                  <a:ext uri="{FF2B5EF4-FFF2-40B4-BE49-F238E27FC236}">
                    <a16:creationId xmlns:a16="http://schemas.microsoft.com/office/drawing/2014/main" id="{19F64378-C854-F54B-AB44-A0E08C1964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2" name="Graphic 31">
                <a:extLst>
                  <a:ext uri="{FF2B5EF4-FFF2-40B4-BE49-F238E27FC236}">
                    <a16:creationId xmlns:a16="http://schemas.microsoft.com/office/drawing/2014/main" id="{56D87534-7F1D-AF43-87A8-C47DE64261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3" name="Graphic 32">
                <a:extLst>
                  <a:ext uri="{FF2B5EF4-FFF2-40B4-BE49-F238E27FC236}">
                    <a16:creationId xmlns:a16="http://schemas.microsoft.com/office/drawing/2014/main" id="{7B3B3B01-E06B-714C-8284-7A40250642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4" name="Graphic 33">
                <a:extLst>
                  <a:ext uri="{FF2B5EF4-FFF2-40B4-BE49-F238E27FC236}">
                    <a16:creationId xmlns:a16="http://schemas.microsoft.com/office/drawing/2014/main" id="{6E826691-ACE3-8244-9869-E31A1E41B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5" name="Graphic 34">
                <a:extLst>
                  <a:ext uri="{FF2B5EF4-FFF2-40B4-BE49-F238E27FC236}">
                    <a16:creationId xmlns:a16="http://schemas.microsoft.com/office/drawing/2014/main" id="{15F3E495-A0DD-504D-9946-9EDAA0C1AE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6" name="Graphic 35">
                <a:extLst>
                  <a:ext uri="{FF2B5EF4-FFF2-40B4-BE49-F238E27FC236}">
                    <a16:creationId xmlns:a16="http://schemas.microsoft.com/office/drawing/2014/main" id="{E76E04D2-D890-134F-B966-5DB47A0ABD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7" name="Graphic 36">
                <a:extLst>
                  <a:ext uri="{FF2B5EF4-FFF2-40B4-BE49-F238E27FC236}">
                    <a16:creationId xmlns:a16="http://schemas.microsoft.com/office/drawing/2014/main" id="{A16572F7-30EF-3442-8B0E-A97ACF2D8A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8" name="Graphic 37">
                <a:extLst>
                  <a:ext uri="{FF2B5EF4-FFF2-40B4-BE49-F238E27FC236}">
                    <a16:creationId xmlns:a16="http://schemas.microsoft.com/office/drawing/2014/main" id="{F64416C5-DA2C-6D4E-A284-66550338F2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0" name="Group 19">
              <a:extLst>
                <a:ext uri="{FF2B5EF4-FFF2-40B4-BE49-F238E27FC236}">
                  <a16:creationId xmlns:a16="http://schemas.microsoft.com/office/drawing/2014/main" id="{FD7D390D-A211-794B-819B-A1C754F98F31}"/>
                </a:ext>
              </a:extLst>
            </p:cNvPr>
            <p:cNvGrpSpPr/>
            <p:nvPr userDrawn="1"/>
          </p:nvGrpSpPr>
          <p:grpSpPr>
            <a:xfrm>
              <a:off x="-288812" y="6529463"/>
              <a:ext cx="12600713" cy="1005840"/>
              <a:chOff x="487364" y="341313"/>
              <a:chExt cx="12600713" cy="1005840"/>
            </a:xfrm>
            <a:grpFill/>
          </p:grpSpPr>
          <p:pic>
            <p:nvPicPr>
              <p:cNvPr id="21" name="Graphic 20">
                <a:extLst>
                  <a:ext uri="{FF2B5EF4-FFF2-40B4-BE49-F238E27FC236}">
                    <a16:creationId xmlns:a16="http://schemas.microsoft.com/office/drawing/2014/main" id="{EDFF7109-F581-534B-B0A1-AB7F6B58D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2" name="Graphic 21">
                <a:extLst>
                  <a:ext uri="{FF2B5EF4-FFF2-40B4-BE49-F238E27FC236}">
                    <a16:creationId xmlns:a16="http://schemas.microsoft.com/office/drawing/2014/main" id="{3BBD10A3-7D43-AA4B-9F87-3C22F8E418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3" name="Graphic 22">
                <a:extLst>
                  <a:ext uri="{FF2B5EF4-FFF2-40B4-BE49-F238E27FC236}">
                    <a16:creationId xmlns:a16="http://schemas.microsoft.com/office/drawing/2014/main" id="{A03D7657-ADFC-3E4D-BB21-70788ED912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4" name="Graphic 23">
                <a:extLst>
                  <a:ext uri="{FF2B5EF4-FFF2-40B4-BE49-F238E27FC236}">
                    <a16:creationId xmlns:a16="http://schemas.microsoft.com/office/drawing/2014/main" id="{1FDE49C6-962E-8F4C-81C4-9BEEC2FC6B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5" name="Graphic 24">
                <a:extLst>
                  <a:ext uri="{FF2B5EF4-FFF2-40B4-BE49-F238E27FC236}">
                    <a16:creationId xmlns:a16="http://schemas.microsoft.com/office/drawing/2014/main" id="{0B6D7512-638E-F14D-B603-2756E43ACB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6" name="Graphic 25">
                <a:extLst>
                  <a:ext uri="{FF2B5EF4-FFF2-40B4-BE49-F238E27FC236}">
                    <a16:creationId xmlns:a16="http://schemas.microsoft.com/office/drawing/2014/main" id="{BA873255-C0B9-BE4F-A42D-1B00C2EC97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7" name="Graphic 26">
                <a:extLst>
                  <a:ext uri="{FF2B5EF4-FFF2-40B4-BE49-F238E27FC236}">
                    <a16:creationId xmlns:a16="http://schemas.microsoft.com/office/drawing/2014/main" id="{B644C5E5-EAF5-6949-9301-E94A013C22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8" name="Graphic 27">
                <a:extLst>
                  <a:ext uri="{FF2B5EF4-FFF2-40B4-BE49-F238E27FC236}">
                    <a16:creationId xmlns:a16="http://schemas.microsoft.com/office/drawing/2014/main" id="{EEC5F7F1-2FD8-C742-8C68-5358B944BB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9" name="Graphic 28">
                <a:extLst>
                  <a:ext uri="{FF2B5EF4-FFF2-40B4-BE49-F238E27FC236}">
                    <a16:creationId xmlns:a16="http://schemas.microsoft.com/office/drawing/2014/main" id="{D237EEF1-84C0-B84B-880B-2A3A31C2C4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94" name="Content Placeholder 3">
            <a:extLst>
              <a:ext uri="{FF2B5EF4-FFF2-40B4-BE49-F238E27FC236}">
                <a16:creationId xmlns:a16="http://schemas.microsoft.com/office/drawing/2014/main" id="{D71628E6-AAA9-1147-8271-F2F34684A73C}"/>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5" name="Content Placeholder 3">
            <a:extLst>
              <a:ext uri="{FF2B5EF4-FFF2-40B4-BE49-F238E27FC236}">
                <a16:creationId xmlns:a16="http://schemas.microsoft.com/office/drawing/2014/main" id="{C697503C-EA1E-1F4A-9691-B7C448F15BC7}"/>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6" name="Content Placeholder 3">
            <a:extLst>
              <a:ext uri="{FF2B5EF4-FFF2-40B4-BE49-F238E27FC236}">
                <a16:creationId xmlns:a16="http://schemas.microsoft.com/office/drawing/2014/main" id="{913EC7AA-5851-0C40-8F33-34AACB21E7CE}"/>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9312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our Boxes/Patter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2E7595-1CFB-8B4A-83D9-C2277B14FE7B}"/>
              </a:ext>
            </a:extLst>
          </p:cNvPr>
          <p:cNvSpPr/>
          <p:nvPr userDrawn="1"/>
        </p:nvSpPr>
        <p:spPr>
          <a:xfrm>
            <a:off x="0" y="0"/>
            <a:ext cx="12192000" cy="6400800"/>
          </a:xfrm>
          <a:prstGeom prst="rect">
            <a:avLst/>
          </a:pr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D94F680-5B68-BF4D-B877-A407ABA7F655}"/>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13" name="Group 12">
              <a:extLst>
                <a:ext uri="{FF2B5EF4-FFF2-40B4-BE49-F238E27FC236}">
                  <a16:creationId xmlns:a16="http://schemas.microsoft.com/office/drawing/2014/main" id="{3CB1C5A5-7B7F-EE4D-8D53-0361C97A6B12}"/>
                </a:ext>
              </a:extLst>
            </p:cNvPr>
            <p:cNvGrpSpPr/>
            <p:nvPr userDrawn="1"/>
          </p:nvGrpSpPr>
          <p:grpSpPr>
            <a:xfrm>
              <a:off x="487364" y="341313"/>
              <a:ext cx="12600713" cy="1005840"/>
              <a:chOff x="487364" y="341313"/>
              <a:chExt cx="12600713" cy="1005840"/>
            </a:xfrm>
            <a:grpFill/>
          </p:grpSpPr>
          <p:pic>
            <p:nvPicPr>
              <p:cNvPr id="84" name="Graphic 83">
                <a:extLst>
                  <a:ext uri="{FF2B5EF4-FFF2-40B4-BE49-F238E27FC236}">
                    <a16:creationId xmlns:a16="http://schemas.microsoft.com/office/drawing/2014/main" id="{3129AB0E-E363-F843-AA07-07EAA755C7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5" name="Graphic 84">
                <a:extLst>
                  <a:ext uri="{FF2B5EF4-FFF2-40B4-BE49-F238E27FC236}">
                    <a16:creationId xmlns:a16="http://schemas.microsoft.com/office/drawing/2014/main" id="{8161C204-8DDD-104C-ACB5-FA9A5DEF0C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6" name="Graphic 85">
                <a:extLst>
                  <a:ext uri="{FF2B5EF4-FFF2-40B4-BE49-F238E27FC236}">
                    <a16:creationId xmlns:a16="http://schemas.microsoft.com/office/drawing/2014/main" id="{B783834E-94E3-0C4B-BD3B-B6DE1A778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7" name="Graphic 86">
                <a:extLst>
                  <a:ext uri="{FF2B5EF4-FFF2-40B4-BE49-F238E27FC236}">
                    <a16:creationId xmlns:a16="http://schemas.microsoft.com/office/drawing/2014/main" id="{BFE10041-1108-AB45-87B8-2793907A733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8" name="Graphic 87">
                <a:extLst>
                  <a:ext uri="{FF2B5EF4-FFF2-40B4-BE49-F238E27FC236}">
                    <a16:creationId xmlns:a16="http://schemas.microsoft.com/office/drawing/2014/main" id="{C829C728-CEFC-E74B-99F0-FAF8D5641E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9" name="Graphic 88">
                <a:extLst>
                  <a:ext uri="{FF2B5EF4-FFF2-40B4-BE49-F238E27FC236}">
                    <a16:creationId xmlns:a16="http://schemas.microsoft.com/office/drawing/2014/main" id="{9846AEAD-F339-DA4E-8857-FDD9F87D32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90" name="Graphic 89">
                <a:extLst>
                  <a:ext uri="{FF2B5EF4-FFF2-40B4-BE49-F238E27FC236}">
                    <a16:creationId xmlns:a16="http://schemas.microsoft.com/office/drawing/2014/main" id="{5247EA2B-4708-E741-A829-DFB85FA2B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91" name="Graphic 90">
                <a:extLst>
                  <a:ext uri="{FF2B5EF4-FFF2-40B4-BE49-F238E27FC236}">
                    <a16:creationId xmlns:a16="http://schemas.microsoft.com/office/drawing/2014/main" id="{488D16AA-CC98-2349-A32E-0557C63D5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92" name="Graphic 91">
                <a:extLst>
                  <a:ext uri="{FF2B5EF4-FFF2-40B4-BE49-F238E27FC236}">
                    <a16:creationId xmlns:a16="http://schemas.microsoft.com/office/drawing/2014/main" id="{643BBC7D-3DD9-B54E-9FFA-19437BB7EE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F568C2B-F05E-A64E-9EB8-2C830B612439}"/>
                </a:ext>
              </a:extLst>
            </p:cNvPr>
            <p:cNvGrpSpPr/>
            <p:nvPr userDrawn="1"/>
          </p:nvGrpSpPr>
          <p:grpSpPr>
            <a:xfrm>
              <a:off x="-288812" y="1255713"/>
              <a:ext cx="12600713" cy="1005840"/>
              <a:chOff x="487364" y="341313"/>
              <a:chExt cx="12600713" cy="1005840"/>
            </a:xfrm>
            <a:grpFill/>
          </p:grpSpPr>
          <p:pic>
            <p:nvPicPr>
              <p:cNvPr id="75" name="Graphic 74">
                <a:extLst>
                  <a:ext uri="{FF2B5EF4-FFF2-40B4-BE49-F238E27FC236}">
                    <a16:creationId xmlns:a16="http://schemas.microsoft.com/office/drawing/2014/main" id="{A173950E-565F-7944-8A99-7DC5953F35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6" name="Graphic 75">
                <a:extLst>
                  <a:ext uri="{FF2B5EF4-FFF2-40B4-BE49-F238E27FC236}">
                    <a16:creationId xmlns:a16="http://schemas.microsoft.com/office/drawing/2014/main" id="{DBB0AB42-E11B-604D-AC88-91FC117219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7" name="Graphic 76">
                <a:extLst>
                  <a:ext uri="{FF2B5EF4-FFF2-40B4-BE49-F238E27FC236}">
                    <a16:creationId xmlns:a16="http://schemas.microsoft.com/office/drawing/2014/main" id="{741ADC49-4CB0-004F-882B-AA82EB68DF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8" name="Graphic 77">
                <a:extLst>
                  <a:ext uri="{FF2B5EF4-FFF2-40B4-BE49-F238E27FC236}">
                    <a16:creationId xmlns:a16="http://schemas.microsoft.com/office/drawing/2014/main" id="{B61BC04E-DF7F-7B4E-BFD3-195651959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9" name="Graphic 78">
                <a:extLst>
                  <a:ext uri="{FF2B5EF4-FFF2-40B4-BE49-F238E27FC236}">
                    <a16:creationId xmlns:a16="http://schemas.microsoft.com/office/drawing/2014/main" id="{ABD747C6-3C0B-4B4B-BD13-0F215037EB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0" name="Graphic 79">
                <a:extLst>
                  <a:ext uri="{FF2B5EF4-FFF2-40B4-BE49-F238E27FC236}">
                    <a16:creationId xmlns:a16="http://schemas.microsoft.com/office/drawing/2014/main" id="{5EA8B82F-7F3D-2941-A563-D34734E9D4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1" name="Graphic 80">
                <a:extLst>
                  <a:ext uri="{FF2B5EF4-FFF2-40B4-BE49-F238E27FC236}">
                    <a16:creationId xmlns:a16="http://schemas.microsoft.com/office/drawing/2014/main" id="{7037279D-1A81-9C48-9D46-FB5E1DC7DA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2" name="Graphic 81">
                <a:extLst>
                  <a:ext uri="{FF2B5EF4-FFF2-40B4-BE49-F238E27FC236}">
                    <a16:creationId xmlns:a16="http://schemas.microsoft.com/office/drawing/2014/main" id="{6C2F2EF9-2EC2-874A-89FC-E6F94F0C03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3" name="Graphic 82">
                <a:extLst>
                  <a:ext uri="{FF2B5EF4-FFF2-40B4-BE49-F238E27FC236}">
                    <a16:creationId xmlns:a16="http://schemas.microsoft.com/office/drawing/2014/main" id="{908809B6-E479-C946-8CD1-6327E23968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D7417D09-F618-F546-9B40-A997F0AAB0C1}"/>
                </a:ext>
              </a:extLst>
            </p:cNvPr>
            <p:cNvGrpSpPr/>
            <p:nvPr userDrawn="1"/>
          </p:nvGrpSpPr>
          <p:grpSpPr>
            <a:xfrm>
              <a:off x="487364" y="2085053"/>
              <a:ext cx="12600713" cy="1005840"/>
              <a:chOff x="487364" y="341313"/>
              <a:chExt cx="12600713" cy="1005840"/>
            </a:xfrm>
            <a:grpFill/>
          </p:grpSpPr>
          <p:pic>
            <p:nvPicPr>
              <p:cNvPr id="66" name="Graphic 65">
                <a:extLst>
                  <a:ext uri="{FF2B5EF4-FFF2-40B4-BE49-F238E27FC236}">
                    <a16:creationId xmlns:a16="http://schemas.microsoft.com/office/drawing/2014/main" id="{3F4507C5-93E1-0A41-8A19-0510885250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7" name="Graphic 66">
                <a:extLst>
                  <a:ext uri="{FF2B5EF4-FFF2-40B4-BE49-F238E27FC236}">
                    <a16:creationId xmlns:a16="http://schemas.microsoft.com/office/drawing/2014/main" id="{ECCBEFA9-5181-1A4E-9042-297B00B1CD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8" name="Graphic 67">
                <a:extLst>
                  <a:ext uri="{FF2B5EF4-FFF2-40B4-BE49-F238E27FC236}">
                    <a16:creationId xmlns:a16="http://schemas.microsoft.com/office/drawing/2014/main" id="{0F90F93D-7E99-1C48-8A32-38DE2A32CB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9" name="Graphic 68">
                <a:extLst>
                  <a:ext uri="{FF2B5EF4-FFF2-40B4-BE49-F238E27FC236}">
                    <a16:creationId xmlns:a16="http://schemas.microsoft.com/office/drawing/2014/main" id="{CD81F49C-3EDA-D845-A215-D8050FD26F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0" name="Graphic 69">
                <a:extLst>
                  <a:ext uri="{FF2B5EF4-FFF2-40B4-BE49-F238E27FC236}">
                    <a16:creationId xmlns:a16="http://schemas.microsoft.com/office/drawing/2014/main" id="{5444184A-C2AD-7F48-8D15-9CA8231495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1" name="Graphic 70">
                <a:extLst>
                  <a:ext uri="{FF2B5EF4-FFF2-40B4-BE49-F238E27FC236}">
                    <a16:creationId xmlns:a16="http://schemas.microsoft.com/office/drawing/2014/main" id="{9C994DD5-215E-D14D-A458-D992E548A9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2" name="Graphic 71">
                <a:extLst>
                  <a:ext uri="{FF2B5EF4-FFF2-40B4-BE49-F238E27FC236}">
                    <a16:creationId xmlns:a16="http://schemas.microsoft.com/office/drawing/2014/main" id="{B128ED80-C01F-CD45-9A8E-A38D999D5F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3" name="Graphic 72">
                <a:extLst>
                  <a:ext uri="{FF2B5EF4-FFF2-40B4-BE49-F238E27FC236}">
                    <a16:creationId xmlns:a16="http://schemas.microsoft.com/office/drawing/2014/main" id="{49AAEB22-558A-D244-AD97-65C8BC5C91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4" name="Graphic 73">
                <a:extLst>
                  <a:ext uri="{FF2B5EF4-FFF2-40B4-BE49-F238E27FC236}">
                    <a16:creationId xmlns:a16="http://schemas.microsoft.com/office/drawing/2014/main" id="{6291E062-6AD6-7141-984E-E843924241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6" name="Group 15">
              <a:extLst>
                <a:ext uri="{FF2B5EF4-FFF2-40B4-BE49-F238E27FC236}">
                  <a16:creationId xmlns:a16="http://schemas.microsoft.com/office/drawing/2014/main" id="{7F958567-0468-B147-8099-B1D47A9C6BF2}"/>
                </a:ext>
              </a:extLst>
            </p:cNvPr>
            <p:cNvGrpSpPr/>
            <p:nvPr userDrawn="1"/>
          </p:nvGrpSpPr>
          <p:grpSpPr>
            <a:xfrm>
              <a:off x="-288812" y="2999453"/>
              <a:ext cx="12600713" cy="1005840"/>
              <a:chOff x="487364" y="341313"/>
              <a:chExt cx="12600713" cy="1005840"/>
            </a:xfrm>
            <a:grpFill/>
          </p:grpSpPr>
          <p:pic>
            <p:nvPicPr>
              <p:cNvPr id="57" name="Graphic 56">
                <a:extLst>
                  <a:ext uri="{FF2B5EF4-FFF2-40B4-BE49-F238E27FC236}">
                    <a16:creationId xmlns:a16="http://schemas.microsoft.com/office/drawing/2014/main" id="{D142FE0B-1C81-294E-83BA-133E0A9200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8" name="Graphic 57">
                <a:extLst>
                  <a:ext uri="{FF2B5EF4-FFF2-40B4-BE49-F238E27FC236}">
                    <a16:creationId xmlns:a16="http://schemas.microsoft.com/office/drawing/2014/main" id="{9D7ECA46-00AE-AF4F-BCAA-503D22996B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9" name="Graphic 58">
                <a:extLst>
                  <a:ext uri="{FF2B5EF4-FFF2-40B4-BE49-F238E27FC236}">
                    <a16:creationId xmlns:a16="http://schemas.microsoft.com/office/drawing/2014/main" id="{9592053F-8CA4-6B40-95EB-652716D0F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0" name="Graphic 59">
                <a:extLst>
                  <a:ext uri="{FF2B5EF4-FFF2-40B4-BE49-F238E27FC236}">
                    <a16:creationId xmlns:a16="http://schemas.microsoft.com/office/drawing/2014/main" id="{EE150A7F-E99B-7947-8BBC-A9C00416E5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1" name="Graphic 60">
                <a:extLst>
                  <a:ext uri="{FF2B5EF4-FFF2-40B4-BE49-F238E27FC236}">
                    <a16:creationId xmlns:a16="http://schemas.microsoft.com/office/drawing/2014/main" id="{AF9F8331-275D-174A-91F5-C190D3626E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2" name="Graphic 61">
                <a:extLst>
                  <a:ext uri="{FF2B5EF4-FFF2-40B4-BE49-F238E27FC236}">
                    <a16:creationId xmlns:a16="http://schemas.microsoft.com/office/drawing/2014/main" id="{47AC8DC2-4184-F642-827D-0295ED180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3" name="Graphic 62">
                <a:extLst>
                  <a:ext uri="{FF2B5EF4-FFF2-40B4-BE49-F238E27FC236}">
                    <a16:creationId xmlns:a16="http://schemas.microsoft.com/office/drawing/2014/main" id="{C3BCAB65-9FF5-DC43-90D6-8B75EFA80D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4" name="Graphic 63">
                <a:extLst>
                  <a:ext uri="{FF2B5EF4-FFF2-40B4-BE49-F238E27FC236}">
                    <a16:creationId xmlns:a16="http://schemas.microsoft.com/office/drawing/2014/main" id="{3F4F802E-91C4-E145-BCAD-59CDDEA8F2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5" name="Graphic 64">
                <a:extLst>
                  <a:ext uri="{FF2B5EF4-FFF2-40B4-BE49-F238E27FC236}">
                    <a16:creationId xmlns:a16="http://schemas.microsoft.com/office/drawing/2014/main" id="{39DD4AF9-5A8B-3946-B718-53D190DABC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7" name="Group 16">
              <a:extLst>
                <a:ext uri="{FF2B5EF4-FFF2-40B4-BE49-F238E27FC236}">
                  <a16:creationId xmlns:a16="http://schemas.microsoft.com/office/drawing/2014/main" id="{E1419E87-29AB-D34C-9C51-97944A43F2AE}"/>
                </a:ext>
              </a:extLst>
            </p:cNvPr>
            <p:cNvGrpSpPr/>
            <p:nvPr userDrawn="1"/>
          </p:nvGrpSpPr>
          <p:grpSpPr>
            <a:xfrm>
              <a:off x="487364" y="3871323"/>
              <a:ext cx="12600713" cy="1005840"/>
              <a:chOff x="487364" y="341313"/>
              <a:chExt cx="12600713" cy="1005840"/>
            </a:xfrm>
            <a:grpFill/>
          </p:grpSpPr>
          <p:pic>
            <p:nvPicPr>
              <p:cNvPr id="48" name="Graphic 47">
                <a:extLst>
                  <a:ext uri="{FF2B5EF4-FFF2-40B4-BE49-F238E27FC236}">
                    <a16:creationId xmlns:a16="http://schemas.microsoft.com/office/drawing/2014/main" id="{DED9393D-1D79-3948-AB74-26208627D4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9" name="Graphic 48">
                <a:extLst>
                  <a:ext uri="{FF2B5EF4-FFF2-40B4-BE49-F238E27FC236}">
                    <a16:creationId xmlns:a16="http://schemas.microsoft.com/office/drawing/2014/main" id="{16648FDC-2969-9840-8DEC-61A8B1B823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0" name="Graphic 49">
                <a:extLst>
                  <a:ext uri="{FF2B5EF4-FFF2-40B4-BE49-F238E27FC236}">
                    <a16:creationId xmlns:a16="http://schemas.microsoft.com/office/drawing/2014/main" id="{80477423-239E-D740-99D5-825F57F1B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1" name="Graphic 50">
                <a:extLst>
                  <a:ext uri="{FF2B5EF4-FFF2-40B4-BE49-F238E27FC236}">
                    <a16:creationId xmlns:a16="http://schemas.microsoft.com/office/drawing/2014/main" id="{9915284C-ADEA-A441-98D1-AE1F7C73D8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2" name="Graphic 51">
                <a:extLst>
                  <a:ext uri="{FF2B5EF4-FFF2-40B4-BE49-F238E27FC236}">
                    <a16:creationId xmlns:a16="http://schemas.microsoft.com/office/drawing/2014/main" id="{E4C7E77D-2B86-014F-A58A-87E75C6683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3" name="Graphic 52">
                <a:extLst>
                  <a:ext uri="{FF2B5EF4-FFF2-40B4-BE49-F238E27FC236}">
                    <a16:creationId xmlns:a16="http://schemas.microsoft.com/office/drawing/2014/main" id="{AF099AEF-1B93-A44F-A89F-8FA13F0883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4" name="Graphic 53">
                <a:extLst>
                  <a:ext uri="{FF2B5EF4-FFF2-40B4-BE49-F238E27FC236}">
                    <a16:creationId xmlns:a16="http://schemas.microsoft.com/office/drawing/2014/main" id="{8952E4D1-4429-7F44-AB47-49E00BB5B5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5" name="Graphic 54">
                <a:extLst>
                  <a:ext uri="{FF2B5EF4-FFF2-40B4-BE49-F238E27FC236}">
                    <a16:creationId xmlns:a16="http://schemas.microsoft.com/office/drawing/2014/main" id="{1D99E60A-224E-584D-BBDC-8963752FE1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6" name="Graphic 55">
                <a:extLst>
                  <a:ext uri="{FF2B5EF4-FFF2-40B4-BE49-F238E27FC236}">
                    <a16:creationId xmlns:a16="http://schemas.microsoft.com/office/drawing/2014/main" id="{917E19FD-C859-2D46-B08C-AC8C37AB01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65FD94A3-0ADC-3144-B585-B66BB910BC86}"/>
                </a:ext>
              </a:extLst>
            </p:cNvPr>
            <p:cNvGrpSpPr/>
            <p:nvPr userDrawn="1"/>
          </p:nvGrpSpPr>
          <p:grpSpPr>
            <a:xfrm>
              <a:off x="-288812" y="4785723"/>
              <a:ext cx="12600713" cy="1005840"/>
              <a:chOff x="487364" y="341313"/>
              <a:chExt cx="12600713" cy="1005840"/>
            </a:xfrm>
            <a:grpFill/>
          </p:grpSpPr>
          <p:pic>
            <p:nvPicPr>
              <p:cNvPr id="39" name="Graphic 38">
                <a:extLst>
                  <a:ext uri="{FF2B5EF4-FFF2-40B4-BE49-F238E27FC236}">
                    <a16:creationId xmlns:a16="http://schemas.microsoft.com/office/drawing/2014/main" id="{FF6AB5F5-C861-EB4E-9723-2F49778BF8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B399B595-CDBB-2D47-BF9F-1F06AE6179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3CA416F-C64F-874E-B04D-6252621C29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883A470E-17D7-F445-9FD3-D22A12A08F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6F5436B6-BFFB-D043-AE7D-9FFEB09389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E5125C5F-626A-FB46-9D75-5138FAC7D9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0FB9842F-8A60-F546-A7AC-62A6E06712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D7BB77A8-11E0-AC4C-BB76-1B50C4CA4E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8495462E-6A97-DD46-8706-9FC8B87D11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9" name="Group 18">
              <a:extLst>
                <a:ext uri="{FF2B5EF4-FFF2-40B4-BE49-F238E27FC236}">
                  <a16:creationId xmlns:a16="http://schemas.microsoft.com/office/drawing/2014/main" id="{D2330837-F526-B746-A3B3-A5CF5B37BA51}"/>
                </a:ext>
              </a:extLst>
            </p:cNvPr>
            <p:cNvGrpSpPr/>
            <p:nvPr userDrawn="1"/>
          </p:nvGrpSpPr>
          <p:grpSpPr>
            <a:xfrm>
              <a:off x="487364" y="5615063"/>
              <a:ext cx="12600713" cy="1005840"/>
              <a:chOff x="487364" y="341313"/>
              <a:chExt cx="12600713" cy="1005840"/>
            </a:xfrm>
            <a:grpFill/>
          </p:grpSpPr>
          <p:pic>
            <p:nvPicPr>
              <p:cNvPr id="30" name="Graphic 29">
                <a:extLst>
                  <a:ext uri="{FF2B5EF4-FFF2-40B4-BE49-F238E27FC236}">
                    <a16:creationId xmlns:a16="http://schemas.microsoft.com/office/drawing/2014/main" id="{7881C064-643B-2D4C-8439-CC368D3A88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1" name="Graphic 30">
                <a:extLst>
                  <a:ext uri="{FF2B5EF4-FFF2-40B4-BE49-F238E27FC236}">
                    <a16:creationId xmlns:a16="http://schemas.microsoft.com/office/drawing/2014/main" id="{19F64378-C854-F54B-AB44-A0E08C1964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2" name="Graphic 31">
                <a:extLst>
                  <a:ext uri="{FF2B5EF4-FFF2-40B4-BE49-F238E27FC236}">
                    <a16:creationId xmlns:a16="http://schemas.microsoft.com/office/drawing/2014/main" id="{56D87534-7F1D-AF43-87A8-C47DE64261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3" name="Graphic 32">
                <a:extLst>
                  <a:ext uri="{FF2B5EF4-FFF2-40B4-BE49-F238E27FC236}">
                    <a16:creationId xmlns:a16="http://schemas.microsoft.com/office/drawing/2014/main" id="{7B3B3B01-E06B-714C-8284-7A40250642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4" name="Graphic 33">
                <a:extLst>
                  <a:ext uri="{FF2B5EF4-FFF2-40B4-BE49-F238E27FC236}">
                    <a16:creationId xmlns:a16="http://schemas.microsoft.com/office/drawing/2014/main" id="{6E826691-ACE3-8244-9869-E31A1E41B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5" name="Graphic 34">
                <a:extLst>
                  <a:ext uri="{FF2B5EF4-FFF2-40B4-BE49-F238E27FC236}">
                    <a16:creationId xmlns:a16="http://schemas.microsoft.com/office/drawing/2014/main" id="{15F3E495-A0DD-504D-9946-9EDAA0C1AE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6" name="Graphic 35">
                <a:extLst>
                  <a:ext uri="{FF2B5EF4-FFF2-40B4-BE49-F238E27FC236}">
                    <a16:creationId xmlns:a16="http://schemas.microsoft.com/office/drawing/2014/main" id="{E76E04D2-D890-134F-B966-5DB47A0ABD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7" name="Graphic 36">
                <a:extLst>
                  <a:ext uri="{FF2B5EF4-FFF2-40B4-BE49-F238E27FC236}">
                    <a16:creationId xmlns:a16="http://schemas.microsoft.com/office/drawing/2014/main" id="{A16572F7-30EF-3442-8B0E-A97ACF2D8A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8" name="Graphic 37">
                <a:extLst>
                  <a:ext uri="{FF2B5EF4-FFF2-40B4-BE49-F238E27FC236}">
                    <a16:creationId xmlns:a16="http://schemas.microsoft.com/office/drawing/2014/main" id="{F64416C5-DA2C-6D4E-A284-66550338F2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0" name="Group 19">
              <a:extLst>
                <a:ext uri="{FF2B5EF4-FFF2-40B4-BE49-F238E27FC236}">
                  <a16:creationId xmlns:a16="http://schemas.microsoft.com/office/drawing/2014/main" id="{FD7D390D-A211-794B-819B-A1C754F98F31}"/>
                </a:ext>
              </a:extLst>
            </p:cNvPr>
            <p:cNvGrpSpPr/>
            <p:nvPr userDrawn="1"/>
          </p:nvGrpSpPr>
          <p:grpSpPr>
            <a:xfrm>
              <a:off x="-288812" y="6529463"/>
              <a:ext cx="12600713" cy="1005840"/>
              <a:chOff x="487364" y="341313"/>
              <a:chExt cx="12600713" cy="1005840"/>
            </a:xfrm>
            <a:grpFill/>
          </p:grpSpPr>
          <p:pic>
            <p:nvPicPr>
              <p:cNvPr id="21" name="Graphic 20">
                <a:extLst>
                  <a:ext uri="{FF2B5EF4-FFF2-40B4-BE49-F238E27FC236}">
                    <a16:creationId xmlns:a16="http://schemas.microsoft.com/office/drawing/2014/main" id="{EDFF7109-F581-534B-B0A1-AB7F6B58D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2" name="Graphic 21">
                <a:extLst>
                  <a:ext uri="{FF2B5EF4-FFF2-40B4-BE49-F238E27FC236}">
                    <a16:creationId xmlns:a16="http://schemas.microsoft.com/office/drawing/2014/main" id="{3BBD10A3-7D43-AA4B-9F87-3C22F8E418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3" name="Graphic 22">
                <a:extLst>
                  <a:ext uri="{FF2B5EF4-FFF2-40B4-BE49-F238E27FC236}">
                    <a16:creationId xmlns:a16="http://schemas.microsoft.com/office/drawing/2014/main" id="{A03D7657-ADFC-3E4D-BB21-70788ED912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4" name="Graphic 23">
                <a:extLst>
                  <a:ext uri="{FF2B5EF4-FFF2-40B4-BE49-F238E27FC236}">
                    <a16:creationId xmlns:a16="http://schemas.microsoft.com/office/drawing/2014/main" id="{1FDE49C6-962E-8F4C-81C4-9BEEC2FC6B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5" name="Graphic 24">
                <a:extLst>
                  <a:ext uri="{FF2B5EF4-FFF2-40B4-BE49-F238E27FC236}">
                    <a16:creationId xmlns:a16="http://schemas.microsoft.com/office/drawing/2014/main" id="{0B6D7512-638E-F14D-B603-2756E43ACB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6" name="Graphic 25">
                <a:extLst>
                  <a:ext uri="{FF2B5EF4-FFF2-40B4-BE49-F238E27FC236}">
                    <a16:creationId xmlns:a16="http://schemas.microsoft.com/office/drawing/2014/main" id="{BA873255-C0B9-BE4F-A42D-1B00C2EC97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7" name="Graphic 26">
                <a:extLst>
                  <a:ext uri="{FF2B5EF4-FFF2-40B4-BE49-F238E27FC236}">
                    <a16:creationId xmlns:a16="http://schemas.microsoft.com/office/drawing/2014/main" id="{B644C5E5-EAF5-6949-9301-E94A013C22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8" name="Graphic 27">
                <a:extLst>
                  <a:ext uri="{FF2B5EF4-FFF2-40B4-BE49-F238E27FC236}">
                    <a16:creationId xmlns:a16="http://schemas.microsoft.com/office/drawing/2014/main" id="{EEC5F7F1-2FD8-C742-8C68-5358B944BB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9" name="Graphic 28">
                <a:extLst>
                  <a:ext uri="{FF2B5EF4-FFF2-40B4-BE49-F238E27FC236}">
                    <a16:creationId xmlns:a16="http://schemas.microsoft.com/office/drawing/2014/main" id="{D237EEF1-84C0-B84B-880B-2A3A31C2C4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94" name="Content Placeholder 3">
            <a:extLst>
              <a:ext uri="{FF2B5EF4-FFF2-40B4-BE49-F238E27FC236}">
                <a16:creationId xmlns:a16="http://schemas.microsoft.com/office/drawing/2014/main" id="{823684C9-1980-5742-8D1A-F038938AFDB0}"/>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5" name="Content Placeholder 3">
            <a:extLst>
              <a:ext uri="{FF2B5EF4-FFF2-40B4-BE49-F238E27FC236}">
                <a16:creationId xmlns:a16="http://schemas.microsoft.com/office/drawing/2014/main" id="{7688BA10-CA3A-3249-996E-4423AE5211F1}"/>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6" name="Content Placeholder 3">
            <a:extLst>
              <a:ext uri="{FF2B5EF4-FFF2-40B4-BE49-F238E27FC236}">
                <a16:creationId xmlns:a16="http://schemas.microsoft.com/office/drawing/2014/main" id="{15AF016B-2C0F-1541-A3A8-0B5CC598634B}"/>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7" name="Content Placeholder 3">
            <a:extLst>
              <a:ext uri="{FF2B5EF4-FFF2-40B4-BE49-F238E27FC236}">
                <a16:creationId xmlns:a16="http://schemas.microsoft.com/office/drawing/2014/main" id="{4DC0BA6F-3A0D-0644-BB0B-37E3E2D4EE43}"/>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2546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ree Boxes/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21A19F-C267-EA4B-8666-D90A5B6147FF}"/>
              </a:ext>
            </a:extLst>
          </p:cNvPr>
          <p:cNvSpPr>
            <a:spLocks noGrp="1"/>
          </p:cNvSpPr>
          <p:nvPr>
            <p:ph type="pic" sz="quarter" idx="22"/>
          </p:nvPr>
        </p:nvSpPr>
        <p:spPr>
          <a:xfrm>
            <a:off x="0" y="0"/>
            <a:ext cx="12192000" cy="6400800"/>
          </a:xfrm>
          <a:solidFill>
            <a:schemeClr val="bg1">
              <a:lumMod val="75000"/>
            </a:schemeClr>
          </a:solidFill>
        </p:spPr>
        <p:txBody>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Content Placeholder 3">
            <a:extLst>
              <a:ext uri="{FF2B5EF4-FFF2-40B4-BE49-F238E27FC236}">
                <a16:creationId xmlns:a16="http://schemas.microsoft.com/office/drawing/2014/main" id="{76A9CCD6-DB04-9742-BC06-3DDF3344F2D3}"/>
              </a:ext>
            </a:extLst>
          </p:cNvPr>
          <p:cNvSpPr>
            <a:spLocks noGrp="1"/>
          </p:cNvSpPr>
          <p:nvPr>
            <p:ph sz="quarter" idx="23"/>
          </p:nvPr>
        </p:nvSpPr>
        <p:spPr>
          <a:xfrm>
            <a:off x="3864862"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1" name="Content Placeholder 3">
            <a:extLst>
              <a:ext uri="{FF2B5EF4-FFF2-40B4-BE49-F238E27FC236}">
                <a16:creationId xmlns:a16="http://schemas.microsoft.com/office/drawing/2014/main" id="{F8F21B1A-34C6-3B4A-A2D7-98EB9D08B82F}"/>
              </a:ext>
            </a:extLst>
          </p:cNvPr>
          <p:cNvSpPr>
            <a:spLocks noGrp="1"/>
          </p:cNvSpPr>
          <p:nvPr>
            <p:ph sz="quarter" idx="24"/>
          </p:nvPr>
        </p:nvSpPr>
        <p:spPr>
          <a:xfrm>
            <a:off x="7256648"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a:extLst>
              <a:ext uri="{FF2B5EF4-FFF2-40B4-BE49-F238E27FC236}">
                <a16:creationId xmlns:a16="http://schemas.microsoft.com/office/drawing/2014/main" id="{F0203D37-5FFF-CA40-8BFA-1FCF1A6EB5F0}"/>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4431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our Boxes/Image">
    <p:spTree>
      <p:nvGrpSpPr>
        <p:cNvPr id="1" name=""/>
        <p:cNvGrpSpPr/>
        <p:nvPr/>
      </p:nvGrpSpPr>
      <p:grpSpPr>
        <a:xfrm>
          <a:off x="0" y="0"/>
          <a:ext cx="0" cy="0"/>
          <a:chOff x="0" y="0"/>
          <a:chExt cx="0" cy="0"/>
        </a:xfrm>
      </p:grpSpPr>
      <p:sp>
        <p:nvSpPr>
          <p:cNvPr id="94" name="Picture Placeholder 4">
            <a:extLst>
              <a:ext uri="{FF2B5EF4-FFF2-40B4-BE49-F238E27FC236}">
                <a16:creationId xmlns:a16="http://schemas.microsoft.com/office/drawing/2014/main" id="{B247A025-C39A-C34A-BA0C-A7CF44132356}"/>
              </a:ext>
            </a:extLst>
          </p:cNvPr>
          <p:cNvSpPr>
            <a:spLocks noGrp="1"/>
          </p:cNvSpPr>
          <p:nvPr>
            <p:ph type="pic" sz="quarter" idx="25"/>
          </p:nvPr>
        </p:nvSpPr>
        <p:spPr>
          <a:xfrm>
            <a:off x="0" y="0"/>
            <a:ext cx="12192000" cy="6400800"/>
          </a:xfrm>
          <a:solidFill>
            <a:schemeClr val="bg1">
              <a:lumMod val="75000"/>
            </a:schemeClr>
          </a:solidFill>
        </p:spPr>
        <p:txBody>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1" name="Content Placeholder 3">
            <a:extLst>
              <a:ext uri="{FF2B5EF4-FFF2-40B4-BE49-F238E27FC236}">
                <a16:creationId xmlns:a16="http://schemas.microsoft.com/office/drawing/2014/main" id="{4141F8F8-3687-DD44-B10B-5C42D8745119}"/>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a:extLst>
              <a:ext uri="{FF2B5EF4-FFF2-40B4-BE49-F238E27FC236}">
                <a16:creationId xmlns:a16="http://schemas.microsoft.com/office/drawing/2014/main" id="{B52FBAFD-A5E9-F440-8BEB-3652EF15F79A}"/>
              </a:ext>
            </a:extLst>
          </p:cNvPr>
          <p:cNvSpPr>
            <a:spLocks noGrp="1"/>
          </p:cNvSpPr>
          <p:nvPr>
            <p:ph sz="quarter" idx="26"/>
          </p:nvPr>
        </p:nvSpPr>
        <p:spPr>
          <a:xfrm>
            <a:off x="3187047"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5512BF85-040D-0146-9C21-D8D376C106FB}"/>
              </a:ext>
            </a:extLst>
          </p:cNvPr>
          <p:cNvSpPr>
            <a:spLocks noGrp="1"/>
          </p:cNvSpPr>
          <p:nvPr>
            <p:ph sz="quarter" idx="27"/>
          </p:nvPr>
        </p:nvSpPr>
        <p:spPr>
          <a:xfrm>
            <a:off x="5901019"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3">
            <a:extLst>
              <a:ext uri="{FF2B5EF4-FFF2-40B4-BE49-F238E27FC236}">
                <a16:creationId xmlns:a16="http://schemas.microsoft.com/office/drawing/2014/main" id="{A7E364C2-B4BC-C545-B1D6-482EE2D8AF85}"/>
              </a:ext>
            </a:extLst>
          </p:cNvPr>
          <p:cNvSpPr>
            <a:spLocks noGrp="1"/>
          </p:cNvSpPr>
          <p:nvPr>
            <p:ph sz="quarter" idx="28"/>
          </p:nvPr>
        </p:nvSpPr>
        <p:spPr>
          <a:xfrm>
            <a:off x="8614992"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5746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hree Image/Boxes">
    <p:spTree>
      <p:nvGrpSpPr>
        <p:cNvPr id="1" name=""/>
        <p:cNvGrpSpPr/>
        <p:nvPr/>
      </p:nvGrpSpPr>
      <p:grpSpPr>
        <a:xfrm>
          <a:off x="0" y="0"/>
          <a:ext cx="0" cy="0"/>
          <a:chOff x="0" y="0"/>
          <a:chExt cx="0" cy="0"/>
        </a:xfrm>
      </p:grpSpPr>
      <p:sp>
        <p:nvSpPr>
          <p:cNvPr id="12" name="Content Placeholder 22">
            <a:extLst>
              <a:ext uri="{FF2B5EF4-FFF2-40B4-BE49-F238E27FC236}">
                <a16:creationId xmlns:a16="http://schemas.microsoft.com/office/drawing/2014/main" id="{23213584-BCEE-6642-B3BB-1BE47055BD7C}"/>
              </a:ext>
            </a:extLst>
          </p:cNvPr>
          <p:cNvSpPr>
            <a:spLocks noGrp="1"/>
          </p:cNvSpPr>
          <p:nvPr>
            <p:ph sz="quarter" idx="33"/>
          </p:nvPr>
        </p:nvSpPr>
        <p:spPr>
          <a:xfrm>
            <a:off x="3859609"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9" name="Picture Placeholder 23">
            <a:extLst>
              <a:ext uri="{FF2B5EF4-FFF2-40B4-BE49-F238E27FC236}">
                <a16:creationId xmlns:a16="http://schemas.microsoft.com/office/drawing/2014/main" id="{67EB5107-9D84-8F46-A371-2FDDEE7C9A6F}"/>
              </a:ext>
            </a:extLst>
          </p:cNvPr>
          <p:cNvSpPr>
            <a:spLocks noGrp="1"/>
          </p:cNvSpPr>
          <p:nvPr>
            <p:ph type="pic" sz="quarter" idx="30"/>
          </p:nvPr>
        </p:nvSpPr>
        <p:spPr>
          <a:xfrm>
            <a:off x="3860009"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5" name="Picture Placeholder 23">
            <a:extLst>
              <a:ext uri="{FF2B5EF4-FFF2-40B4-BE49-F238E27FC236}">
                <a16:creationId xmlns:a16="http://schemas.microsoft.com/office/drawing/2014/main" id="{9E886566-4F6F-A249-9829-052DDDAFC4E8}"/>
              </a:ext>
            </a:extLst>
          </p:cNvPr>
          <p:cNvSpPr>
            <a:spLocks noGrp="1"/>
          </p:cNvSpPr>
          <p:nvPr>
            <p:ph type="pic" sz="quarter" idx="32"/>
          </p:nvPr>
        </p:nvSpPr>
        <p:spPr>
          <a:xfrm>
            <a:off x="7246543"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3" name="Content Placeholder 22">
            <a:extLst>
              <a:ext uri="{FF2B5EF4-FFF2-40B4-BE49-F238E27FC236}">
                <a16:creationId xmlns:a16="http://schemas.microsoft.com/office/drawing/2014/main" id="{B4F920EE-C2FF-6641-9038-10C91587FB2B}"/>
              </a:ext>
            </a:extLst>
          </p:cNvPr>
          <p:cNvSpPr>
            <a:spLocks noGrp="1"/>
          </p:cNvSpPr>
          <p:nvPr>
            <p:ph sz="quarter" idx="26"/>
          </p:nvPr>
        </p:nvSpPr>
        <p:spPr>
          <a:xfrm>
            <a:off x="473075"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4" name="Picture Placeholder 23">
            <a:extLst>
              <a:ext uri="{FF2B5EF4-FFF2-40B4-BE49-F238E27FC236}">
                <a16:creationId xmlns:a16="http://schemas.microsoft.com/office/drawing/2014/main" id="{BD0A3451-B053-2B41-A663-8D33B7990940}"/>
              </a:ext>
            </a:extLst>
          </p:cNvPr>
          <p:cNvSpPr>
            <a:spLocks noGrp="1"/>
          </p:cNvSpPr>
          <p:nvPr>
            <p:ph type="pic" sz="quarter" idx="27"/>
          </p:nvPr>
        </p:nvSpPr>
        <p:spPr>
          <a:xfrm>
            <a:off x="473075"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301C316C-B84D-B84A-8748-BD76AE59BC8C}"/>
              </a:ext>
            </a:extLst>
          </p:cNvPr>
          <p:cNvSpPr>
            <a:spLocks noGrp="1"/>
          </p:cNvSpPr>
          <p:nvPr>
            <p:ph type="ftr" sz="quarter" idx="28"/>
          </p:nvPr>
        </p:nvSpPr>
        <p:spPr/>
        <p:txBody>
          <a:bodyPr/>
          <a:lstStyle/>
          <a:p>
            <a:r>
              <a:rPr lang="en-US" dirty="0"/>
              <a:t>© KPA 2020. ALL RIGHTS RESERVED. </a:t>
            </a:r>
          </a:p>
        </p:txBody>
      </p:sp>
      <p:sp>
        <p:nvSpPr>
          <p:cNvPr id="13" name="Content Placeholder 22">
            <a:extLst>
              <a:ext uri="{FF2B5EF4-FFF2-40B4-BE49-F238E27FC236}">
                <a16:creationId xmlns:a16="http://schemas.microsoft.com/office/drawing/2014/main" id="{84B8EC05-97DE-594E-8972-EF31306B510C}"/>
              </a:ext>
            </a:extLst>
          </p:cNvPr>
          <p:cNvSpPr>
            <a:spLocks noGrp="1"/>
          </p:cNvSpPr>
          <p:nvPr>
            <p:ph sz="quarter" idx="34"/>
          </p:nvPr>
        </p:nvSpPr>
        <p:spPr>
          <a:xfrm>
            <a:off x="7246543"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1278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Image/Boxe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53DE527-CA3C-504A-BD6B-F6EC174F996E}"/>
              </a:ext>
            </a:extLst>
          </p:cNvPr>
          <p:cNvSpPr>
            <a:spLocks noGrp="1"/>
          </p:cNvSpPr>
          <p:nvPr>
            <p:ph type="pic" sz="quarter" idx="21"/>
          </p:nvPr>
        </p:nvSpPr>
        <p:spPr>
          <a:xfrm>
            <a:off x="473392"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0" name="Picture Placeholder 19">
            <a:extLst>
              <a:ext uri="{FF2B5EF4-FFF2-40B4-BE49-F238E27FC236}">
                <a16:creationId xmlns:a16="http://schemas.microsoft.com/office/drawing/2014/main" id="{C88E2351-EC18-B045-AAE4-4C8836591CAF}"/>
              </a:ext>
            </a:extLst>
          </p:cNvPr>
          <p:cNvSpPr>
            <a:spLocks noGrp="1"/>
          </p:cNvSpPr>
          <p:nvPr>
            <p:ph type="pic" sz="quarter" idx="23"/>
          </p:nvPr>
        </p:nvSpPr>
        <p:spPr>
          <a:xfrm>
            <a:off x="3183139"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2" name="Picture Placeholder 21">
            <a:extLst>
              <a:ext uri="{FF2B5EF4-FFF2-40B4-BE49-F238E27FC236}">
                <a16:creationId xmlns:a16="http://schemas.microsoft.com/office/drawing/2014/main" id="{1158FA2E-02FC-B449-8AEF-3FD9F626310C}"/>
              </a:ext>
            </a:extLst>
          </p:cNvPr>
          <p:cNvSpPr>
            <a:spLocks noGrp="1"/>
          </p:cNvSpPr>
          <p:nvPr>
            <p:ph type="pic" sz="quarter" idx="25"/>
          </p:nvPr>
        </p:nvSpPr>
        <p:spPr>
          <a:xfrm>
            <a:off x="5881734"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4" name="Picture Placeholder 23">
            <a:extLst>
              <a:ext uri="{FF2B5EF4-FFF2-40B4-BE49-F238E27FC236}">
                <a16:creationId xmlns:a16="http://schemas.microsoft.com/office/drawing/2014/main" id="{BD0A3451-B053-2B41-A663-8D33B7990940}"/>
              </a:ext>
            </a:extLst>
          </p:cNvPr>
          <p:cNvSpPr>
            <a:spLocks noGrp="1"/>
          </p:cNvSpPr>
          <p:nvPr>
            <p:ph type="pic" sz="quarter" idx="27"/>
          </p:nvPr>
        </p:nvSpPr>
        <p:spPr>
          <a:xfrm>
            <a:off x="8591481"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301C316C-B84D-B84A-8748-BD76AE59BC8C}"/>
              </a:ext>
            </a:extLst>
          </p:cNvPr>
          <p:cNvSpPr>
            <a:spLocks noGrp="1"/>
          </p:cNvSpPr>
          <p:nvPr>
            <p:ph type="ftr" sz="quarter" idx="28"/>
          </p:nvPr>
        </p:nvSpPr>
        <p:spPr/>
        <p:txBody>
          <a:bodyPr/>
          <a:lstStyle/>
          <a:p>
            <a:r>
              <a:rPr lang="en-US" dirty="0"/>
              <a:t>© KPA 2020. ALL RIGHTS RESERVED. </a:t>
            </a:r>
          </a:p>
        </p:txBody>
      </p:sp>
      <p:sp>
        <p:nvSpPr>
          <p:cNvPr id="16" name="Content Placeholder 22">
            <a:extLst>
              <a:ext uri="{FF2B5EF4-FFF2-40B4-BE49-F238E27FC236}">
                <a16:creationId xmlns:a16="http://schemas.microsoft.com/office/drawing/2014/main" id="{1D3B20FD-1151-7343-A0BB-AAAB7D54E9B2}"/>
              </a:ext>
            </a:extLst>
          </p:cNvPr>
          <p:cNvSpPr>
            <a:spLocks noGrp="1"/>
          </p:cNvSpPr>
          <p:nvPr>
            <p:ph sz="quarter" idx="29"/>
          </p:nvPr>
        </p:nvSpPr>
        <p:spPr>
          <a:xfrm>
            <a:off x="473392"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5" name="Content Placeholder 22">
            <a:extLst>
              <a:ext uri="{FF2B5EF4-FFF2-40B4-BE49-F238E27FC236}">
                <a16:creationId xmlns:a16="http://schemas.microsoft.com/office/drawing/2014/main" id="{99060033-B8F4-EF4B-8559-9235855E7F58}"/>
              </a:ext>
            </a:extLst>
          </p:cNvPr>
          <p:cNvSpPr>
            <a:spLocks noGrp="1"/>
          </p:cNvSpPr>
          <p:nvPr>
            <p:ph sz="quarter" idx="30"/>
          </p:nvPr>
        </p:nvSpPr>
        <p:spPr>
          <a:xfrm>
            <a:off x="3183139"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6" name="Content Placeholder 22">
            <a:extLst>
              <a:ext uri="{FF2B5EF4-FFF2-40B4-BE49-F238E27FC236}">
                <a16:creationId xmlns:a16="http://schemas.microsoft.com/office/drawing/2014/main" id="{4C84C6CA-EDF2-6348-82E5-E3C3CE21CBCC}"/>
              </a:ext>
            </a:extLst>
          </p:cNvPr>
          <p:cNvSpPr>
            <a:spLocks noGrp="1"/>
          </p:cNvSpPr>
          <p:nvPr>
            <p:ph sz="quarter" idx="31"/>
          </p:nvPr>
        </p:nvSpPr>
        <p:spPr>
          <a:xfrm>
            <a:off x="5881734"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7" name="Content Placeholder 22">
            <a:extLst>
              <a:ext uri="{FF2B5EF4-FFF2-40B4-BE49-F238E27FC236}">
                <a16:creationId xmlns:a16="http://schemas.microsoft.com/office/drawing/2014/main" id="{194DC3A5-8860-DD45-B04F-A8BD375FFA23}"/>
              </a:ext>
            </a:extLst>
          </p:cNvPr>
          <p:cNvSpPr>
            <a:spLocks noGrp="1"/>
          </p:cNvSpPr>
          <p:nvPr>
            <p:ph sz="quarter" idx="32"/>
          </p:nvPr>
        </p:nvSpPr>
        <p:spPr>
          <a:xfrm>
            <a:off x="8591481"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7649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Image A">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A2DAD98E-EE9A-CE4A-A690-BED7715D6E10}"/>
              </a:ext>
            </a:extLst>
          </p:cNvPr>
          <p:cNvSpPr>
            <a:spLocks noGrp="1"/>
          </p:cNvSpPr>
          <p:nvPr>
            <p:ph sz="half" idx="1"/>
          </p:nvPr>
        </p:nvSpPr>
        <p:spPr>
          <a:xfrm>
            <a:off x="5286375" y="1596589"/>
            <a:ext cx="6424613" cy="438511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AE76681-84C2-444F-818C-D13B65DE717B}"/>
              </a:ext>
            </a:extLst>
          </p:cNvPr>
          <p:cNvSpPr>
            <a:spLocks noGrp="1"/>
          </p:cNvSpPr>
          <p:nvPr>
            <p:ph type="ftr" sz="quarter" idx="13"/>
          </p:nvPr>
        </p:nvSpPr>
        <p:spPr/>
        <p:txBody>
          <a:bodyPr/>
          <a:lstStyle/>
          <a:p>
            <a:r>
              <a:rPr lang="en-US" dirty="0"/>
              <a:t>© KPA 2020. ALL RIGHTS RESERVED. </a:t>
            </a:r>
          </a:p>
        </p:txBody>
      </p:sp>
      <p:sp>
        <p:nvSpPr>
          <p:cNvPr id="11" name="Slide Number Placeholder 10">
            <a:extLst>
              <a:ext uri="{FF2B5EF4-FFF2-40B4-BE49-F238E27FC236}">
                <a16:creationId xmlns:a16="http://schemas.microsoft.com/office/drawing/2014/main" id="{E0F86BCD-8AD8-9C43-994A-644B0F5C742C}"/>
              </a:ext>
            </a:extLst>
          </p:cNvPr>
          <p:cNvSpPr>
            <a:spLocks noGrp="1"/>
          </p:cNvSpPr>
          <p:nvPr>
            <p:ph type="sldNum" sz="quarter" idx="14"/>
          </p:nvPr>
        </p:nvSpPr>
        <p:spPr/>
        <p:txBody>
          <a:bodyPr/>
          <a:lstStyle/>
          <a:p>
            <a:r>
              <a:rPr lang="en-US"/>
              <a:t>PG </a:t>
            </a:r>
            <a:fld id="{82E5F845-5360-AC48-894D-E3ACF0C39174}" type="slidenum">
              <a:rPr lang="en-US" smtClean="0"/>
              <a:pPr/>
              <a:t>‹#›</a:t>
            </a:fld>
            <a:endParaRPr lang="en-US" dirty="0"/>
          </a:p>
        </p:txBody>
      </p:sp>
      <p:sp>
        <p:nvSpPr>
          <p:cNvPr id="12" name="Picture Placeholder 11">
            <a:extLst>
              <a:ext uri="{FF2B5EF4-FFF2-40B4-BE49-F238E27FC236}">
                <a16:creationId xmlns:a16="http://schemas.microsoft.com/office/drawing/2014/main" id="{8369AF5B-B433-7A42-B9DA-2684664DE296}"/>
              </a:ext>
            </a:extLst>
          </p:cNvPr>
          <p:cNvSpPr>
            <a:spLocks noGrp="1"/>
          </p:cNvSpPr>
          <p:nvPr>
            <p:ph type="pic" sz="quarter" idx="15"/>
          </p:nvPr>
        </p:nvSpPr>
        <p:spPr>
          <a:xfrm>
            <a:off x="1" y="0"/>
            <a:ext cx="4324921" cy="6400799"/>
          </a:xfrm>
          <a:custGeom>
            <a:avLst/>
            <a:gdLst>
              <a:gd name="connsiteX0" fmla="*/ 0 w 4324921"/>
              <a:gd name="connsiteY0" fmla="*/ 0 h 6400799"/>
              <a:gd name="connsiteX1" fmla="*/ 3088882 w 4324921"/>
              <a:gd name="connsiteY1" fmla="*/ 0 h 6400799"/>
              <a:gd name="connsiteX2" fmla="*/ 4324921 w 4324921"/>
              <a:gd name="connsiteY2" fmla="*/ 6400799 h 6400799"/>
              <a:gd name="connsiteX3" fmla="*/ 0 w 4324921"/>
              <a:gd name="connsiteY3" fmla="*/ 6400799 h 6400799"/>
            </a:gdLst>
            <a:ahLst/>
            <a:cxnLst>
              <a:cxn ang="0">
                <a:pos x="connsiteX0" y="connsiteY0"/>
              </a:cxn>
              <a:cxn ang="0">
                <a:pos x="connsiteX1" y="connsiteY1"/>
              </a:cxn>
              <a:cxn ang="0">
                <a:pos x="connsiteX2" y="connsiteY2"/>
              </a:cxn>
              <a:cxn ang="0">
                <a:pos x="connsiteX3" y="connsiteY3"/>
              </a:cxn>
            </a:cxnLst>
            <a:rect l="l" t="t" r="r" b="b"/>
            <a:pathLst>
              <a:path w="4324921" h="6400799">
                <a:moveTo>
                  <a:pt x="0" y="0"/>
                </a:moveTo>
                <a:lnTo>
                  <a:pt x="3088882" y="0"/>
                </a:lnTo>
                <a:lnTo>
                  <a:pt x="4324921" y="6400799"/>
                </a:lnTo>
                <a:lnTo>
                  <a:pt x="0" y="6400799"/>
                </a:lnTo>
                <a:close/>
              </a:path>
            </a:pathLst>
          </a:custGeom>
          <a:solidFill>
            <a:schemeClr val="bg1">
              <a:lumMod val="75000"/>
              <a:alpha val="59000"/>
            </a:schemeClr>
          </a:solidFill>
        </p:spPr>
        <p:txBody>
          <a:bodyPr wrap="square">
            <a:noAutofit/>
          </a:bodyPr>
          <a:lstStyle/>
          <a:p>
            <a:endParaRPr lang="en-US"/>
          </a:p>
        </p:txBody>
      </p:sp>
      <p:sp>
        <p:nvSpPr>
          <p:cNvPr id="23" name="Title 22">
            <a:extLst>
              <a:ext uri="{FF2B5EF4-FFF2-40B4-BE49-F238E27FC236}">
                <a16:creationId xmlns:a16="http://schemas.microsoft.com/office/drawing/2014/main" id="{056C6024-1A2C-684D-A8DE-3E564C80B49D}"/>
              </a:ext>
            </a:extLst>
          </p:cNvPr>
          <p:cNvSpPr>
            <a:spLocks noGrp="1"/>
          </p:cNvSpPr>
          <p:nvPr>
            <p:ph type="title"/>
          </p:nvPr>
        </p:nvSpPr>
        <p:spPr>
          <a:xfrm>
            <a:off x="5286375" y="346208"/>
            <a:ext cx="6424613" cy="1148364"/>
          </a:xfrm>
        </p:spPr>
        <p:txBody>
          <a:bodyPr/>
          <a:lstStyle/>
          <a:p>
            <a:r>
              <a:rPr lang="en-US" dirty="0"/>
              <a:t>Click to edit Master title style</a:t>
            </a:r>
          </a:p>
        </p:txBody>
      </p:sp>
      <p:sp>
        <p:nvSpPr>
          <p:cNvPr id="33" name="Freeform 32">
            <a:extLst>
              <a:ext uri="{FF2B5EF4-FFF2-40B4-BE49-F238E27FC236}">
                <a16:creationId xmlns:a16="http://schemas.microsoft.com/office/drawing/2014/main" id="{CCADF171-0AC3-4F43-851D-EDA50D67A501}"/>
              </a:ext>
            </a:extLst>
          </p:cNvPr>
          <p:cNvSpPr/>
          <p:nvPr userDrawn="1"/>
        </p:nvSpPr>
        <p:spPr>
          <a:xfrm rot="4744871">
            <a:off x="3098490" y="-17059"/>
            <a:ext cx="2379589" cy="1996505"/>
          </a:xfrm>
          <a:custGeom>
            <a:avLst/>
            <a:gdLst>
              <a:gd name="connsiteX0" fmla="*/ 0 w 2379589"/>
              <a:gd name="connsiteY0" fmla="*/ 1985812 h 1996505"/>
              <a:gd name="connsiteX1" fmla="*/ 383084 w 2379589"/>
              <a:gd name="connsiteY1" fmla="*/ 0 h 1996505"/>
              <a:gd name="connsiteX2" fmla="*/ 2379589 w 2379589"/>
              <a:gd name="connsiteY2" fmla="*/ 1996505 h 1996505"/>
              <a:gd name="connsiteX3" fmla="*/ 0 w 2379589"/>
              <a:gd name="connsiteY3" fmla="*/ 1996505 h 1996505"/>
            </a:gdLst>
            <a:ahLst/>
            <a:cxnLst>
              <a:cxn ang="0">
                <a:pos x="connsiteX0" y="connsiteY0"/>
              </a:cxn>
              <a:cxn ang="0">
                <a:pos x="connsiteX1" y="connsiteY1"/>
              </a:cxn>
              <a:cxn ang="0">
                <a:pos x="connsiteX2" y="connsiteY2"/>
              </a:cxn>
              <a:cxn ang="0">
                <a:pos x="connsiteX3" y="connsiteY3"/>
              </a:cxn>
            </a:cxnLst>
            <a:rect l="l" t="t" r="r" b="b"/>
            <a:pathLst>
              <a:path w="2379589" h="1996505">
                <a:moveTo>
                  <a:pt x="0" y="1985812"/>
                </a:moveTo>
                <a:lnTo>
                  <a:pt x="383084" y="0"/>
                </a:lnTo>
                <a:lnTo>
                  <a:pt x="2379589" y="1996505"/>
                </a:lnTo>
                <a:lnTo>
                  <a:pt x="0" y="1996505"/>
                </a:lnTo>
                <a:close/>
              </a:path>
            </a:pathLst>
          </a:custGeom>
          <a:gradFill>
            <a:gsLst>
              <a:gs pos="100000">
                <a:srgbClr val="40D389">
                  <a:alpha val="90000"/>
                </a:srgbClr>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7">
            <a:extLst>
              <a:ext uri="{FF2B5EF4-FFF2-40B4-BE49-F238E27FC236}">
                <a16:creationId xmlns:a16="http://schemas.microsoft.com/office/drawing/2014/main" id="{7F38456D-291A-A642-B0D8-479A020862BA}"/>
              </a:ext>
            </a:extLst>
          </p:cNvPr>
          <p:cNvSpPr>
            <a:spLocks noGrp="1"/>
          </p:cNvSpPr>
          <p:nvPr>
            <p:ph type="body" sz="quarter" idx="16" hasCustomPrompt="1"/>
          </p:nvPr>
        </p:nvSpPr>
        <p:spPr>
          <a:xfrm>
            <a:off x="5282696" y="952073"/>
            <a:ext cx="64246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94893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Image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2C6F9CF-08D3-EA4C-9698-650304A86B61}"/>
              </a:ext>
            </a:extLst>
          </p:cNvPr>
          <p:cNvSpPr>
            <a:spLocks noGrp="1"/>
          </p:cNvSpPr>
          <p:nvPr>
            <p:ph type="pic" sz="quarter" idx="12"/>
          </p:nvPr>
        </p:nvSpPr>
        <p:spPr>
          <a:xfrm>
            <a:off x="4552950" y="0"/>
            <a:ext cx="7639050" cy="6400800"/>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7639050" h="6388155">
                <a:moveTo>
                  <a:pt x="0" y="0"/>
                </a:moveTo>
                <a:lnTo>
                  <a:pt x="7639050" y="0"/>
                </a:lnTo>
                <a:lnTo>
                  <a:pt x="7639050" y="6388155"/>
                </a:lnTo>
                <a:lnTo>
                  <a:pt x="1188908" y="6388155"/>
                </a:lnTo>
                <a:close/>
              </a:path>
            </a:pathLst>
          </a:custGeom>
          <a:solidFill>
            <a:schemeClr val="bg1">
              <a:lumMod val="75000"/>
            </a:schemeClr>
          </a:solidFill>
        </p:spPr>
        <p:txBody>
          <a:bodyPr wrap="square">
            <a:noAutofit/>
          </a:bodyPr>
          <a:lstStyle/>
          <a:p>
            <a:endParaRPr lang="en-US" dirty="0"/>
          </a:p>
        </p:txBody>
      </p:sp>
      <p:sp>
        <p:nvSpPr>
          <p:cNvPr id="6" name="Title Placeholder 1">
            <a:extLst>
              <a:ext uri="{FF2B5EF4-FFF2-40B4-BE49-F238E27FC236}">
                <a16:creationId xmlns:a16="http://schemas.microsoft.com/office/drawing/2014/main" id="{149F022A-3621-B446-B677-3BD1E282D0C4}"/>
              </a:ext>
            </a:extLst>
          </p:cNvPr>
          <p:cNvSpPr>
            <a:spLocks noGrp="1"/>
          </p:cNvSpPr>
          <p:nvPr>
            <p:ph type="title"/>
          </p:nvPr>
        </p:nvSpPr>
        <p:spPr>
          <a:xfrm>
            <a:off x="473075" y="346208"/>
            <a:ext cx="3983311" cy="1148364"/>
          </a:xfrm>
          <a:prstGeom prst="rect">
            <a:avLst/>
          </a:prstGeom>
        </p:spPr>
        <p:txBody>
          <a:bodyPr vert="horz" lIns="0" tIns="0" rIns="0" bIns="0" rtlCol="0" anchor="t" anchorCtr="0">
            <a:normAutofit/>
          </a:bodyPr>
          <a:lstStyle>
            <a:lvl1pPr>
              <a:defRPr>
                <a:solidFill>
                  <a:schemeClr val="tx1">
                    <a:lumMod val="85000"/>
                    <a:lumOff val="15000"/>
                  </a:schemeClr>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FBA94D2D-239F-1344-9402-006685E7E88A}"/>
              </a:ext>
            </a:extLst>
          </p:cNvPr>
          <p:cNvSpPr>
            <a:spLocks noGrp="1"/>
          </p:cNvSpPr>
          <p:nvPr>
            <p:ph sz="half" idx="11"/>
          </p:nvPr>
        </p:nvSpPr>
        <p:spPr>
          <a:xfrm>
            <a:off x="473075" y="1595439"/>
            <a:ext cx="3983311" cy="4386262"/>
          </a:xfrm>
          <a:prstGeom prst="rect">
            <a:avLst/>
          </a:prstGeom>
        </p:spPr>
        <p:txBody>
          <a:bodyPr anchor="t"/>
          <a:lstStyle>
            <a:lvl1pPr>
              <a:buClr>
                <a:schemeClr val="accent2"/>
              </a:buClr>
              <a:defRPr>
                <a:solidFill>
                  <a:schemeClr val="tx1">
                    <a:lumMod val="85000"/>
                    <a:lumOff val="15000"/>
                  </a:schemeClr>
                </a:solidFill>
              </a:defRPr>
            </a:lvl1pPr>
            <a:lvl2pPr>
              <a:buClr>
                <a:schemeClr val="tx1">
                  <a:lumMod val="85000"/>
                  <a:lumOff val="15000"/>
                </a:schemeClr>
              </a:buClr>
              <a:defRPr>
                <a:solidFill>
                  <a:schemeClr val="tx1">
                    <a:lumMod val="85000"/>
                    <a:lumOff val="15000"/>
                  </a:schemeClr>
                </a:solidFill>
              </a:defRPr>
            </a:lvl2pPr>
            <a:lvl3pPr>
              <a:buClr>
                <a:schemeClr val="tx1">
                  <a:lumMod val="85000"/>
                  <a:lumOff val="15000"/>
                </a:schemeClr>
              </a:buClr>
              <a:defRPr>
                <a:solidFill>
                  <a:schemeClr val="tx1">
                    <a:lumMod val="85000"/>
                    <a:lumOff val="15000"/>
                  </a:schemeClr>
                </a:solidFill>
              </a:defRPr>
            </a:lvl3pPr>
            <a:lvl4pPr>
              <a:buClr>
                <a:schemeClr val="tx1">
                  <a:lumMod val="85000"/>
                  <a:lumOff val="15000"/>
                </a:schemeClr>
              </a:buClr>
              <a:defRPr>
                <a:solidFill>
                  <a:schemeClr val="tx1">
                    <a:lumMod val="85000"/>
                    <a:lumOff val="15000"/>
                  </a:schemeClr>
                </a:solidFill>
              </a:defRPr>
            </a:lvl4pPr>
            <a:lvl5pPr>
              <a:buClr>
                <a:schemeClr val="tx1">
                  <a:lumMod val="85000"/>
                  <a:lumOff val="15000"/>
                </a:schemeClr>
              </a:buCl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a16="http://schemas.microsoft.com/office/drawing/2014/main" id="{697B7F8C-0A19-9641-86B2-F4A82661C8D4}"/>
              </a:ext>
            </a:extLst>
          </p:cNvPr>
          <p:cNvSpPr>
            <a:spLocks noGrp="1"/>
          </p:cNvSpPr>
          <p:nvPr>
            <p:ph type="sldNum" sz="quarter" idx="13"/>
          </p:nvPr>
        </p:nvSpPr>
        <p:spPr/>
        <p:txBody>
          <a:bodyPr/>
          <a:lstStyle/>
          <a:p>
            <a:r>
              <a:rPr lang="en-US"/>
              <a:t>PG </a:t>
            </a:r>
            <a:fld id="{82E5F845-5360-AC48-894D-E3ACF0C39174}" type="slidenum">
              <a:rPr lang="en-US" smtClean="0"/>
              <a:pPr/>
              <a:t>‹#›</a:t>
            </a:fld>
            <a:endParaRPr lang="en-US" dirty="0"/>
          </a:p>
        </p:txBody>
      </p:sp>
      <p:sp>
        <p:nvSpPr>
          <p:cNvPr id="2" name="Footer Placeholder 1">
            <a:extLst>
              <a:ext uri="{FF2B5EF4-FFF2-40B4-BE49-F238E27FC236}">
                <a16:creationId xmlns:a16="http://schemas.microsoft.com/office/drawing/2014/main" id="{A77314FE-319E-2C47-9172-DF283B149D8F}"/>
              </a:ext>
            </a:extLst>
          </p:cNvPr>
          <p:cNvSpPr>
            <a:spLocks noGrp="1"/>
          </p:cNvSpPr>
          <p:nvPr>
            <p:ph type="ftr" sz="quarter" idx="14"/>
          </p:nvPr>
        </p:nvSpPr>
        <p:spPr/>
        <p:txBody>
          <a:bodyPr/>
          <a:lstStyle/>
          <a:p>
            <a:r>
              <a:rPr lang="en-US" dirty="0"/>
              <a:t>© KPA 2020. ALL RIGHTS RESERVED. </a:t>
            </a:r>
          </a:p>
        </p:txBody>
      </p:sp>
      <p:sp>
        <p:nvSpPr>
          <p:cNvPr id="20" name="Freeform 19">
            <a:extLst>
              <a:ext uri="{FF2B5EF4-FFF2-40B4-BE49-F238E27FC236}">
                <a16:creationId xmlns:a16="http://schemas.microsoft.com/office/drawing/2014/main" id="{80A6A7FF-0207-EE47-9209-237493188AE9}"/>
              </a:ext>
            </a:extLst>
          </p:cNvPr>
          <p:cNvSpPr/>
          <p:nvPr userDrawn="1"/>
        </p:nvSpPr>
        <p:spPr>
          <a:xfrm rot="4744871" flipH="1" flipV="1">
            <a:off x="3375856" y="4438906"/>
            <a:ext cx="2379589" cy="1996505"/>
          </a:xfrm>
          <a:custGeom>
            <a:avLst/>
            <a:gdLst>
              <a:gd name="connsiteX0" fmla="*/ 2379589 w 2379589"/>
              <a:gd name="connsiteY0" fmla="*/ 1996505 h 1996505"/>
              <a:gd name="connsiteX1" fmla="*/ 0 w 2379589"/>
              <a:gd name="connsiteY1" fmla="*/ 1996505 h 1996505"/>
              <a:gd name="connsiteX2" fmla="*/ 0 w 2379589"/>
              <a:gd name="connsiteY2" fmla="*/ 1985812 h 1996505"/>
              <a:gd name="connsiteX3" fmla="*/ 383084 w 2379589"/>
              <a:gd name="connsiteY3" fmla="*/ 0 h 1996505"/>
            </a:gdLst>
            <a:ahLst/>
            <a:cxnLst>
              <a:cxn ang="0">
                <a:pos x="connsiteX0" y="connsiteY0"/>
              </a:cxn>
              <a:cxn ang="0">
                <a:pos x="connsiteX1" y="connsiteY1"/>
              </a:cxn>
              <a:cxn ang="0">
                <a:pos x="connsiteX2" y="connsiteY2"/>
              </a:cxn>
              <a:cxn ang="0">
                <a:pos x="connsiteX3" y="connsiteY3"/>
              </a:cxn>
            </a:cxnLst>
            <a:rect l="l" t="t" r="r" b="b"/>
            <a:pathLst>
              <a:path w="2379589" h="1996505">
                <a:moveTo>
                  <a:pt x="2379589" y="1996505"/>
                </a:moveTo>
                <a:lnTo>
                  <a:pt x="0" y="1996505"/>
                </a:lnTo>
                <a:lnTo>
                  <a:pt x="0" y="1985812"/>
                </a:lnTo>
                <a:lnTo>
                  <a:pt x="383084" y="0"/>
                </a:lnTo>
                <a:close/>
              </a:path>
            </a:pathLst>
          </a:custGeom>
          <a:gradFill>
            <a:gsLst>
              <a:gs pos="100000">
                <a:srgbClr val="40D389">
                  <a:alpha val="90000"/>
                </a:srgbClr>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 Placeholder 7">
            <a:extLst>
              <a:ext uri="{FF2B5EF4-FFF2-40B4-BE49-F238E27FC236}">
                <a16:creationId xmlns:a16="http://schemas.microsoft.com/office/drawing/2014/main" id="{9B2BCCE7-3336-0748-8FB9-4EE57EA607FB}"/>
              </a:ext>
            </a:extLst>
          </p:cNvPr>
          <p:cNvSpPr>
            <a:spLocks noGrp="1"/>
          </p:cNvSpPr>
          <p:nvPr>
            <p:ph type="body" sz="quarter" idx="15" hasCustomPrompt="1"/>
          </p:nvPr>
        </p:nvSpPr>
        <p:spPr>
          <a:xfrm>
            <a:off x="473075" y="952073"/>
            <a:ext cx="3983311"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77102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Statement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pic>
        <p:nvPicPr>
          <p:cNvPr id="8" name="Graphic 7">
            <a:extLst>
              <a:ext uri="{FF2B5EF4-FFF2-40B4-BE49-F238E27FC236}">
                <a16:creationId xmlns:a16="http://schemas.microsoft.com/office/drawing/2014/main" id="{2D3C34D6-C4DE-8F43-8D48-BD3C04D5B1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3" name="Footer Placeholder 2">
            <a:extLst>
              <a:ext uri="{FF2B5EF4-FFF2-40B4-BE49-F238E27FC236}">
                <a16:creationId xmlns:a16="http://schemas.microsoft.com/office/drawing/2014/main" id="{98A8151E-58CB-BC49-8EA9-3BC5953ADAD4}"/>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398088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Image C">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5925312"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
        <p:nvSpPr>
          <p:cNvPr id="6" name="Picture Placeholder 5">
            <a:extLst>
              <a:ext uri="{FF2B5EF4-FFF2-40B4-BE49-F238E27FC236}">
                <a16:creationId xmlns:a16="http://schemas.microsoft.com/office/drawing/2014/main" id="{3E62EFA7-C552-924D-A0F7-16BDD894E11D}"/>
              </a:ext>
            </a:extLst>
          </p:cNvPr>
          <p:cNvSpPr>
            <a:spLocks noGrp="1"/>
          </p:cNvSpPr>
          <p:nvPr>
            <p:ph type="pic" sz="quarter" idx="17"/>
          </p:nvPr>
        </p:nvSpPr>
        <p:spPr>
          <a:xfrm>
            <a:off x="7268670" y="1595439"/>
            <a:ext cx="4114800" cy="4116241"/>
          </a:xfrm>
          <a:solidFill>
            <a:schemeClr val="bg1"/>
          </a:solidFill>
        </p:spPr>
        <p:txBody>
          <a:bodyPr/>
          <a:lstStyle/>
          <a:p>
            <a:endParaRPr lang="en-US"/>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62296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Laptop">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1595438"/>
            <a:ext cx="5128439"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9" name="Picture 8">
            <a:extLst>
              <a:ext uri="{FF2B5EF4-FFF2-40B4-BE49-F238E27FC236}">
                <a16:creationId xmlns:a16="http://schemas.microsoft.com/office/drawing/2014/main" id="{09C73E56-743E-0F43-911A-55079BB59164}"/>
              </a:ext>
            </a:extLst>
          </p:cNvPr>
          <p:cNvPicPr>
            <a:picLocks noChangeAspect="1"/>
          </p:cNvPicPr>
          <p:nvPr userDrawn="1"/>
        </p:nvPicPr>
        <p:blipFill>
          <a:blip r:embed="rId2"/>
          <a:srcRect/>
          <a:stretch/>
        </p:blipFill>
        <p:spPr>
          <a:xfrm>
            <a:off x="4856277" y="1625346"/>
            <a:ext cx="7503042" cy="4477418"/>
          </a:xfrm>
          <a:prstGeom prst="rect">
            <a:avLst/>
          </a:prstGeom>
        </p:spPr>
      </p:pic>
      <p:sp>
        <p:nvSpPr>
          <p:cNvPr id="14" name="Picture Placeholder 4">
            <a:extLst>
              <a:ext uri="{FF2B5EF4-FFF2-40B4-BE49-F238E27FC236}">
                <a16:creationId xmlns:a16="http://schemas.microsoft.com/office/drawing/2014/main" id="{F40978D0-E13B-A74A-AD9B-04ED271BF45A}"/>
              </a:ext>
            </a:extLst>
          </p:cNvPr>
          <p:cNvSpPr>
            <a:spLocks noGrp="1"/>
          </p:cNvSpPr>
          <p:nvPr>
            <p:ph type="pic" sz="quarter" idx="19"/>
          </p:nvPr>
        </p:nvSpPr>
        <p:spPr>
          <a:xfrm>
            <a:off x="6146800" y="1930400"/>
            <a:ext cx="4998720" cy="3322574"/>
          </a:xfrm>
          <a:prstGeom prst="round2SameRect">
            <a:avLst>
              <a:gd name="adj1" fmla="val 2516"/>
              <a:gd name="adj2" fmla="val 0"/>
            </a:avLst>
          </a:prstGeom>
          <a:solidFill>
            <a:schemeClr val="bg1">
              <a:lumMod val="75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2274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Laptop Ligh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FDE069-EEAA-E743-883B-6666519D6A1E}"/>
              </a:ext>
            </a:extLst>
          </p:cNvPr>
          <p:cNvPicPr>
            <a:picLocks noChangeAspect="1"/>
          </p:cNvPicPr>
          <p:nvPr userDrawn="1"/>
        </p:nvPicPr>
        <p:blipFill>
          <a:blip r:embed="rId2"/>
          <a:srcRect/>
          <a:stretch/>
        </p:blipFill>
        <p:spPr>
          <a:xfrm>
            <a:off x="4856277" y="1625346"/>
            <a:ext cx="7503042" cy="4477418"/>
          </a:xfrm>
          <a:prstGeom prst="rect">
            <a:avLst/>
          </a:prstGeom>
        </p:spPr>
      </p:pic>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4343475"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dirty="0"/>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Picture Placeholder 4">
            <a:extLst>
              <a:ext uri="{FF2B5EF4-FFF2-40B4-BE49-F238E27FC236}">
                <a16:creationId xmlns:a16="http://schemas.microsoft.com/office/drawing/2014/main" id="{1730CF68-5B32-224F-A2B0-50EBC2CFC3F2}"/>
              </a:ext>
            </a:extLst>
          </p:cNvPr>
          <p:cNvSpPr>
            <a:spLocks noGrp="1"/>
          </p:cNvSpPr>
          <p:nvPr>
            <p:ph type="pic" sz="quarter" idx="19"/>
          </p:nvPr>
        </p:nvSpPr>
        <p:spPr>
          <a:xfrm>
            <a:off x="6146800" y="1930400"/>
            <a:ext cx="4998720" cy="3322574"/>
          </a:xfrm>
          <a:prstGeom prst="round2SameRect">
            <a:avLst>
              <a:gd name="adj1" fmla="val 2516"/>
              <a:gd name="adj2" fmla="val 0"/>
            </a:avLst>
          </a:prstGeom>
          <a:solidFill>
            <a:schemeClr val="bg1">
              <a:lumMod val="75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287589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Table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2">
            <a:extLst>
              <a:ext uri="{FF2B5EF4-FFF2-40B4-BE49-F238E27FC236}">
                <a16:creationId xmlns:a16="http://schemas.microsoft.com/office/drawing/2014/main" id="{287189E7-6E24-BC44-A78B-9E0F921A8A07}"/>
              </a:ext>
            </a:extLst>
          </p:cNvPr>
          <p:cNvPicPr>
            <a:picLocks noChangeAspect="1"/>
          </p:cNvPicPr>
          <p:nvPr userDrawn="1"/>
        </p:nvPicPr>
        <p:blipFill>
          <a:blip r:embed="rId2"/>
          <a:stretch>
            <a:fillRect/>
          </a:stretch>
        </p:blipFill>
        <p:spPr>
          <a:xfrm>
            <a:off x="6207530" y="1546425"/>
            <a:ext cx="4805679" cy="4655689"/>
          </a:xfrm>
          <a:prstGeom prst="rect">
            <a:avLst/>
          </a:prstGeom>
        </p:spPr>
      </p:pic>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2" y="1595438"/>
            <a:ext cx="5925312" cy="3246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5" name="Picture Placeholder 4">
            <a:extLst>
              <a:ext uri="{FF2B5EF4-FFF2-40B4-BE49-F238E27FC236}">
                <a16:creationId xmlns:a16="http://schemas.microsoft.com/office/drawing/2014/main" id="{BFBCC305-C4FF-0E40-A6D9-3688870D3365}"/>
              </a:ext>
            </a:extLst>
          </p:cNvPr>
          <p:cNvSpPr>
            <a:spLocks noGrp="1"/>
          </p:cNvSpPr>
          <p:nvPr>
            <p:ph type="pic" sz="quarter" idx="19"/>
          </p:nvPr>
        </p:nvSpPr>
        <p:spPr>
          <a:xfrm>
            <a:off x="7160559" y="1870596"/>
            <a:ext cx="2837329" cy="3742917"/>
          </a:xfrm>
          <a:prstGeom prst="roundRect">
            <a:avLst>
              <a:gd name="adj" fmla="val 2058"/>
            </a:avLst>
          </a:prstGeom>
          <a:solidFill>
            <a:schemeClr val="bg1">
              <a:lumMod val="75000"/>
            </a:schemeClr>
          </a:solidFill>
        </p:spPr>
        <p:txBody>
          <a:bodyPr/>
          <a:lstStyle/>
          <a:p>
            <a:endParaRPr lang="en-US" dirty="0"/>
          </a:p>
        </p:txBody>
      </p:sp>
    </p:spTree>
    <p:extLst>
      <p:ext uri="{BB962C8B-B14F-4D97-AF65-F5344CB8AC3E}">
        <p14:creationId xmlns:p14="http://schemas.microsoft.com/office/powerpoint/2010/main" val="258112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Table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dirty="0"/>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9" name="Picture 8">
            <a:extLst>
              <a:ext uri="{FF2B5EF4-FFF2-40B4-BE49-F238E27FC236}">
                <a16:creationId xmlns:a16="http://schemas.microsoft.com/office/drawing/2014/main" id="{9FC91E60-EED6-7942-ADA8-4700C91E7ECA}"/>
              </a:ext>
            </a:extLst>
          </p:cNvPr>
          <p:cNvPicPr>
            <a:picLocks noChangeAspect="1"/>
          </p:cNvPicPr>
          <p:nvPr userDrawn="1"/>
        </p:nvPicPr>
        <p:blipFill>
          <a:blip r:embed="rId2"/>
          <a:stretch>
            <a:fillRect/>
          </a:stretch>
        </p:blipFill>
        <p:spPr>
          <a:xfrm>
            <a:off x="6207530" y="1546425"/>
            <a:ext cx="4805679" cy="4655689"/>
          </a:xfrm>
          <a:prstGeom prst="rect">
            <a:avLst/>
          </a:prstGeom>
        </p:spPr>
      </p:pic>
      <p:sp>
        <p:nvSpPr>
          <p:cNvPr id="10" name="Picture Placeholder 4">
            <a:extLst>
              <a:ext uri="{FF2B5EF4-FFF2-40B4-BE49-F238E27FC236}">
                <a16:creationId xmlns:a16="http://schemas.microsoft.com/office/drawing/2014/main" id="{1AC7A007-18A2-C641-95E6-35829D91805F}"/>
              </a:ext>
            </a:extLst>
          </p:cNvPr>
          <p:cNvSpPr>
            <a:spLocks noGrp="1"/>
          </p:cNvSpPr>
          <p:nvPr>
            <p:ph type="pic" sz="quarter" idx="19"/>
          </p:nvPr>
        </p:nvSpPr>
        <p:spPr>
          <a:xfrm>
            <a:off x="7163921" y="1870596"/>
            <a:ext cx="2837329" cy="3742917"/>
          </a:xfrm>
          <a:prstGeom prst="roundRect">
            <a:avLst>
              <a:gd name="adj" fmla="val 2058"/>
            </a:avLst>
          </a:prstGeom>
          <a:solidFill>
            <a:schemeClr val="bg1">
              <a:lumMod val="75000"/>
            </a:schemeClr>
          </a:solidFill>
        </p:spPr>
        <p:txBody>
          <a:bodyPr/>
          <a:lstStyle/>
          <a:p>
            <a:endParaRPr lang="en-US" dirty="0"/>
          </a:p>
        </p:txBody>
      </p:sp>
    </p:spTree>
    <p:extLst>
      <p:ext uri="{BB962C8B-B14F-4D97-AF65-F5344CB8AC3E}">
        <p14:creationId xmlns:p14="http://schemas.microsoft.com/office/powerpoint/2010/main" val="232495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Phon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1595438"/>
            <a:ext cx="5925312"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13" name="Picture 12">
            <a:extLst>
              <a:ext uri="{FF2B5EF4-FFF2-40B4-BE49-F238E27FC236}">
                <a16:creationId xmlns:a16="http://schemas.microsoft.com/office/drawing/2014/main" id="{053632CA-BC54-1149-AC26-17BBE4FC25AF}"/>
              </a:ext>
            </a:extLst>
          </p:cNvPr>
          <p:cNvPicPr>
            <a:picLocks noChangeAspect="1"/>
          </p:cNvPicPr>
          <p:nvPr userDrawn="1"/>
        </p:nvPicPr>
        <p:blipFill>
          <a:blip r:embed="rId2"/>
          <a:srcRect/>
          <a:stretch/>
        </p:blipFill>
        <p:spPr>
          <a:xfrm>
            <a:off x="7457357" y="1559859"/>
            <a:ext cx="2892049" cy="4758996"/>
          </a:xfrm>
          <a:prstGeom prst="rect">
            <a:avLst/>
          </a:prstGeom>
        </p:spPr>
      </p:pic>
      <p:sp>
        <p:nvSpPr>
          <p:cNvPr id="14" name="Rectangle 13">
            <a:extLst>
              <a:ext uri="{FF2B5EF4-FFF2-40B4-BE49-F238E27FC236}">
                <a16:creationId xmlns:a16="http://schemas.microsoft.com/office/drawing/2014/main" id="{9D3F2F08-E423-8D4F-8E83-5EA2EDC4C29E}"/>
              </a:ext>
            </a:extLst>
          </p:cNvPr>
          <p:cNvSpPr/>
          <p:nvPr userDrawn="1"/>
        </p:nvSpPr>
        <p:spPr>
          <a:xfrm>
            <a:off x="8350624" y="1842247"/>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sp>
        <p:nvSpPr>
          <p:cNvPr id="17" name="Picture Placeholder 16">
            <a:extLst>
              <a:ext uri="{FF2B5EF4-FFF2-40B4-BE49-F238E27FC236}">
                <a16:creationId xmlns:a16="http://schemas.microsoft.com/office/drawing/2014/main" id="{28B2FDC7-F87A-4240-800C-E56B8037CD96}"/>
              </a:ext>
            </a:extLst>
          </p:cNvPr>
          <p:cNvSpPr>
            <a:spLocks noGrp="1"/>
          </p:cNvSpPr>
          <p:nvPr>
            <p:ph type="pic" sz="quarter" idx="20"/>
          </p:nvPr>
        </p:nvSpPr>
        <p:spPr>
          <a:xfrm>
            <a:off x="8002914" y="1842641"/>
            <a:ext cx="1870148" cy="4063286"/>
          </a:xfrm>
          <a:custGeom>
            <a:avLst/>
            <a:gdLst>
              <a:gd name="connsiteX0" fmla="*/ 181255 w 1870148"/>
              <a:gd name="connsiteY0" fmla="*/ 0 h 4063286"/>
              <a:gd name="connsiteX1" fmla="*/ 396044 w 1870148"/>
              <a:gd name="connsiteY1" fmla="*/ 0 h 4063286"/>
              <a:gd name="connsiteX2" fmla="*/ 391796 w 1870148"/>
              <a:gd name="connsiteY2" fmla="*/ 20782 h 4063286"/>
              <a:gd name="connsiteX3" fmla="*/ 391796 w 1870148"/>
              <a:gd name="connsiteY3" fmla="*/ 45715 h 4063286"/>
              <a:gd name="connsiteX4" fmla="*/ 394912 w 1870148"/>
              <a:gd name="connsiteY4" fmla="*/ 60960 h 4063286"/>
              <a:gd name="connsiteX5" fmla="*/ 396044 w 1870148"/>
              <a:gd name="connsiteY5" fmla="*/ 60960 h 4063286"/>
              <a:gd name="connsiteX6" fmla="*/ 395478 w 1870148"/>
              <a:gd name="connsiteY6" fmla="*/ 63729 h 4063286"/>
              <a:gd name="connsiteX7" fmla="*/ 401220 w 1870148"/>
              <a:gd name="connsiteY7" fmla="*/ 91825 h 4063286"/>
              <a:gd name="connsiteX8" fmla="*/ 511721 w 1870148"/>
              <a:gd name="connsiteY8" fmla="*/ 164174 h 4063286"/>
              <a:gd name="connsiteX9" fmla="*/ 1323828 w 1870148"/>
              <a:gd name="connsiteY9" fmla="*/ 164174 h 4063286"/>
              <a:gd name="connsiteX10" fmla="*/ 1434330 w 1870148"/>
              <a:gd name="connsiteY10" fmla="*/ 91825 h 4063286"/>
              <a:gd name="connsiteX11" fmla="*/ 1440072 w 1870148"/>
              <a:gd name="connsiteY11" fmla="*/ 63729 h 4063286"/>
              <a:gd name="connsiteX12" fmla="*/ 1439506 w 1870148"/>
              <a:gd name="connsiteY12" fmla="*/ 60960 h 4063286"/>
              <a:gd name="connsiteX13" fmla="*/ 1440638 w 1870148"/>
              <a:gd name="connsiteY13" fmla="*/ 60960 h 4063286"/>
              <a:gd name="connsiteX14" fmla="*/ 1443754 w 1870148"/>
              <a:gd name="connsiteY14" fmla="*/ 45715 h 4063286"/>
              <a:gd name="connsiteX15" fmla="*/ 1443754 w 1870148"/>
              <a:gd name="connsiteY15" fmla="*/ 20782 h 4063286"/>
              <a:gd name="connsiteX16" fmla="*/ 1439506 w 1870148"/>
              <a:gd name="connsiteY16" fmla="*/ 0 h 4063286"/>
              <a:gd name="connsiteX17" fmla="*/ 1688893 w 1870148"/>
              <a:gd name="connsiteY17" fmla="*/ 0 h 4063286"/>
              <a:gd name="connsiteX18" fmla="*/ 1870148 w 1870148"/>
              <a:gd name="connsiteY18" fmla="*/ 179038 h 4063286"/>
              <a:gd name="connsiteX19" fmla="*/ 1870148 w 1870148"/>
              <a:gd name="connsiteY19" fmla="*/ 239998 h 4063286"/>
              <a:gd name="connsiteX20" fmla="*/ 1870148 w 1870148"/>
              <a:gd name="connsiteY20" fmla="*/ 3823288 h 4063286"/>
              <a:gd name="connsiteX21" fmla="*/ 1870148 w 1870148"/>
              <a:gd name="connsiteY21" fmla="*/ 3884248 h 4063286"/>
              <a:gd name="connsiteX22" fmla="*/ 1688893 w 1870148"/>
              <a:gd name="connsiteY22" fmla="*/ 4063286 h 4063286"/>
              <a:gd name="connsiteX23" fmla="*/ 181255 w 1870148"/>
              <a:gd name="connsiteY23" fmla="*/ 4063286 h 4063286"/>
              <a:gd name="connsiteX24" fmla="*/ 0 w 1870148"/>
              <a:gd name="connsiteY24" fmla="*/ 3884248 h 4063286"/>
              <a:gd name="connsiteX25" fmla="*/ 0 w 1870148"/>
              <a:gd name="connsiteY25" fmla="*/ 3823288 h 4063286"/>
              <a:gd name="connsiteX26" fmla="*/ 0 w 1870148"/>
              <a:gd name="connsiteY26" fmla="*/ 239998 h 4063286"/>
              <a:gd name="connsiteX27" fmla="*/ 0 w 1870148"/>
              <a:gd name="connsiteY27" fmla="*/ 179038 h 4063286"/>
              <a:gd name="connsiteX28" fmla="*/ 181255 w 1870148"/>
              <a:gd name="connsiteY28" fmla="*/ 0 h 40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0148" h="4063286">
                <a:moveTo>
                  <a:pt x="181255" y="0"/>
                </a:moveTo>
                <a:lnTo>
                  <a:pt x="396044" y="0"/>
                </a:lnTo>
                <a:lnTo>
                  <a:pt x="391796" y="20782"/>
                </a:lnTo>
                <a:lnTo>
                  <a:pt x="391796" y="45715"/>
                </a:lnTo>
                <a:lnTo>
                  <a:pt x="394912" y="60960"/>
                </a:lnTo>
                <a:lnTo>
                  <a:pt x="396044" y="60960"/>
                </a:lnTo>
                <a:lnTo>
                  <a:pt x="395478" y="63729"/>
                </a:lnTo>
                <a:lnTo>
                  <a:pt x="401220" y="91825"/>
                </a:lnTo>
                <a:cubicBezTo>
                  <a:pt x="419426" y="134341"/>
                  <a:pt x="462046" y="164174"/>
                  <a:pt x="511721" y="164174"/>
                </a:cubicBezTo>
                <a:lnTo>
                  <a:pt x="1323828" y="164174"/>
                </a:lnTo>
                <a:cubicBezTo>
                  <a:pt x="1373504" y="164174"/>
                  <a:pt x="1416124" y="134341"/>
                  <a:pt x="1434330" y="91825"/>
                </a:cubicBezTo>
                <a:lnTo>
                  <a:pt x="1440072" y="63729"/>
                </a:lnTo>
                <a:lnTo>
                  <a:pt x="1439506" y="60960"/>
                </a:lnTo>
                <a:lnTo>
                  <a:pt x="1440638" y="60960"/>
                </a:lnTo>
                <a:lnTo>
                  <a:pt x="1443754" y="45715"/>
                </a:lnTo>
                <a:lnTo>
                  <a:pt x="1443754" y="20782"/>
                </a:lnTo>
                <a:lnTo>
                  <a:pt x="1439506" y="0"/>
                </a:lnTo>
                <a:lnTo>
                  <a:pt x="1688893" y="0"/>
                </a:lnTo>
                <a:cubicBezTo>
                  <a:pt x="1788997" y="0"/>
                  <a:pt x="1870148" y="80158"/>
                  <a:pt x="1870148" y="179038"/>
                </a:cubicBezTo>
                <a:lnTo>
                  <a:pt x="1870148" y="239998"/>
                </a:lnTo>
                <a:lnTo>
                  <a:pt x="1870148" y="3823288"/>
                </a:lnTo>
                <a:lnTo>
                  <a:pt x="1870148" y="3884248"/>
                </a:lnTo>
                <a:cubicBezTo>
                  <a:pt x="1870148" y="3983128"/>
                  <a:pt x="1788997" y="4063286"/>
                  <a:pt x="1688893" y="4063286"/>
                </a:cubicBezTo>
                <a:lnTo>
                  <a:pt x="181255" y="4063286"/>
                </a:lnTo>
                <a:cubicBezTo>
                  <a:pt x="81151" y="4063286"/>
                  <a:pt x="0" y="3983128"/>
                  <a:pt x="0" y="3884248"/>
                </a:cubicBezTo>
                <a:lnTo>
                  <a:pt x="0" y="3823288"/>
                </a:lnTo>
                <a:lnTo>
                  <a:pt x="0" y="239998"/>
                </a:lnTo>
                <a:lnTo>
                  <a:pt x="0" y="179038"/>
                </a:lnTo>
                <a:cubicBezTo>
                  <a:pt x="0" y="80158"/>
                  <a:pt x="81151" y="0"/>
                  <a:pt x="181255" y="0"/>
                </a:cubicBezTo>
                <a:close/>
              </a:path>
            </a:pathLst>
          </a:custGeom>
          <a:solidFill>
            <a:schemeClr val="bg1">
              <a:lumMod val="75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75762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Phon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dirty="0"/>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9CC7EDC9-589F-5F43-8740-9B6844C926C4}"/>
              </a:ext>
            </a:extLst>
          </p:cNvPr>
          <p:cNvSpPr/>
          <p:nvPr userDrawn="1"/>
        </p:nvSpPr>
        <p:spPr>
          <a:xfrm>
            <a:off x="8350624" y="1842247"/>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pic>
        <p:nvPicPr>
          <p:cNvPr id="11" name="Picture 10">
            <a:extLst>
              <a:ext uri="{FF2B5EF4-FFF2-40B4-BE49-F238E27FC236}">
                <a16:creationId xmlns:a16="http://schemas.microsoft.com/office/drawing/2014/main" id="{F99EAEB3-B0E8-5C45-A5D5-34D88FAB6DC4}"/>
              </a:ext>
            </a:extLst>
          </p:cNvPr>
          <p:cNvPicPr>
            <a:picLocks noChangeAspect="1"/>
          </p:cNvPicPr>
          <p:nvPr userDrawn="1"/>
        </p:nvPicPr>
        <p:blipFill>
          <a:blip r:embed="rId2"/>
          <a:srcRect/>
          <a:stretch/>
        </p:blipFill>
        <p:spPr>
          <a:xfrm>
            <a:off x="7457357" y="1559859"/>
            <a:ext cx="2892049" cy="4758996"/>
          </a:xfrm>
          <a:prstGeom prst="rect">
            <a:avLst/>
          </a:prstGeom>
        </p:spPr>
      </p:pic>
      <p:sp>
        <p:nvSpPr>
          <p:cNvPr id="13" name="Rectangle 12">
            <a:extLst>
              <a:ext uri="{FF2B5EF4-FFF2-40B4-BE49-F238E27FC236}">
                <a16:creationId xmlns:a16="http://schemas.microsoft.com/office/drawing/2014/main" id="{BA729702-1455-4A49-A66F-347715DB9F9F}"/>
              </a:ext>
            </a:extLst>
          </p:cNvPr>
          <p:cNvSpPr/>
          <p:nvPr userDrawn="1"/>
        </p:nvSpPr>
        <p:spPr>
          <a:xfrm>
            <a:off x="8350624" y="1842246"/>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sp>
        <p:nvSpPr>
          <p:cNvPr id="12" name="Picture Placeholder 11">
            <a:extLst>
              <a:ext uri="{FF2B5EF4-FFF2-40B4-BE49-F238E27FC236}">
                <a16:creationId xmlns:a16="http://schemas.microsoft.com/office/drawing/2014/main" id="{DB604C78-401E-4B45-90FA-06C9B5793DCD}"/>
              </a:ext>
            </a:extLst>
          </p:cNvPr>
          <p:cNvSpPr>
            <a:spLocks noGrp="1"/>
          </p:cNvSpPr>
          <p:nvPr>
            <p:ph type="pic" sz="quarter" idx="20"/>
          </p:nvPr>
        </p:nvSpPr>
        <p:spPr>
          <a:xfrm>
            <a:off x="8002914" y="1842641"/>
            <a:ext cx="1870148" cy="4063286"/>
          </a:xfrm>
          <a:custGeom>
            <a:avLst/>
            <a:gdLst>
              <a:gd name="connsiteX0" fmla="*/ 181255 w 1870148"/>
              <a:gd name="connsiteY0" fmla="*/ 0 h 4063286"/>
              <a:gd name="connsiteX1" fmla="*/ 396044 w 1870148"/>
              <a:gd name="connsiteY1" fmla="*/ 0 h 4063286"/>
              <a:gd name="connsiteX2" fmla="*/ 391796 w 1870148"/>
              <a:gd name="connsiteY2" fmla="*/ 20782 h 4063286"/>
              <a:gd name="connsiteX3" fmla="*/ 391796 w 1870148"/>
              <a:gd name="connsiteY3" fmla="*/ 45715 h 4063286"/>
              <a:gd name="connsiteX4" fmla="*/ 394912 w 1870148"/>
              <a:gd name="connsiteY4" fmla="*/ 60960 h 4063286"/>
              <a:gd name="connsiteX5" fmla="*/ 396044 w 1870148"/>
              <a:gd name="connsiteY5" fmla="*/ 60960 h 4063286"/>
              <a:gd name="connsiteX6" fmla="*/ 395478 w 1870148"/>
              <a:gd name="connsiteY6" fmla="*/ 63729 h 4063286"/>
              <a:gd name="connsiteX7" fmla="*/ 401220 w 1870148"/>
              <a:gd name="connsiteY7" fmla="*/ 91825 h 4063286"/>
              <a:gd name="connsiteX8" fmla="*/ 511721 w 1870148"/>
              <a:gd name="connsiteY8" fmla="*/ 164174 h 4063286"/>
              <a:gd name="connsiteX9" fmla="*/ 1323828 w 1870148"/>
              <a:gd name="connsiteY9" fmla="*/ 164174 h 4063286"/>
              <a:gd name="connsiteX10" fmla="*/ 1434330 w 1870148"/>
              <a:gd name="connsiteY10" fmla="*/ 91825 h 4063286"/>
              <a:gd name="connsiteX11" fmla="*/ 1440072 w 1870148"/>
              <a:gd name="connsiteY11" fmla="*/ 63729 h 4063286"/>
              <a:gd name="connsiteX12" fmla="*/ 1439506 w 1870148"/>
              <a:gd name="connsiteY12" fmla="*/ 60960 h 4063286"/>
              <a:gd name="connsiteX13" fmla="*/ 1440638 w 1870148"/>
              <a:gd name="connsiteY13" fmla="*/ 60960 h 4063286"/>
              <a:gd name="connsiteX14" fmla="*/ 1443754 w 1870148"/>
              <a:gd name="connsiteY14" fmla="*/ 45715 h 4063286"/>
              <a:gd name="connsiteX15" fmla="*/ 1443754 w 1870148"/>
              <a:gd name="connsiteY15" fmla="*/ 20782 h 4063286"/>
              <a:gd name="connsiteX16" fmla="*/ 1439506 w 1870148"/>
              <a:gd name="connsiteY16" fmla="*/ 0 h 4063286"/>
              <a:gd name="connsiteX17" fmla="*/ 1688893 w 1870148"/>
              <a:gd name="connsiteY17" fmla="*/ 0 h 4063286"/>
              <a:gd name="connsiteX18" fmla="*/ 1870148 w 1870148"/>
              <a:gd name="connsiteY18" fmla="*/ 179038 h 4063286"/>
              <a:gd name="connsiteX19" fmla="*/ 1870148 w 1870148"/>
              <a:gd name="connsiteY19" fmla="*/ 239998 h 4063286"/>
              <a:gd name="connsiteX20" fmla="*/ 1870148 w 1870148"/>
              <a:gd name="connsiteY20" fmla="*/ 3823288 h 4063286"/>
              <a:gd name="connsiteX21" fmla="*/ 1870148 w 1870148"/>
              <a:gd name="connsiteY21" fmla="*/ 3884248 h 4063286"/>
              <a:gd name="connsiteX22" fmla="*/ 1688893 w 1870148"/>
              <a:gd name="connsiteY22" fmla="*/ 4063286 h 4063286"/>
              <a:gd name="connsiteX23" fmla="*/ 181255 w 1870148"/>
              <a:gd name="connsiteY23" fmla="*/ 4063286 h 4063286"/>
              <a:gd name="connsiteX24" fmla="*/ 0 w 1870148"/>
              <a:gd name="connsiteY24" fmla="*/ 3884248 h 4063286"/>
              <a:gd name="connsiteX25" fmla="*/ 0 w 1870148"/>
              <a:gd name="connsiteY25" fmla="*/ 3823288 h 4063286"/>
              <a:gd name="connsiteX26" fmla="*/ 0 w 1870148"/>
              <a:gd name="connsiteY26" fmla="*/ 239998 h 4063286"/>
              <a:gd name="connsiteX27" fmla="*/ 0 w 1870148"/>
              <a:gd name="connsiteY27" fmla="*/ 179038 h 4063286"/>
              <a:gd name="connsiteX28" fmla="*/ 181255 w 1870148"/>
              <a:gd name="connsiteY28" fmla="*/ 0 h 40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0148" h="4063286">
                <a:moveTo>
                  <a:pt x="181255" y="0"/>
                </a:moveTo>
                <a:lnTo>
                  <a:pt x="396044" y="0"/>
                </a:lnTo>
                <a:lnTo>
                  <a:pt x="391796" y="20782"/>
                </a:lnTo>
                <a:lnTo>
                  <a:pt x="391796" y="45715"/>
                </a:lnTo>
                <a:lnTo>
                  <a:pt x="394912" y="60960"/>
                </a:lnTo>
                <a:lnTo>
                  <a:pt x="396044" y="60960"/>
                </a:lnTo>
                <a:lnTo>
                  <a:pt x="395478" y="63729"/>
                </a:lnTo>
                <a:lnTo>
                  <a:pt x="401220" y="91825"/>
                </a:lnTo>
                <a:cubicBezTo>
                  <a:pt x="419426" y="134341"/>
                  <a:pt x="462046" y="164174"/>
                  <a:pt x="511721" y="164174"/>
                </a:cubicBezTo>
                <a:lnTo>
                  <a:pt x="1323828" y="164174"/>
                </a:lnTo>
                <a:cubicBezTo>
                  <a:pt x="1373504" y="164174"/>
                  <a:pt x="1416124" y="134341"/>
                  <a:pt x="1434330" y="91825"/>
                </a:cubicBezTo>
                <a:lnTo>
                  <a:pt x="1440072" y="63729"/>
                </a:lnTo>
                <a:lnTo>
                  <a:pt x="1439506" y="60960"/>
                </a:lnTo>
                <a:lnTo>
                  <a:pt x="1440638" y="60960"/>
                </a:lnTo>
                <a:lnTo>
                  <a:pt x="1443754" y="45715"/>
                </a:lnTo>
                <a:lnTo>
                  <a:pt x="1443754" y="20782"/>
                </a:lnTo>
                <a:lnTo>
                  <a:pt x="1439506" y="0"/>
                </a:lnTo>
                <a:lnTo>
                  <a:pt x="1688893" y="0"/>
                </a:lnTo>
                <a:cubicBezTo>
                  <a:pt x="1788997" y="0"/>
                  <a:pt x="1870148" y="80158"/>
                  <a:pt x="1870148" y="179038"/>
                </a:cubicBezTo>
                <a:lnTo>
                  <a:pt x="1870148" y="239998"/>
                </a:lnTo>
                <a:lnTo>
                  <a:pt x="1870148" y="3823288"/>
                </a:lnTo>
                <a:lnTo>
                  <a:pt x="1870148" y="3884248"/>
                </a:lnTo>
                <a:cubicBezTo>
                  <a:pt x="1870148" y="3983128"/>
                  <a:pt x="1788997" y="4063286"/>
                  <a:pt x="1688893" y="4063286"/>
                </a:cubicBezTo>
                <a:lnTo>
                  <a:pt x="181255" y="4063286"/>
                </a:lnTo>
                <a:cubicBezTo>
                  <a:pt x="81151" y="4063286"/>
                  <a:pt x="0" y="3983128"/>
                  <a:pt x="0" y="3884248"/>
                </a:cubicBezTo>
                <a:lnTo>
                  <a:pt x="0" y="3823288"/>
                </a:lnTo>
                <a:lnTo>
                  <a:pt x="0" y="239998"/>
                </a:lnTo>
                <a:lnTo>
                  <a:pt x="0" y="179038"/>
                </a:lnTo>
                <a:cubicBezTo>
                  <a:pt x="0" y="80158"/>
                  <a:pt x="81151" y="0"/>
                  <a:pt x="181255" y="0"/>
                </a:cubicBezTo>
                <a:close/>
              </a:path>
            </a:pathLst>
          </a:custGeom>
          <a:solidFill>
            <a:schemeClr val="bg1">
              <a:lumMod val="75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369328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am A">
    <p:spTree>
      <p:nvGrpSpPr>
        <p:cNvPr id="1" name=""/>
        <p:cNvGrpSpPr/>
        <p:nvPr/>
      </p:nvGrpSpPr>
      <p:grpSpPr>
        <a:xfrm>
          <a:off x="0" y="0"/>
          <a:ext cx="0" cy="0"/>
          <a:chOff x="0" y="0"/>
          <a:chExt cx="0" cy="0"/>
        </a:xfrm>
      </p:grpSpPr>
      <p:sp>
        <p:nvSpPr>
          <p:cNvPr id="20" name="Rectangle 3">
            <a:extLst>
              <a:ext uri="{FF2B5EF4-FFF2-40B4-BE49-F238E27FC236}">
                <a16:creationId xmlns:a16="http://schemas.microsoft.com/office/drawing/2014/main" id="{BC5CDC8E-1337-6149-B06D-144ABED08161}"/>
              </a:ext>
            </a:extLst>
          </p:cNvPr>
          <p:cNvSpPr/>
          <p:nvPr userDrawn="1"/>
        </p:nvSpPr>
        <p:spPr>
          <a:xfrm>
            <a:off x="0" y="0"/>
            <a:ext cx="12192000" cy="3948207"/>
          </a:xfrm>
          <a:custGeom>
            <a:avLst/>
            <a:gdLst>
              <a:gd name="connsiteX0" fmla="*/ 0 w 12192000"/>
              <a:gd name="connsiteY0" fmla="*/ 0 h 5984558"/>
              <a:gd name="connsiteX1" fmla="*/ 12192000 w 12192000"/>
              <a:gd name="connsiteY1" fmla="*/ 0 h 5984558"/>
              <a:gd name="connsiteX2" fmla="*/ 12192000 w 12192000"/>
              <a:gd name="connsiteY2" fmla="*/ 5984558 h 5984558"/>
              <a:gd name="connsiteX3" fmla="*/ 0 w 12192000"/>
              <a:gd name="connsiteY3" fmla="*/ 5984558 h 5984558"/>
              <a:gd name="connsiteX4" fmla="*/ 0 w 12192000"/>
              <a:gd name="connsiteY4" fmla="*/ 0 h 5984558"/>
              <a:gd name="connsiteX0" fmla="*/ 0 w 12192000"/>
              <a:gd name="connsiteY0" fmla="*/ 0 h 5984558"/>
              <a:gd name="connsiteX1" fmla="*/ 12192000 w 12192000"/>
              <a:gd name="connsiteY1" fmla="*/ 0 h 5984558"/>
              <a:gd name="connsiteX2" fmla="*/ 12192000 w 12192000"/>
              <a:gd name="connsiteY2" fmla="*/ 4430078 h 5984558"/>
              <a:gd name="connsiteX3" fmla="*/ 0 w 12192000"/>
              <a:gd name="connsiteY3" fmla="*/ 5984558 h 5984558"/>
              <a:gd name="connsiteX4" fmla="*/ 0 w 12192000"/>
              <a:gd name="connsiteY4" fmla="*/ 0 h 598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984558">
                <a:moveTo>
                  <a:pt x="0" y="0"/>
                </a:moveTo>
                <a:lnTo>
                  <a:pt x="12192000" y="0"/>
                </a:lnTo>
                <a:lnTo>
                  <a:pt x="12192000" y="4430078"/>
                </a:lnTo>
                <a:lnTo>
                  <a:pt x="0" y="5984558"/>
                </a:lnTo>
                <a:lnTo>
                  <a:pt x="0" y="0"/>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4885508"/>
            <a:ext cx="2428583"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p:cNvSpPr>
          <p:nvPr>
            <p:ph type="pic" sz="quarter" idx="16"/>
          </p:nvPr>
        </p:nvSpPr>
        <p:spPr>
          <a:xfrm>
            <a:off x="47307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p:cNvSpPr>
          <p:nvPr>
            <p:ph type="pic" sz="quarter" idx="17"/>
          </p:nvPr>
        </p:nvSpPr>
        <p:spPr>
          <a:xfrm>
            <a:off x="318778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p:cNvSpPr>
          <p:nvPr>
            <p:ph type="pic" sz="quarter" idx="18"/>
          </p:nvPr>
        </p:nvSpPr>
        <p:spPr>
          <a:xfrm>
            <a:off x="590249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p:cNvSpPr>
          <p:nvPr>
            <p:ph type="pic" sz="quarter" idx="19"/>
          </p:nvPr>
        </p:nvSpPr>
        <p:spPr>
          <a:xfrm>
            <a:off x="8617206"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p:nvPr>
        </p:nvSpPr>
        <p:spPr>
          <a:xfrm>
            <a:off x="3192863"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p:nvPr>
        </p:nvSpPr>
        <p:spPr>
          <a:xfrm>
            <a:off x="5929066"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p:nvPr>
        </p:nvSpPr>
        <p:spPr>
          <a:xfrm>
            <a:off x="8643776" y="4885508"/>
            <a:ext cx="242858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dirty="0"/>
              <a:t>© KPA 2020. ALL RIGHTS RESERVED. </a:t>
            </a:r>
          </a:p>
        </p:txBody>
      </p:sp>
    </p:spTree>
    <p:extLst>
      <p:ext uri="{BB962C8B-B14F-4D97-AF65-F5344CB8AC3E}">
        <p14:creationId xmlns:p14="http://schemas.microsoft.com/office/powerpoint/2010/main" val="17118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am B">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9E756FE6-E49E-5445-8720-678D292D5956}"/>
              </a:ext>
            </a:extLst>
          </p:cNvPr>
          <p:cNvSpPr/>
          <p:nvPr userDrawn="1"/>
        </p:nvSpPr>
        <p:spPr>
          <a:xfrm>
            <a:off x="0" y="0"/>
            <a:ext cx="12192000" cy="2894493"/>
          </a:xfrm>
          <a:custGeom>
            <a:avLst/>
            <a:gdLst>
              <a:gd name="connsiteX0" fmla="*/ 0 w 12192000"/>
              <a:gd name="connsiteY0" fmla="*/ 0 h 2894493"/>
              <a:gd name="connsiteX1" fmla="*/ 12192000 w 12192000"/>
              <a:gd name="connsiteY1" fmla="*/ 0 h 2894493"/>
              <a:gd name="connsiteX2" fmla="*/ 12192000 w 12192000"/>
              <a:gd name="connsiteY2" fmla="*/ 1868952 h 2894493"/>
              <a:gd name="connsiteX3" fmla="*/ 0 w 12192000"/>
              <a:gd name="connsiteY3" fmla="*/ 2894493 h 2894493"/>
            </a:gdLst>
            <a:ahLst/>
            <a:cxnLst>
              <a:cxn ang="0">
                <a:pos x="connsiteX0" y="connsiteY0"/>
              </a:cxn>
              <a:cxn ang="0">
                <a:pos x="connsiteX1" y="connsiteY1"/>
              </a:cxn>
              <a:cxn ang="0">
                <a:pos x="connsiteX2" y="connsiteY2"/>
              </a:cxn>
              <a:cxn ang="0">
                <a:pos x="connsiteX3" y="connsiteY3"/>
              </a:cxn>
            </a:cxnLst>
            <a:rect l="l" t="t" r="r" b="b"/>
            <a:pathLst>
              <a:path w="12192000" h="2894493">
                <a:moveTo>
                  <a:pt x="0" y="0"/>
                </a:moveTo>
                <a:lnTo>
                  <a:pt x="12192000" y="0"/>
                </a:lnTo>
                <a:lnTo>
                  <a:pt x="12192000" y="1868952"/>
                </a:lnTo>
                <a:lnTo>
                  <a:pt x="0" y="2894493"/>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hasCustomPrompt="1"/>
          </p:nvPr>
        </p:nvSpPr>
        <p:spPr>
          <a:xfrm>
            <a:off x="473073" y="3268759"/>
            <a:ext cx="2428583"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noChangeAspect="1"/>
          </p:cNvSpPr>
          <p:nvPr>
            <p:ph type="pic" sz="quarter" idx="16"/>
          </p:nvPr>
        </p:nvSpPr>
        <p:spPr>
          <a:xfrm>
            <a:off x="47307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noChangeAspect="1"/>
          </p:cNvSpPr>
          <p:nvPr>
            <p:ph type="pic" sz="quarter" idx="17"/>
          </p:nvPr>
        </p:nvSpPr>
        <p:spPr>
          <a:xfrm>
            <a:off x="318778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noChangeAspect="1"/>
          </p:cNvSpPr>
          <p:nvPr>
            <p:ph type="pic" sz="quarter" idx="18"/>
          </p:nvPr>
        </p:nvSpPr>
        <p:spPr>
          <a:xfrm>
            <a:off x="590249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noChangeAspect="1"/>
          </p:cNvSpPr>
          <p:nvPr>
            <p:ph type="pic" sz="quarter" idx="19"/>
          </p:nvPr>
        </p:nvSpPr>
        <p:spPr>
          <a:xfrm>
            <a:off x="8617206"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hasCustomPrompt="1"/>
          </p:nvPr>
        </p:nvSpPr>
        <p:spPr>
          <a:xfrm>
            <a:off x="3192863" y="3268759"/>
            <a:ext cx="235163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hasCustomPrompt="1"/>
          </p:nvPr>
        </p:nvSpPr>
        <p:spPr>
          <a:xfrm>
            <a:off x="5929066" y="3268759"/>
            <a:ext cx="235163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hasCustomPrompt="1"/>
          </p:nvPr>
        </p:nvSpPr>
        <p:spPr>
          <a:xfrm>
            <a:off x="8643776" y="3268759"/>
            <a:ext cx="242858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dirty="0"/>
              <a:t>© KPA 2020. ALL RIGHTS RESERVED. </a:t>
            </a:r>
          </a:p>
        </p:txBody>
      </p:sp>
      <p:sp>
        <p:nvSpPr>
          <p:cNvPr id="18" name="Picture Placeholder 3">
            <a:extLst>
              <a:ext uri="{FF2B5EF4-FFF2-40B4-BE49-F238E27FC236}">
                <a16:creationId xmlns:a16="http://schemas.microsoft.com/office/drawing/2014/main" id="{3285B39B-0194-2941-ACF6-FE5FE23F4995}"/>
              </a:ext>
            </a:extLst>
          </p:cNvPr>
          <p:cNvSpPr>
            <a:spLocks noGrp="1" noChangeAspect="1"/>
          </p:cNvSpPr>
          <p:nvPr>
            <p:ph type="pic" sz="quarter" idx="26"/>
          </p:nvPr>
        </p:nvSpPr>
        <p:spPr>
          <a:xfrm>
            <a:off x="47307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1" name="Picture Placeholder 3">
            <a:extLst>
              <a:ext uri="{FF2B5EF4-FFF2-40B4-BE49-F238E27FC236}">
                <a16:creationId xmlns:a16="http://schemas.microsoft.com/office/drawing/2014/main" id="{1B9A16F1-58DC-7B4C-A088-174A25AD1C51}"/>
              </a:ext>
            </a:extLst>
          </p:cNvPr>
          <p:cNvSpPr>
            <a:spLocks noGrp="1" noChangeAspect="1"/>
          </p:cNvSpPr>
          <p:nvPr>
            <p:ph type="pic" sz="quarter" idx="27"/>
          </p:nvPr>
        </p:nvSpPr>
        <p:spPr>
          <a:xfrm>
            <a:off x="318778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2" name="Picture Placeholder 3">
            <a:extLst>
              <a:ext uri="{FF2B5EF4-FFF2-40B4-BE49-F238E27FC236}">
                <a16:creationId xmlns:a16="http://schemas.microsoft.com/office/drawing/2014/main" id="{13ECFCB5-94C1-5F40-8E70-7B1C2476AEAD}"/>
              </a:ext>
            </a:extLst>
          </p:cNvPr>
          <p:cNvSpPr>
            <a:spLocks noGrp="1" noChangeAspect="1"/>
          </p:cNvSpPr>
          <p:nvPr>
            <p:ph type="pic" sz="quarter" idx="28"/>
          </p:nvPr>
        </p:nvSpPr>
        <p:spPr>
          <a:xfrm>
            <a:off x="590249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3" name="Picture Placeholder 3">
            <a:extLst>
              <a:ext uri="{FF2B5EF4-FFF2-40B4-BE49-F238E27FC236}">
                <a16:creationId xmlns:a16="http://schemas.microsoft.com/office/drawing/2014/main" id="{8258F32D-6B74-064B-AB41-FFEC9FCB335C}"/>
              </a:ext>
            </a:extLst>
          </p:cNvPr>
          <p:cNvSpPr>
            <a:spLocks noGrp="1" noChangeAspect="1"/>
          </p:cNvSpPr>
          <p:nvPr>
            <p:ph type="pic" sz="quarter" idx="29"/>
          </p:nvPr>
        </p:nvSpPr>
        <p:spPr>
          <a:xfrm>
            <a:off x="8617206"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4" name="Content Placeholder 9">
            <a:extLst>
              <a:ext uri="{FF2B5EF4-FFF2-40B4-BE49-F238E27FC236}">
                <a16:creationId xmlns:a16="http://schemas.microsoft.com/office/drawing/2014/main" id="{BB17228D-A56D-5543-A024-40A0EDC2A8FC}"/>
              </a:ext>
            </a:extLst>
          </p:cNvPr>
          <p:cNvSpPr>
            <a:spLocks noGrp="1"/>
          </p:cNvSpPr>
          <p:nvPr>
            <p:ph sz="quarter" idx="30" hasCustomPrompt="1"/>
          </p:nvPr>
        </p:nvSpPr>
        <p:spPr>
          <a:xfrm>
            <a:off x="473073" y="5649102"/>
            <a:ext cx="2428583" cy="665196"/>
          </a:xfrm>
        </p:spPr>
        <p:txBody>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5" name="Content Placeholder 9">
            <a:extLst>
              <a:ext uri="{FF2B5EF4-FFF2-40B4-BE49-F238E27FC236}">
                <a16:creationId xmlns:a16="http://schemas.microsoft.com/office/drawing/2014/main" id="{A1FB2D4D-BE0F-C24A-9D8A-0ACD079E8A1F}"/>
              </a:ext>
            </a:extLst>
          </p:cNvPr>
          <p:cNvSpPr>
            <a:spLocks noGrp="1"/>
          </p:cNvSpPr>
          <p:nvPr>
            <p:ph sz="quarter" idx="31" hasCustomPrompt="1"/>
          </p:nvPr>
        </p:nvSpPr>
        <p:spPr>
          <a:xfrm>
            <a:off x="3192863" y="5649102"/>
            <a:ext cx="235163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6" name="Content Placeholder 9">
            <a:extLst>
              <a:ext uri="{FF2B5EF4-FFF2-40B4-BE49-F238E27FC236}">
                <a16:creationId xmlns:a16="http://schemas.microsoft.com/office/drawing/2014/main" id="{A436296B-CD99-4340-9A9B-F34B190F09D5}"/>
              </a:ext>
            </a:extLst>
          </p:cNvPr>
          <p:cNvSpPr>
            <a:spLocks noGrp="1"/>
          </p:cNvSpPr>
          <p:nvPr>
            <p:ph sz="quarter" idx="32" hasCustomPrompt="1"/>
          </p:nvPr>
        </p:nvSpPr>
        <p:spPr>
          <a:xfrm>
            <a:off x="5929066" y="5649102"/>
            <a:ext cx="235163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7" name="Content Placeholder 9">
            <a:extLst>
              <a:ext uri="{FF2B5EF4-FFF2-40B4-BE49-F238E27FC236}">
                <a16:creationId xmlns:a16="http://schemas.microsoft.com/office/drawing/2014/main" id="{3D3E86E2-F182-A14C-8E11-D9CD568AC845}"/>
              </a:ext>
            </a:extLst>
          </p:cNvPr>
          <p:cNvSpPr>
            <a:spLocks noGrp="1"/>
          </p:cNvSpPr>
          <p:nvPr>
            <p:ph sz="quarter" idx="33" hasCustomPrompt="1"/>
          </p:nvPr>
        </p:nvSpPr>
        <p:spPr>
          <a:xfrm>
            <a:off x="8643776" y="5649102"/>
            <a:ext cx="242858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Tree>
    <p:extLst>
      <p:ext uri="{BB962C8B-B14F-4D97-AF65-F5344CB8AC3E}">
        <p14:creationId xmlns:p14="http://schemas.microsoft.com/office/powerpoint/2010/main" val="64055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am C">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CAA12B05-DD2B-764F-A447-9E9E40179A61}"/>
              </a:ext>
            </a:extLst>
          </p:cNvPr>
          <p:cNvSpPr/>
          <p:nvPr userDrawn="1"/>
        </p:nvSpPr>
        <p:spPr>
          <a:xfrm>
            <a:off x="0" y="0"/>
            <a:ext cx="12192000" cy="2894493"/>
          </a:xfrm>
          <a:custGeom>
            <a:avLst/>
            <a:gdLst>
              <a:gd name="connsiteX0" fmla="*/ 0 w 12192000"/>
              <a:gd name="connsiteY0" fmla="*/ 0 h 2894493"/>
              <a:gd name="connsiteX1" fmla="*/ 12192000 w 12192000"/>
              <a:gd name="connsiteY1" fmla="*/ 0 h 2894493"/>
              <a:gd name="connsiteX2" fmla="*/ 12192000 w 12192000"/>
              <a:gd name="connsiteY2" fmla="*/ 1868952 h 2894493"/>
              <a:gd name="connsiteX3" fmla="*/ 0 w 12192000"/>
              <a:gd name="connsiteY3" fmla="*/ 2894493 h 2894493"/>
            </a:gdLst>
            <a:ahLst/>
            <a:cxnLst>
              <a:cxn ang="0">
                <a:pos x="connsiteX0" y="connsiteY0"/>
              </a:cxn>
              <a:cxn ang="0">
                <a:pos x="connsiteX1" y="connsiteY1"/>
              </a:cxn>
              <a:cxn ang="0">
                <a:pos x="connsiteX2" y="connsiteY2"/>
              </a:cxn>
              <a:cxn ang="0">
                <a:pos x="connsiteX3" y="connsiteY3"/>
              </a:cxn>
            </a:cxnLst>
            <a:rect l="l" t="t" r="r" b="b"/>
            <a:pathLst>
              <a:path w="12192000" h="2894493">
                <a:moveTo>
                  <a:pt x="0" y="0"/>
                </a:moveTo>
                <a:lnTo>
                  <a:pt x="12192000" y="0"/>
                </a:lnTo>
                <a:lnTo>
                  <a:pt x="12192000" y="1868952"/>
                </a:lnTo>
                <a:lnTo>
                  <a:pt x="0" y="2894493"/>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hasCustomPrompt="1"/>
          </p:nvPr>
        </p:nvSpPr>
        <p:spPr>
          <a:xfrm>
            <a:off x="4730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noChangeAspect="1"/>
          </p:cNvSpPr>
          <p:nvPr>
            <p:ph type="pic" sz="quarter" idx="16"/>
          </p:nvPr>
        </p:nvSpPr>
        <p:spPr>
          <a:xfrm>
            <a:off x="473075"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noChangeAspect="1"/>
          </p:cNvSpPr>
          <p:nvPr>
            <p:ph type="pic" sz="quarter" idx="17"/>
          </p:nvPr>
        </p:nvSpPr>
        <p:spPr>
          <a:xfrm>
            <a:off x="2355202"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noChangeAspect="1"/>
          </p:cNvSpPr>
          <p:nvPr>
            <p:ph type="pic" sz="quarter" idx="18"/>
          </p:nvPr>
        </p:nvSpPr>
        <p:spPr>
          <a:xfrm>
            <a:off x="4237329"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noChangeAspect="1"/>
          </p:cNvSpPr>
          <p:nvPr>
            <p:ph type="pic" sz="quarter" idx="19"/>
          </p:nvPr>
        </p:nvSpPr>
        <p:spPr>
          <a:xfrm>
            <a:off x="6119456"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dirty="0"/>
              <a:t>© KPA 2020. ALL RIGHTS RESERVED. </a:t>
            </a:r>
          </a:p>
        </p:txBody>
      </p:sp>
      <p:sp>
        <p:nvSpPr>
          <p:cNvPr id="18" name="Picture Placeholder 3">
            <a:extLst>
              <a:ext uri="{FF2B5EF4-FFF2-40B4-BE49-F238E27FC236}">
                <a16:creationId xmlns:a16="http://schemas.microsoft.com/office/drawing/2014/main" id="{3285B39B-0194-2941-ACF6-FE5FE23F4995}"/>
              </a:ext>
            </a:extLst>
          </p:cNvPr>
          <p:cNvSpPr>
            <a:spLocks noGrp="1" noChangeAspect="1"/>
          </p:cNvSpPr>
          <p:nvPr>
            <p:ph type="pic" sz="quarter" idx="26"/>
          </p:nvPr>
        </p:nvSpPr>
        <p:spPr>
          <a:xfrm>
            <a:off x="473076"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1" name="Picture Placeholder 3">
            <a:extLst>
              <a:ext uri="{FF2B5EF4-FFF2-40B4-BE49-F238E27FC236}">
                <a16:creationId xmlns:a16="http://schemas.microsoft.com/office/drawing/2014/main" id="{1B9A16F1-58DC-7B4C-A088-174A25AD1C51}"/>
              </a:ext>
            </a:extLst>
          </p:cNvPr>
          <p:cNvSpPr>
            <a:spLocks noGrp="1" noChangeAspect="1"/>
          </p:cNvSpPr>
          <p:nvPr>
            <p:ph type="pic" sz="quarter" idx="27"/>
          </p:nvPr>
        </p:nvSpPr>
        <p:spPr>
          <a:xfrm>
            <a:off x="2355203"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2" name="Picture Placeholder 3">
            <a:extLst>
              <a:ext uri="{FF2B5EF4-FFF2-40B4-BE49-F238E27FC236}">
                <a16:creationId xmlns:a16="http://schemas.microsoft.com/office/drawing/2014/main" id="{13ECFCB5-94C1-5F40-8E70-7B1C2476AEAD}"/>
              </a:ext>
            </a:extLst>
          </p:cNvPr>
          <p:cNvSpPr>
            <a:spLocks noGrp="1" noChangeAspect="1"/>
          </p:cNvSpPr>
          <p:nvPr>
            <p:ph type="pic" sz="quarter" idx="28"/>
          </p:nvPr>
        </p:nvSpPr>
        <p:spPr>
          <a:xfrm>
            <a:off x="4237330"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3" name="Picture Placeholder 3">
            <a:extLst>
              <a:ext uri="{FF2B5EF4-FFF2-40B4-BE49-F238E27FC236}">
                <a16:creationId xmlns:a16="http://schemas.microsoft.com/office/drawing/2014/main" id="{8258F32D-6B74-064B-AB41-FFEC9FCB335C}"/>
              </a:ext>
            </a:extLst>
          </p:cNvPr>
          <p:cNvSpPr>
            <a:spLocks noGrp="1" noChangeAspect="1"/>
          </p:cNvSpPr>
          <p:nvPr>
            <p:ph type="pic" sz="quarter" idx="29"/>
          </p:nvPr>
        </p:nvSpPr>
        <p:spPr>
          <a:xfrm>
            <a:off x="6119457"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8" name="Picture Placeholder 3">
            <a:extLst>
              <a:ext uri="{FF2B5EF4-FFF2-40B4-BE49-F238E27FC236}">
                <a16:creationId xmlns:a16="http://schemas.microsoft.com/office/drawing/2014/main" id="{D0C08A2E-0F1F-C24A-890B-F7534EDC2FC8}"/>
              </a:ext>
            </a:extLst>
          </p:cNvPr>
          <p:cNvSpPr>
            <a:spLocks noGrp="1" noChangeAspect="1"/>
          </p:cNvSpPr>
          <p:nvPr>
            <p:ph type="pic" sz="quarter" idx="34"/>
          </p:nvPr>
        </p:nvSpPr>
        <p:spPr>
          <a:xfrm>
            <a:off x="8001583"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9" name="Picture Placeholder 3">
            <a:extLst>
              <a:ext uri="{FF2B5EF4-FFF2-40B4-BE49-F238E27FC236}">
                <a16:creationId xmlns:a16="http://schemas.microsoft.com/office/drawing/2014/main" id="{E43C3757-CE7C-D441-A722-8CCA807D35A1}"/>
              </a:ext>
            </a:extLst>
          </p:cNvPr>
          <p:cNvSpPr>
            <a:spLocks noGrp="1" noChangeAspect="1"/>
          </p:cNvSpPr>
          <p:nvPr>
            <p:ph type="pic" sz="quarter" idx="35"/>
          </p:nvPr>
        </p:nvSpPr>
        <p:spPr>
          <a:xfrm>
            <a:off x="9883710"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30" name="Picture Placeholder 3">
            <a:extLst>
              <a:ext uri="{FF2B5EF4-FFF2-40B4-BE49-F238E27FC236}">
                <a16:creationId xmlns:a16="http://schemas.microsoft.com/office/drawing/2014/main" id="{70973B62-78CB-1D48-9881-BAD077C10AFC}"/>
              </a:ext>
            </a:extLst>
          </p:cNvPr>
          <p:cNvSpPr>
            <a:spLocks noGrp="1" noChangeAspect="1"/>
          </p:cNvSpPr>
          <p:nvPr>
            <p:ph type="pic" sz="quarter" idx="36"/>
          </p:nvPr>
        </p:nvSpPr>
        <p:spPr>
          <a:xfrm>
            <a:off x="8001584"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31" name="Picture Placeholder 3">
            <a:extLst>
              <a:ext uri="{FF2B5EF4-FFF2-40B4-BE49-F238E27FC236}">
                <a16:creationId xmlns:a16="http://schemas.microsoft.com/office/drawing/2014/main" id="{DD2108BF-F758-0544-ADF0-A8B574EE9A2E}"/>
              </a:ext>
            </a:extLst>
          </p:cNvPr>
          <p:cNvSpPr>
            <a:spLocks noGrp="1" noChangeAspect="1"/>
          </p:cNvSpPr>
          <p:nvPr>
            <p:ph type="pic" sz="quarter" idx="37"/>
          </p:nvPr>
        </p:nvSpPr>
        <p:spPr>
          <a:xfrm>
            <a:off x="9883711"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dirty="0"/>
          </a:p>
        </p:txBody>
      </p:sp>
      <p:sp>
        <p:nvSpPr>
          <p:cNvPr id="32" name="Content Placeholder 9">
            <a:extLst>
              <a:ext uri="{FF2B5EF4-FFF2-40B4-BE49-F238E27FC236}">
                <a16:creationId xmlns:a16="http://schemas.microsoft.com/office/drawing/2014/main" id="{0BC0DA67-51D0-594D-AEE0-965256DE5895}"/>
              </a:ext>
            </a:extLst>
          </p:cNvPr>
          <p:cNvSpPr>
            <a:spLocks noGrp="1"/>
          </p:cNvSpPr>
          <p:nvPr>
            <p:ph sz="quarter" idx="38" hasCustomPrompt="1"/>
          </p:nvPr>
        </p:nvSpPr>
        <p:spPr>
          <a:xfrm>
            <a:off x="4730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3" name="Content Placeholder 9">
            <a:extLst>
              <a:ext uri="{FF2B5EF4-FFF2-40B4-BE49-F238E27FC236}">
                <a16:creationId xmlns:a16="http://schemas.microsoft.com/office/drawing/2014/main" id="{8D346702-05D0-814E-8EF0-CCA4056CF1F7}"/>
              </a:ext>
            </a:extLst>
          </p:cNvPr>
          <p:cNvSpPr>
            <a:spLocks noGrp="1"/>
          </p:cNvSpPr>
          <p:nvPr>
            <p:ph sz="quarter" idx="39" hasCustomPrompt="1"/>
          </p:nvPr>
        </p:nvSpPr>
        <p:spPr>
          <a:xfrm>
            <a:off x="23399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4" name="Content Placeholder 9">
            <a:extLst>
              <a:ext uri="{FF2B5EF4-FFF2-40B4-BE49-F238E27FC236}">
                <a16:creationId xmlns:a16="http://schemas.microsoft.com/office/drawing/2014/main" id="{9402431D-47EF-AB49-8600-559F7378171F}"/>
              </a:ext>
            </a:extLst>
          </p:cNvPr>
          <p:cNvSpPr>
            <a:spLocks noGrp="1"/>
          </p:cNvSpPr>
          <p:nvPr>
            <p:ph sz="quarter" idx="40" hasCustomPrompt="1"/>
          </p:nvPr>
        </p:nvSpPr>
        <p:spPr>
          <a:xfrm>
            <a:off x="23399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5" name="Content Placeholder 9">
            <a:extLst>
              <a:ext uri="{FF2B5EF4-FFF2-40B4-BE49-F238E27FC236}">
                <a16:creationId xmlns:a16="http://schemas.microsoft.com/office/drawing/2014/main" id="{38DCA289-4194-7641-9EEA-26E855E52E2D}"/>
              </a:ext>
            </a:extLst>
          </p:cNvPr>
          <p:cNvSpPr>
            <a:spLocks noGrp="1"/>
          </p:cNvSpPr>
          <p:nvPr>
            <p:ph sz="quarter" idx="41" hasCustomPrompt="1"/>
          </p:nvPr>
        </p:nvSpPr>
        <p:spPr>
          <a:xfrm>
            <a:off x="42322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6" name="Content Placeholder 9">
            <a:extLst>
              <a:ext uri="{FF2B5EF4-FFF2-40B4-BE49-F238E27FC236}">
                <a16:creationId xmlns:a16="http://schemas.microsoft.com/office/drawing/2014/main" id="{E7D2DCBB-0C0C-3E4C-8B03-07D18CF8F0F5}"/>
              </a:ext>
            </a:extLst>
          </p:cNvPr>
          <p:cNvSpPr>
            <a:spLocks noGrp="1"/>
          </p:cNvSpPr>
          <p:nvPr>
            <p:ph sz="quarter" idx="42" hasCustomPrompt="1"/>
          </p:nvPr>
        </p:nvSpPr>
        <p:spPr>
          <a:xfrm>
            <a:off x="42322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7" name="Content Placeholder 9">
            <a:extLst>
              <a:ext uri="{FF2B5EF4-FFF2-40B4-BE49-F238E27FC236}">
                <a16:creationId xmlns:a16="http://schemas.microsoft.com/office/drawing/2014/main" id="{C973C77B-B462-FE4F-84DE-F90ECE9D155F}"/>
              </a:ext>
            </a:extLst>
          </p:cNvPr>
          <p:cNvSpPr>
            <a:spLocks noGrp="1"/>
          </p:cNvSpPr>
          <p:nvPr>
            <p:ph sz="quarter" idx="43" hasCustomPrompt="1"/>
          </p:nvPr>
        </p:nvSpPr>
        <p:spPr>
          <a:xfrm>
            <a:off x="61118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8" name="Content Placeholder 9">
            <a:extLst>
              <a:ext uri="{FF2B5EF4-FFF2-40B4-BE49-F238E27FC236}">
                <a16:creationId xmlns:a16="http://schemas.microsoft.com/office/drawing/2014/main" id="{42016779-CD9F-9340-9ABD-A60726F98229}"/>
              </a:ext>
            </a:extLst>
          </p:cNvPr>
          <p:cNvSpPr>
            <a:spLocks noGrp="1"/>
          </p:cNvSpPr>
          <p:nvPr>
            <p:ph sz="quarter" idx="44" hasCustomPrompt="1"/>
          </p:nvPr>
        </p:nvSpPr>
        <p:spPr>
          <a:xfrm>
            <a:off x="61118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9" name="Content Placeholder 9">
            <a:extLst>
              <a:ext uri="{FF2B5EF4-FFF2-40B4-BE49-F238E27FC236}">
                <a16:creationId xmlns:a16="http://schemas.microsoft.com/office/drawing/2014/main" id="{7E9433FB-58F1-A948-9106-27A4E0D2AE84}"/>
              </a:ext>
            </a:extLst>
          </p:cNvPr>
          <p:cNvSpPr>
            <a:spLocks noGrp="1"/>
          </p:cNvSpPr>
          <p:nvPr>
            <p:ph sz="quarter" idx="45" hasCustomPrompt="1"/>
          </p:nvPr>
        </p:nvSpPr>
        <p:spPr>
          <a:xfrm>
            <a:off x="80041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0" name="Content Placeholder 9">
            <a:extLst>
              <a:ext uri="{FF2B5EF4-FFF2-40B4-BE49-F238E27FC236}">
                <a16:creationId xmlns:a16="http://schemas.microsoft.com/office/drawing/2014/main" id="{4ECEBE93-601B-E64E-95CE-566E61CCA969}"/>
              </a:ext>
            </a:extLst>
          </p:cNvPr>
          <p:cNvSpPr>
            <a:spLocks noGrp="1"/>
          </p:cNvSpPr>
          <p:nvPr>
            <p:ph sz="quarter" idx="46" hasCustomPrompt="1"/>
          </p:nvPr>
        </p:nvSpPr>
        <p:spPr>
          <a:xfrm>
            <a:off x="80041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1" name="Content Placeholder 9">
            <a:extLst>
              <a:ext uri="{FF2B5EF4-FFF2-40B4-BE49-F238E27FC236}">
                <a16:creationId xmlns:a16="http://schemas.microsoft.com/office/drawing/2014/main" id="{0797B886-2A01-E24E-BFF4-7A8D9EFF770C}"/>
              </a:ext>
            </a:extLst>
          </p:cNvPr>
          <p:cNvSpPr>
            <a:spLocks noGrp="1"/>
          </p:cNvSpPr>
          <p:nvPr>
            <p:ph sz="quarter" idx="47" hasCustomPrompt="1"/>
          </p:nvPr>
        </p:nvSpPr>
        <p:spPr>
          <a:xfrm>
            <a:off x="99091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2" name="Content Placeholder 9">
            <a:extLst>
              <a:ext uri="{FF2B5EF4-FFF2-40B4-BE49-F238E27FC236}">
                <a16:creationId xmlns:a16="http://schemas.microsoft.com/office/drawing/2014/main" id="{45AE471F-3419-F74D-9AB8-A19E3C0F7DEF}"/>
              </a:ext>
            </a:extLst>
          </p:cNvPr>
          <p:cNvSpPr>
            <a:spLocks noGrp="1"/>
          </p:cNvSpPr>
          <p:nvPr>
            <p:ph sz="quarter" idx="48" hasCustomPrompt="1"/>
          </p:nvPr>
        </p:nvSpPr>
        <p:spPr>
          <a:xfrm>
            <a:off x="99091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Tree>
    <p:extLst>
      <p:ext uri="{BB962C8B-B14F-4D97-AF65-F5344CB8AC3E}">
        <p14:creationId xmlns:p14="http://schemas.microsoft.com/office/powerpoint/2010/main" val="185011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Statement E">
    <p:bg>
      <p:bgPr>
        <a:solidFill>
          <a:schemeClr val="accent6"/>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0CD568A-C417-9E44-855A-8333F995AE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8D512ED1-02DA-AA4A-8DE5-C85D9245011A}"/>
              </a:ext>
            </a:extLst>
          </p:cNvPr>
          <p:cNvSpPr>
            <a:spLocks noGrp="1"/>
          </p:cNvSpPr>
          <p:nvPr>
            <p:ph type="sldNum" sz="quarter" idx="10"/>
          </p:nvPr>
        </p:nvSpPr>
        <p:spPr/>
        <p:txBody>
          <a:bodyPr/>
          <a:lstStyle>
            <a:lvl1pPr>
              <a:defRPr>
                <a:solidFill>
                  <a:schemeClr val="bg1">
                    <a:lumMod val="75000"/>
                  </a:schemeClr>
                </a:solidFill>
              </a:defRPr>
            </a:lvl1pPr>
          </a:lstStyle>
          <a:p>
            <a:r>
              <a:rPr lang="en-US"/>
              <a:t>PG </a:t>
            </a:r>
            <a:fld id="{82E5F845-5360-AC48-894D-E3ACF0C39174}" type="slidenum">
              <a:rPr lang="en-US" smtClean="0"/>
              <a:pPr/>
              <a:t>‹#›</a:t>
            </a:fld>
            <a:endParaRPr lang="en-US" dirty="0"/>
          </a:p>
        </p:txBody>
      </p:sp>
      <p:cxnSp>
        <p:nvCxnSpPr>
          <p:cNvPr id="9" name="Straight Connector 8">
            <a:extLst>
              <a:ext uri="{FF2B5EF4-FFF2-40B4-BE49-F238E27FC236}">
                <a16:creationId xmlns:a16="http://schemas.microsoft.com/office/drawing/2014/main" id="{11B60471-562D-E842-A188-BF55FFB1C145}"/>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4FA9FA0-80A4-974E-9D32-43B45D133978}"/>
              </a:ext>
            </a:extLst>
          </p:cNvPr>
          <p:cNvSpPr>
            <a:spLocks noGrp="1"/>
          </p:cNvSpPr>
          <p:nvPr>
            <p:ph type="ftr" sz="quarter" idx="11"/>
          </p:nvPr>
        </p:nvSpPr>
        <p:spPr/>
        <p:txBody>
          <a:bodyPr/>
          <a:lstStyle/>
          <a:p>
            <a:r>
              <a:rPr lang="en-US"/>
              <a:t>© KPA 2019. ALL RIGHTS RESERVED. </a:t>
            </a:r>
            <a:endParaRPr lang="en-US" dirty="0"/>
          </a:p>
        </p:txBody>
      </p:sp>
    </p:spTree>
    <p:extLst>
      <p:ext uri="{BB962C8B-B14F-4D97-AF65-F5344CB8AC3E}">
        <p14:creationId xmlns:p14="http://schemas.microsoft.com/office/powerpoint/2010/main" val="251489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dirty="0"/>
              <a:t>© KPA 2020. ALL RIGHTS RESERVED. </a:t>
            </a:r>
          </a:p>
        </p:txBody>
      </p:sp>
      <p:sp>
        <p:nvSpPr>
          <p:cNvPr id="5" name="Text Placeholder 7">
            <a:extLst>
              <a:ext uri="{FF2B5EF4-FFF2-40B4-BE49-F238E27FC236}">
                <a16:creationId xmlns:a16="http://schemas.microsoft.com/office/drawing/2014/main" id="{9ED4D4F3-C99E-D141-9415-3692C2D1FAE1}"/>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38377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ly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dirty="0"/>
              <a:t>© KPA 2020. ALL RIGHTS RESERVED. </a:t>
            </a:r>
          </a:p>
        </p:txBody>
      </p:sp>
    </p:spTree>
    <p:extLst>
      <p:ext uri="{BB962C8B-B14F-4D97-AF65-F5344CB8AC3E}">
        <p14:creationId xmlns:p14="http://schemas.microsoft.com/office/powerpoint/2010/main" val="231402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Icon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dirty="0"/>
              <a:t>© KPA 2020. ALL RIGHTS RESERVED. </a:t>
            </a:r>
          </a:p>
        </p:txBody>
      </p:sp>
      <p:sp>
        <p:nvSpPr>
          <p:cNvPr id="11" name="Content Placeholder 3">
            <a:extLst>
              <a:ext uri="{FF2B5EF4-FFF2-40B4-BE49-F238E27FC236}">
                <a16:creationId xmlns:a16="http://schemas.microsoft.com/office/drawing/2014/main" id="{60F39B39-B1E1-214B-92C0-03612A260796}"/>
              </a:ext>
            </a:extLst>
          </p:cNvPr>
          <p:cNvSpPr>
            <a:spLocks noGrp="1"/>
          </p:cNvSpPr>
          <p:nvPr>
            <p:ph sz="quarter" idx="25"/>
          </p:nvPr>
        </p:nvSpPr>
        <p:spPr>
          <a:xfrm>
            <a:off x="47307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2" name="Content Placeholder 3">
            <a:extLst>
              <a:ext uri="{FF2B5EF4-FFF2-40B4-BE49-F238E27FC236}">
                <a16:creationId xmlns:a16="http://schemas.microsoft.com/office/drawing/2014/main" id="{D3A83B36-E81B-314E-BB5A-DA2E4EC1CBFA}"/>
              </a:ext>
            </a:extLst>
          </p:cNvPr>
          <p:cNvSpPr>
            <a:spLocks noGrp="1"/>
          </p:cNvSpPr>
          <p:nvPr>
            <p:ph sz="quarter" idx="26"/>
          </p:nvPr>
        </p:nvSpPr>
        <p:spPr>
          <a:xfrm>
            <a:off x="317055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3" name="Content Placeholder 3">
            <a:extLst>
              <a:ext uri="{FF2B5EF4-FFF2-40B4-BE49-F238E27FC236}">
                <a16:creationId xmlns:a16="http://schemas.microsoft.com/office/drawing/2014/main" id="{DAF618ED-8B4C-7F4F-89C6-16C79BDCADA6}"/>
              </a:ext>
            </a:extLst>
          </p:cNvPr>
          <p:cNvSpPr>
            <a:spLocks noGrp="1"/>
          </p:cNvSpPr>
          <p:nvPr>
            <p:ph sz="quarter" idx="27"/>
          </p:nvPr>
        </p:nvSpPr>
        <p:spPr>
          <a:xfrm>
            <a:off x="591375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4" name="Content Placeholder 3">
            <a:extLst>
              <a:ext uri="{FF2B5EF4-FFF2-40B4-BE49-F238E27FC236}">
                <a16:creationId xmlns:a16="http://schemas.microsoft.com/office/drawing/2014/main" id="{FB9BEC77-BD39-F649-BEE2-A35B7260C5CE}"/>
              </a:ext>
            </a:extLst>
          </p:cNvPr>
          <p:cNvSpPr>
            <a:spLocks noGrp="1"/>
          </p:cNvSpPr>
          <p:nvPr>
            <p:ph sz="quarter" idx="28"/>
          </p:nvPr>
        </p:nvSpPr>
        <p:spPr>
          <a:xfrm>
            <a:off x="862647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8" name="Content Placeholder 3">
            <a:extLst>
              <a:ext uri="{FF2B5EF4-FFF2-40B4-BE49-F238E27FC236}">
                <a16:creationId xmlns:a16="http://schemas.microsoft.com/office/drawing/2014/main" id="{E035B99E-0FFA-9D49-92AF-F1EADACC12B7}"/>
              </a:ext>
            </a:extLst>
          </p:cNvPr>
          <p:cNvSpPr>
            <a:spLocks noGrp="1"/>
          </p:cNvSpPr>
          <p:nvPr>
            <p:ph sz="quarter" idx="29"/>
          </p:nvPr>
        </p:nvSpPr>
        <p:spPr>
          <a:xfrm>
            <a:off x="47307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9" name="Content Placeholder 3">
            <a:extLst>
              <a:ext uri="{FF2B5EF4-FFF2-40B4-BE49-F238E27FC236}">
                <a16:creationId xmlns:a16="http://schemas.microsoft.com/office/drawing/2014/main" id="{7EF5C4EF-C7CB-1B46-9DB0-076854D788D1}"/>
              </a:ext>
            </a:extLst>
          </p:cNvPr>
          <p:cNvSpPr>
            <a:spLocks noGrp="1"/>
          </p:cNvSpPr>
          <p:nvPr>
            <p:ph sz="quarter" idx="30"/>
          </p:nvPr>
        </p:nvSpPr>
        <p:spPr>
          <a:xfrm>
            <a:off x="317055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0" name="Content Placeholder 3">
            <a:extLst>
              <a:ext uri="{FF2B5EF4-FFF2-40B4-BE49-F238E27FC236}">
                <a16:creationId xmlns:a16="http://schemas.microsoft.com/office/drawing/2014/main" id="{32C2E3E4-DEA5-EB46-A13A-E54DB9F6A415}"/>
              </a:ext>
            </a:extLst>
          </p:cNvPr>
          <p:cNvSpPr>
            <a:spLocks noGrp="1"/>
          </p:cNvSpPr>
          <p:nvPr>
            <p:ph sz="quarter" idx="31"/>
          </p:nvPr>
        </p:nvSpPr>
        <p:spPr>
          <a:xfrm>
            <a:off x="591375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1" name="Content Placeholder 3">
            <a:extLst>
              <a:ext uri="{FF2B5EF4-FFF2-40B4-BE49-F238E27FC236}">
                <a16:creationId xmlns:a16="http://schemas.microsoft.com/office/drawing/2014/main" id="{2E19F1C6-2FAE-B148-80DD-D73E0D32AA59}"/>
              </a:ext>
            </a:extLst>
          </p:cNvPr>
          <p:cNvSpPr>
            <a:spLocks noGrp="1"/>
          </p:cNvSpPr>
          <p:nvPr>
            <p:ph sz="quarter" idx="32"/>
          </p:nvPr>
        </p:nvSpPr>
        <p:spPr>
          <a:xfrm>
            <a:off x="862647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4" name="Text Placeholder 7">
            <a:extLst>
              <a:ext uri="{FF2B5EF4-FFF2-40B4-BE49-F238E27FC236}">
                <a16:creationId xmlns:a16="http://schemas.microsoft.com/office/drawing/2014/main" id="{CFD8B568-59D4-FE42-9134-43CF52DD1FE0}"/>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16405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cons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dirty="0"/>
              <a:t>© KPA 2020. ALL RIGHTS RESERVED. </a:t>
            </a:r>
          </a:p>
        </p:txBody>
      </p:sp>
      <p:sp>
        <p:nvSpPr>
          <p:cNvPr id="5" name="Text Placeholder 7">
            <a:extLst>
              <a:ext uri="{FF2B5EF4-FFF2-40B4-BE49-F238E27FC236}">
                <a16:creationId xmlns:a16="http://schemas.microsoft.com/office/drawing/2014/main" id="{BF43C32F-7ECF-F344-9DBE-480EF67A8884}"/>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8" name="Content Placeholder 3">
            <a:extLst>
              <a:ext uri="{FF2B5EF4-FFF2-40B4-BE49-F238E27FC236}">
                <a16:creationId xmlns:a16="http://schemas.microsoft.com/office/drawing/2014/main" id="{F1626021-8F63-BF45-A28B-6D5AACE327D5}"/>
              </a:ext>
            </a:extLst>
          </p:cNvPr>
          <p:cNvSpPr>
            <a:spLocks noGrp="1"/>
          </p:cNvSpPr>
          <p:nvPr>
            <p:ph sz="quarter" idx="29"/>
          </p:nvPr>
        </p:nvSpPr>
        <p:spPr>
          <a:xfrm>
            <a:off x="1463675" y="15969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0" name="Content Placeholder 3">
            <a:extLst>
              <a:ext uri="{FF2B5EF4-FFF2-40B4-BE49-F238E27FC236}">
                <a16:creationId xmlns:a16="http://schemas.microsoft.com/office/drawing/2014/main" id="{010BC521-1CC8-C94E-B5A8-50C9882CA640}"/>
              </a:ext>
            </a:extLst>
          </p:cNvPr>
          <p:cNvSpPr>
            <a:spLocks noGrp="1"/>
          </p:cNvSpPr>
          <p:nvPr>
            <p:ph sz="quarter" idx="30"/>
          </p:nvPr>
        </p:nvSpPr>
        <p:spPr>
          <a:xfrm>
            <a:off x="1463675" y="31971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2" name="Content Placeholder 3">
            <a:extLst>
              <a:ext uri="{FF2B5EF4-FFF2-40B4-BE49-F238E27FC236}">
                <a16:creationId xmlns:a16="http://schemas.microsoft.com/office/drawing/2014/main" id="{7C318370-CEE6-6342-B1A8-2B28ADBE4D08}"/>
              </a:ext>
            </a:extLst>
          </p:cNvPr>
          <p:cNvSpPr>
            <a:spLocks noGrp="1"/>
          </p:cNvSpPr>
          <p:nvPr>
            <p:ph sz="quarter" idx="31"/>
          </p:nvPr>
        </p:nvSpPr>
        <p:spPr>
          <a:xfrm>
            <a:off x="1463675" y="47973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4" name="Content Placeholder 3">
            <a:extLst>
              <a:ext uri="{FF2B5EF4-FFF2-40B4-BE49-F238E27FC236}">
                <a16:creationId xmlns:a16="http://schemas.microsoft.com/office/drawing/2014/main" id="{2818EAC6-5013-1344-AACC-D82244C343AB}"/>
              </a:ext>
            </a:extLst>
          </p:cNvPr>
          <p:cNvSpPr>
            <a:spLocks noGrp="1"/>
          </p:cNvSpPr>
          <p:nvPr>
            <p:ph sz="quarter" idx="32"/>
          </p:nvPr>
        </p:nvSpPr>
        <p:spPr>
          <a:xfrm>
            <a:off x="7483475" y="15969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6" name="Content Placeholder 3">
            <a:extLst>
              <a:ext uri="{FF2B5EF4-FFF2-40B4-BE49-F238E27FC236}">
                <a16:creationId xmlns:a16="http://schemas.microsoft.com/office/drawing/2014/main" id="{55CC15C1-268D-8544-A8C7-8B3D6D9ADB19}"/>
              </a:ext>
            </a:extLst>
          </p:cNvPr>
          <p:cNvSpPr>
            <a:spLocks noGrp="1"/>
          </p:cNvSpPr>
          <p:nvPr>
            <p:ph sz="quarter" idx="33"/>
          </p:nvPr>
        </p:nvSpPr>
        <p:spPr>
          <a:xfrm>
            <a:off x="7483475" y="31971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8" name="Content Placeholder 3">
            <a:extLst>
              <a:ext uri="{FF2B5EF4-FFF2-40B4-BE49-F238E27FC236}">
                <a16:creationId xmlns:a16="http://schemas.microsoft.com/office/drawing/2014/main" id="{2BDCA7D6-0C06-5340-AC3E-09C67074669D}"/>
              </a:ext>
            </a:extLst>
          </p:cNvPr>
          <p:cNvSpPr>
            <a:spLocks noGrp="1"/>
          </p:cNvSpPr>
          <p:nvPr>
            <p:ph sz="quarter" idx="34"/>
          </p:nvPr>
        </p:nvSpPr>
        <p:spPr>
          <a:xfrm>
            <a:off x="7483475" y="47973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Tree>
    <p:extLst>
      <p:ext uri="{BB962C8B-B14F-4D97-AF65-F5344CB8AC3E}">
        <p14:creationId xmlns:p14="http://schemas.microsoft.com/office/powerpoint/2010/main" val="170264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8AB19C-9A8F-F74D-BC07-586D849A4371}"/>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2" name="Footer Placeholder 1">
            <a:extLst>
              <a:ext uri="{FF2B5EF4-FFF2-40B4-BE49-F238E27FC236}">
                <a16:creationId xmlns:a16="http://schemas.microsoft.com/office/drawing/2014/main" id="{90B9CC04-DEA4-F04E-BB9B-B04FAD5A25AD}"/>
              </a:ext>
            </a:extLst>
          </p:cNvPr>
          <p:cNvSpPr>
            <a:spLocks noGrp="1"/>
          </p:cNvSpPr>
          <p:nvPr>
            <p:ph type="ftr" sz="quarter" idx="11"/>
          </p:nvPr>
        </p:nvSpPr>
        <p:spPr/>
        <p:txBody>
          <a:bodyPr/>
          <a:lstStyle/>
          <a:p>
            <a:r>
              <a:rPr lang="en-US" dirty="0"/>
              <a:t>© KPA 2020. ALL RIGHTS RESERVED. </a:t>
            </a:r>
          </a:p>
        </p:txBody>
      </p:sp>
    </p:spTree>
    <p:extLst>
      <p:ext uri="{BB962C8B-B14F-4D97-AF65-F5344CB8AC3E}">
        <p14:creationId xmlns:p14="http://schemas.microsoft.com/office/powerpoint/2010/main" val="357551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am A_EHS">
    <p:spTree>
      <p:nvGrpSpPr>
        <p:cNvPr id="1" name=""/>
        <p:cNvGrpSpPr/>
        <p:nvPr/>
      </p:nvGrpSpPr>
      <p:grpSpPr>
        <a:xfrm>
          <a:off x="0" y="0"/>
          <a:ext cx="0" cy="0"/>
          <a:chOff x="0" y="0"/>
          <a:chExt cx="0" cy="0"/>
        </a:xfrm>
      </p:grpSpPr>
      <p:sp>
        <p:nvSpPr>
          <p:cNvPr id="20" name="Rectangle 3">
            <a:extLst>
              <a:ext uri="{FF2B5EF4-FFF2-40B4-BE49-F238E27FC236}">
                <a16:creationId xmlns:a16="http://schemas.microsoft.com/office/drawing/2014/main" id="{BC5CDC8E-1337-6149-B06D-144ABED08161}"/>
              </a:ext>
            </a:extLst>
          </p:cNvPr>
          <p:cNvSpPr/>
          <p:nvPr userDrawn="1"/>
        </p:nvSpPr>
        <p:spPr>
          <a:xfrm>
            <a:off x="0" y="0"/>
            <a:ext cx="12192000" cy="3948207"/>
          </a:xfrm>
          <a:custGeom>
            <a:avLst/>
            <a:gdLst>
              <a:gd name="connsiteX0" fmla="*/ 0 w 12192000"/>
              <a:gd name="connsiteY0" fmla="*/ 0 h 5984558"/>
              <a:gd name="connsiteX1" fmla="*/ 12192000 w 12192000"/>
              <a:gd name="connsiteY1" fmla="*/ 0 h 5984558"/>
              <a:gd name="connsiteX2" fmla="*/ 12192000 w 12192000"/>
              <a:gd name="connsiteY2" fmla="*/ 5984558 h 5984558"/>
              <a:gd name="connsiteX3" fmla="*/ 0 w 12192000"/>
              <a:gd name="connsiteY3" fmla="*/ 5984558 h 5984558"/>
              <a:gd name="connsiteX4" fmla="*/ 0 w 12192000"/>
              <a:gd name="connsiteY4" fmla="*/ 0 h 5984558"/>
              <a:gd name="connsiteX0" fmla="*/ 0 w 12192000"/>
              <a:gd name="connsiteY0" fmla="*/ 0 h 5984558"/>
              <a:gd name="connsiteX1" fmla="*/ 12192000 w 12192000"/>
              <a:gd name="connsiteY1" fmla="*/ 0 h 5984558"/>
              <a:gd name="connsiteX2" fmla="*/ 12192000 w 12192000"/>
              <a:gd name="connsiteY2" fmla="*/ 4430078 h 5984558"/>
              <a:gd name="connsiteX3" fmla="*/ 0 w 12192000"/>
              <a:gd name="connsiteY3" fmla="*/ 5984558 h 5984558"/>
              <a:gd name="connsiteX4" fmla="*/ 0 w 12192000"/>
              <a:gd name="connsiteY4" fmla="*/ 0 h 598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984558">
                <a:moveTo>
                  <a:pt x="0" y="0"/>
                </a:moveTo>
                <a:lnTo>
                  <a:pt x="12192000" y="0"/>
                </a:lnTo>
                <a:lnTo>
                  <a:pt x="12192000" y="4430078"/>
                </a:lnTo>
                <a:lnTo>
                  <a:pt x="0" y="5984558"/>
                </a:lnTo>
                <a:lnTo>
                  <a:pt x="0" y="0"/>
                </a:lnTo>
                <a:close/>
              </a:path>
            </a:pathLst>
          </a:custGeom>
          <a:gradFill>
            <a:gsLst>
              <a:gs pos="100000">
                <a:srgbClr val="00AF9A"/>
              </a:gs>
              <a:gs pos="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4885508"/>
            <a:ext cx="2428583"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p:cNvSpPr>
          <p:nvPr>
            <p:ph type="pic" sz="quarter" idx="16"/>
          </p:nvPr>
        </p:nvSpPr>
        <p:spPr>
          <a:xfrm>
            <a:off x="47307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p:cNvSpPr>
          <p:nvPr>
            <p:ph type="pic" sz="quarter" idx="17"/>
          </p:nvPr>
        </p:nvSpPr>
        <p:spPr>
          <a:xfrm>
            <a:off x="318778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p:cNvSpPr>
          <p:nvPr>
            <p:ph type="pic" sz="quarter" idx="18"/>
          </p:nvPr>
        </p:nvSpPr>
        <p:spPr>
          <a:xfrm>
            <a:off x="590249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p:cNvSpPr>
          <p:nvPr>
            <p:ph type="pic" sz="quarter" idx="19"/>
          </p:nvPr>
        </p:nvSpPr>
        <p:spPr>
          <a:xfrm>
            <a:off x="8617206"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p:nvPr>
        </p:nvSpPr>
        <p:spPr>
          <a:xfrm>
            <a:off x="3192863"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p:nvPr>
        </p:nvSpPr>
        <p:spPr>
          <a:xfrm>
            <a:off x="5929066"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p:nvPr>
        </p:nvSpPr>
        <p:spPr>
          <a:xfrm>
            <a:off x="8643776" y="4885508"/>
            <a:ext cx="242858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dirty="0"/>
              <a:t>© KPA 2020. ALL RIGHTS RESERVED. </a:t>
            </a:r>
          </a:p>
        </p:txBody>
      </p:sp>
    </p:spTree>
    <p:extLst>
      <p:ext uri="{BB962C8B-B14F-4D97-AF65-F5344CB8AC3E}">
        <p14:creationId xmlns:p14="http://schemas.microsoft.com/office/powerpoint/2010/main" val="180053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Dark">
    <p:bg>
      <p:bgPr>
        <a:gradFill flip="none" rotWithShape="1">
          <a:gsLst>
            <a:gs pos="75000">
              <a:schemeClr val="accent3"/>
            </a:gs>
            <a:gs pos="0">
              <a:schemeClr val="accent2"/>
            </a:gs>
          </a:gsLst>
          <a:lin ang="2700000" scaled="1"/>
          <a:tileRect/>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itle 1">
            <a:extLst>
              <a:ext uri="{FF2B5EF4-FFF2-40B4-BE49-F238E27FC236}">
                <a16:creationId xmlns:a16="http://schemas.microsoft.com/office/drawing/2014/main" id="{F6C93F05-1851-0449-88B7-74C446A029A9}"/>
              </a:ext>
            </a:extLst>
          </p:cNvPr>
          <p:cNvSpPr>
            <a:spLocks noGrp="1"/>
          </p:cNvSpPr>
          <p:nvPr>
            <p:ph type="ctrTitle"/>
          </p:nvPr>
        </p:nvSpPr>
        <p:spPr>
          <a:xfrm>
            <a:off x="1058863" y="2518394"/>
            <a:ext cx="8685212" cy="2239937"/>
          </a:xfrm>
        </p:spPr>
        <p:txBody>
          <a:bodyPr anchor="b">
            <a:normAutofit/>
          </a:bodyPr>
          <a:lstStyle>
            <a:lvl1pPr algn="l">
              <a:defRPr sz="5400">
                <a:solidFill>
                  <a:schemeClr val="bg1"/>
                </a:solidFill>
              </a:defRPr>
            </a:lvl1pPr>
          </a:lstStyle>
          <a:p>
            <a:r>
              <a:rPr lang="en-US" dirty="0"/>
              <a:t>Click to edit Master title style</a:t>
            </a:r>
          </a:p>
        </p:txBody>
      </p:sp>
      <p:sp>
        <p:nvSpPr>
          <p:cNvPr id="93" name="Subtitle 2">
            <a:extLst>
              <a:ext uri="{FF2B5EF4-FFF2-40B4-BE49-F238E27FC236}">
                <a16:creationId xmlns:a16="http://schemas.microsoft.com/office/drawing/2014/main" id="{3F0542CB-839C-F54E-B070-E09BDFB51C67}"/>
              </a:ext>
            </a:extLst>
          </p:cNvPr>
          <p:cNvSpPr>
            <a:spLocks noGrp="1"/>
          </p:cNvSpPr>
          <p:nvPr>
            <p:ph type="subTitle" idx="1"/>
          </p:nvPr>
        </p:nvSpPr>
        <p:spPr>
          <a:xfrm>
            <a:off x="1058863" y="5004757"/>
            <a:ext cx="8685212"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4" name="Text Placeholder 7">
            <a:extLst>
              <a:ext uri="{FF2B5EF4-FFF2-40B4-BE49-F238E27FC236}">
                <a16:creationId xmlns:a16="http://schemas.microsoft.com/office/drawing/2014/main" id="{B59B40AB-BC87-244F-BB7D-BA0D7E2876EE}"/>
              </a:ext>
            </a:extLst>
          </p:cNvPr>
          <p:cNvSpPr>
            <a:spLocks noGrp="1"/>
          </p:cNvSpPr>
          <p:nvPr>
            <p:ph type="body" sz="quarter" idx="11"/>
          </p:nvPr>
        </p:nvSpPr>
        <p:spPr>
          <a:xfrm>
            <a:off x="1058862" y="5486379"/>
            <a:ext cx="868495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pic>
        <p:nvPicPr>
          <p:cNvPr id="97" name="Graphic 96">
            <a:extLst>
              <a:ext uri="{FF2B5EF4-FFF2-40B4-BE49-F238E27FC236}">
                <a16:creationId xmlns:a16="http://schemas.microsoft.com/office/drawing/2014/main" id="{FC86CBF0-C81D-2748-8B9D-73CE9303935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58863" y="1615311"/>
            <a:ext cx="2283620" cy="652463"/>
          </a:xfrm>
          <a:prstGeom prst="rect">
            <a:avLst/>
          </a:prstGeom>
        </p:spPr>
      </p:pic>
    </p:spTree>
    <p:extLst>
      <p:ext uri="{BB962C8B-B14F-4D97-AF65-F5344CB8AC3E}">
        <p14:creationId xmlns:p14="http://schemas.microsoft.com/office/powerpoint/2010/main" val="367038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Light">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92" name="Title 1">
            <a:extLst>
              <a:ext uri="{FF2B5EF4-FFF2-40B4-BE49-F238E27FC236}">
                <a16:creationId xmlns:a16="http://schemas.microsoft.com/office/drawing/2014/main" id="{F6C93F05-1851-0449-88B7-74C446A029A9}"/>
              </a:ext>
            </a:extLst>
          </p:cNvPr>
          <p:cNvSpPr>
            <a:spLocks noGrp="1"/>
          </p:cNvSpPr>
          <p:nvPr>
            <p:ph type="ctrTitle"/>
          </p:nvPr>
        </p:nvSpPr>
        <p:spPr>
          <a:xfrm>
            <a:off x="1058863" y="2518394"/>
            <a:ext cx="8685212" cy="2239937"/>
          </a:xfrm>
        </p:spPr>
        <p:txBody>
          <a:bodyPr anchor="b">
            <a:normAutofit/>
          </a:bodyPr>
          <a:lstStyle>
            <a:lvl1pPr algn="l">
              <a:defRPr sz="5400">
                <a:solidFill>
                  <a:schemeClr val="tx1">
                    <a:lumMod val="85000"/>
                    <a:lumOff val="15000"/>
                  </a:schemeClr>
                </a:solidFill>
              </a:defRPr>
            </a:lvl1pPr>
          </a:lstStyle>
          <a:p>
            <a:r>
              <a:rPr lang="en-US" dirty="0"/>
              <a:t>Click to edit Master title style</a:t>
            </a:r>
          </a:p>
        </p:txBody>
      </p:sp>
      <p:sp>
        <p:nvSpPr>
          <p:cNvPr id="93" name="Subtitle 2">
            <a:extLst>
              <a:ext uri="{FF2B5EF4-FFF2-40B4-BE49-F238E27FC236}">
                <a16:creationId xmlns:a16="http://schemas.microsoft.com/office/drawing/2014/main" id="{3F0542CB-839C-F54E-B070-E09BDFB51C67}"/>
              </a:ext>
            </a:extLst>
          </p:cNvPr>
          <p:cNvSpPr>
            <a:spLocks noGrp="1"/>
          </p:cNvSpPr>
          <p:nvPr>
            <p:ph type="subTitle" idx="1"/>
          </p:nvPr>
        </p:nvSpPr>
        <p:spPr>
          <a:xfrm>
            <a:off x="1058863" y="5004757"/>
            <a:ext cx="8685212" cy="39626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4" name="Text Placeholder 7">
            <a:extLst>
              <a:ext uri="{FF2B5EF4-FFF2-40B4-BE49-F238E27FC236}">
                <a16:creationId xmlns:a16="http://schemas.microsoft.com/office/drawing/2014/main" id="{B59B40AB-BC87-244F-BB7D-BA0D7E2876EE}"/>
              </a:ext>
            </a:extLst>
          </p:cNvPr>
          <p:cNvSpPr>
            <a:spLocks noGrp="1"/>
          </p:cNvSpPr>
          <p:nvPr>
            <p:ph type="body" sz="quarter" idx="11"/>
          </p:nvPr>
        </p:nvSpPr>
        <p:spPr>
          <a:xfrm>
            <a:off x="1058862" y="5486379"/>
            <a:ext cx="8684957" cy="785813"/>
          </a:xfrm>
        </p:spPr>
        <p:txBody>
          <a:bodyPr>
            <a:noAutofit/>
          </a:bodyPr>
          <a:lstStyle>
            <a:lvl1pPr marL="0" indent="0">
              <a:spcAft>
                <a:spcPts val="0"/>
              </a:spcAft>
              <a:buFont typeface="Arial" panose="020B0604020202020204" pitchFamily="34" charset="0"/>
              <a:buNone/>
              <a:defRPr sz="1600">
                <a:solidFill>
                  <a:schemeClr val="accent2"/>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pic>
        <p:nvPicPr>
          <p:cNvPr id="95" name="Graphic 94">
            <a:extLst>
              <a:ext uri="{FF2B5EF4-FFF2-40B4-BE49-F238E27FC236}">
                <a16:creationId xmlns:a16="http://schemas.microsoft.com/office/drawing/2014/main" id="{2F38AA46-EC4A-AB40-87D6-2217879A90D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58863" y="1627694"/>
            <a:ext cx="2240280" cy="640080"/>
          </a:xfrm>
          <a:prstGeom prst="rect">
            <a:avLst/>
          </a:prstGeom>
        </p:spPr>
      </p:pic>
    </p:spTree>
    <p:extLst>
      <p:ext uri="{BB962C8B-B14F-4D97-AF65-F5344CB8AC3E}">
        <p14:creationId xmlns:p14="http://schemas.microsoft.com/office/powerpoint/2010/main" val="192757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Image A">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C45F048-F828-0446-A929-58602A3BCCFF}"/>
              </a:ext>
            </a:extLst>
          </p:cNvPr>
          <p:cNvSpPr>
            <a:spLocks noGrp="1"/>
          </p:cNvSpPr>
          <p:nvPr>
            <p:ph type="pic" sz="quarter" idx="10"/>
          </p:nvPr>
        </p:nvSpPr>
        <p:spPr>
          <a:xfrm>
            <a:off x="0" y="1464832"/>
            <a:ext cx="12190956" cy="5393168"/>
          </a:xfrm>
          <a:solidFill>
            <a:schemeClr val="bg1">
              <a:lumMod val="75000"/>
            </a:schemeClr>
          </a:solidFill>
        </p:spPr>
        <p:txBody>
          <a:bodyPr/>
          <a:lstStyle/>
          <a:p>
            <a:endParaRPr lang="en-US" dirty="0"/>
          </a:p>
        </p:txBody>
      </p:sp>
      <p:sp>
        <p:nvSpPr>
          <p:cNvPr id="2" name="Title 1">
            <a:extLst>
              <a:ext uri="{FF2B5EF4-FFF2-40B4-BE49-F238E27FC236}">
                <a16:creationId xmlns:a16="http://schemas.microsoft.com/office/drawing/2014/main" id="{627DF71F-2497-2B46-B77B-0AE8AFD18FC6}"/>
              </a:ext>
            </a:extLst>
          </p:cNvPr>
          <p:cNvSpPr>
            <a:spLocks noGrp="1"/>
          </p:cNvSpPr>
          <p:nvPr>
            <p:ph type="ctrTitle"/>
          </p:nvPr>
        </p:nvSpPr>
        <p:spPr>
          <a:xfrm>
            <a:off x="1058863" y="1595438"/>
            <a:ext cx="8685212" cy="2676776"/>
          </a:xfrm>
        </p:spPr>
        <p:txBody>
          <a:bodyPr anchor="b"/>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8D4BAB7-0BCF-2440-AF1F-73DF309B2630}"/>
              </a:ext>
            </a:extLst>
          </p:cNvPr>
          <p:cNvSpPr>
            <a:spLocks noGrp="1"/>
          </p:cNvSpPr>
          <p:nvPr>
            <p:ph type="subTitle" idx="1"/>
          </p:nvPr>
        </p:nvSpPr>
        <p:spPr>
          <a:xfrm>
            <a:off x="1058863" y="4518639"/>
            <a:ext cx="8685212"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D105405A-7002-954F-83F8-CE161803092D}"/>
              </a:ext>
            </a:extLst>
          </p:cNvPr>
          <p:cNvSpPr/>
          <p:nvPr userDrawn="1"/>
        </p:nvSpPr>
        <p:spPr>
          <a:xfrm>
            <a:off x="1" y="-34025"/>
            <a:ext cx="12190956" cy="1498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Graphic 96">
            <a:extLst>
              <a:ext uri="{FF2B5EF4-FFF2-40B4-BE49-F238E27FC236}">
                <a16:creationId xmlns:a16="http://schemas.microsoft.com/office/drawing/2014/main" id="{07E35E53-686B-0E41-AE2F-11D8CED941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58865" y="423064"/>
            <a:ext cx="2283620" cy="652463"/>
          </a:xfrm>
          <a:prstGeom prst="rect">
            <a:avLst/>
          </a:prstGeom>
        </p:spPr>
      </p:pic>
      <p:sp>
        <p:nvSpPr>
          <p:cNvPr id="8" name="Text Placeholder 7">
            <a:extLst>
              <a:ext uri="{FF2B5EF4-FFF2-40B4-BE49-F238E27FC236}">
                <a16:creationId xmlns:a16="http://schemas.microsoft.com/office/drawing/2014/main" id="{71468FA5-8E81-7747-9D92-D3768B1EF0FA}"/>
              </a:ext>
            </a:extLst>
          </p:cNvPr>
          <p:cNvSpPr>
            <a:spLocks noGrp="1"/>
          </p:cNvSpPr>
          <p:nvPr>
            <p:ph type="body" sz="quarter" idx="11"/>
          </p:nvPr>
        </p:nvSpPr>
        <p:spPr>
          <a:xfrm>
            <a:off x="1058862" y="5000261"/>
            <a:ext cx="868495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spTree>
    <p:extLst>
      <p:ext uri="{BB962C8B-B14F-4D97-AF65-F5344CB8AC3E}">
        <p14:creationId xmlns:p14="http://schemas.microsoft.com/office/powerpoint/2010/main" val="416112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Image B">
    <p:bg>
      <p:bgPr>
        <a:solidFill>
          <a:schemeClr val="bg1"/>
        </a:solidFill>
        <a:effectLst/>
      </p:bgPr>
    </p:bg>
    <p:spTree>
      <p:nvGrpSpPr>
        <p:cNvPr id="1" name=""/>
        <p:cNvGrpSpPr/>
        <p:nvPr/>
      </p:nvGrpSpPr>
      <p:grpSpPr>
        <a:xfrm>
          <a:off x="0" y="0"/>
          <a:ext cx="0" cy="0"/>
          <a:chOff x="0" y="0"/>
          <a:chExt cx="0" cy="0"/>
        </a:xfrm>
      </p:grpSpPr>
      <p:sp>
        <p:nvSpPr>
          <p:cNvPr id="95" name="Picture Placeholder 94">
            <a:extLst>
              <a:ext uri="{FF2B5EF4-FFF2-40B4-BE49-F238E27FC236}">
                <a16:creationId xmlns:a16="http://schemas.microsoft.com/office/drawing/2014/main" id="{A688957B-4434-C64B-8102-EDA186DDB8F2}"/>
              </a:ext>
            </a:extLst>
          </p:cNvPr>
          <p:cNvSpPr>
            <a:spLocks noGrp="1"/>
          </p:cNvSpPr>
          <p:nvPr>
            <p:ph type="pic" sz="quarter" idx="13"/>
          </p:nvPr>
        </p:nvSpPr>
        <p:spPr>
          <a:xfrm>
            <a:off x="8643938" y="0"/>
            <a:ext cx="3573915" cy="6858000"/>
          </a:xfrm>
          <a:prstGeom prst="rect">
            <a:avLst/>
          </a:prstGeom>
          <a:solidFill>
            <a:schemeClr val="bg1">
              <a:lumMod val="95000"/>
            </a:schemeClr>
          </a:solidFill>
        </p:spPr>
        <p:txBody>
          <a:bodyPr wrap="square">
            <a:noAutofit/>
          </a:bodyPr>
          <a:lstStyle/>
          <a:p>
            <a:endParaRPr lang="en-US"/>
          </a:p>
        </p:txBody>
      </p:sp>
      <p:sp>
        <p:nvSpPr>
          <p:cNvPr id="7" name="Rectangle 6">
            <a:extLst>
              <a:ext uri="{FF2B5EF4-FFF2-40B4-BE49-F238E27FC236}">
                <a16:creationId xmlns:a16="http://schemas.microsoft.com/office/drawing/2014/main" id="{639C4DA1-C4DE-1E4C-B41A-37E0D3664805}"/>
              </a:ext>
            </a:extLst>
          </p:cNvPr>
          <p:cNvSpPr/>
          <p:nvPr userDrawn="1"/>
        </p:nvSpPr>
        <p:spPr>
          <a:xfrm>
            <a:off x="0" y="0"/>
            <a:ext cx="86439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89">
            <a:extLst>
              <a:ext uri="{FF2B5EF4-FFF2-40B4-BE49-F238E27FC236}">
                <a16:creationId xmlns:a16="http://schemas.microsoft.com/office/drawing/2014/main" id="{8B80C7DF-3DF7-DD40-B57B-121EBBDC1DA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9318" y="-3397141"/>
            <a:ext cx="2728758" cy="779645"/>
          </a:xfrm>
          <a:prstGeom prst="rect">
            <a:avLst/>
          </a:prstGeom>
        </p:spPr>
      </p:pic>
      <p:pic>
        <p:nvPicPr>
          <p:cNvPr id="97" name="Graphic 96">
            <a:extLst>
              <a:ext uri="{FF2B5EF4-FFF2-40B4-BE49-F238E27FC236}">
                <a16:creationId xmlns:a16="http://schemas.microsoft.com/office/drawing/2014/main" id="{07E35E53-686B-0E41-AE2F-11D8CED9411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658699" y="764672"/>
            <a:ext cx="2157585" cy="616453"/>
          </a:xfrm>
          <a:prstGeom prst="rect">
            <a:avLst/>
          </a:prstGeom>
        </p:spPr>
      </p:pic>
      <p:sp>
        <p:nvSpPr>
          <p:cNvPr id="98" name="Title 1">
            <a:extLst>
              <a:ext uri="{FF2B5EF4-FFF2-40B4-BE49-F238E27FC236}">
                <a16:creationId xmlns:a16="http://schemas.microsoft.com/office/drawing/2014/main" id="{1A991567-B567-164F-BB3D-90C2502717F7}"/>
              </a:ext>
            </a:extLst>
          </p:cNvPr>
          <p:cNvSpPr>
            <a:spLocks noGrp="1"/>
          </p:cNvSpPr>
          <p:nvPr>
            <p:ph type="ctrTitle"/>
          </p:nvPr>
        </p:nvSpPr>
        <p:spPr>
          <a:xfrm>
            <a:off x="658699" y="1595438"/>
            <a:ext cx="7385164" cy="2676776"/>
          </a:xfrm>
        </p:spPr>
        <p:txBody>
          <a:bodyPr anchor="b"/>
          <a:lstStyle>
            <a:lvl1pPr algn="l">
              <a:defRPr sz="6000">
                <a:solidFill>
                  <a:schemeClr val="bg1"/>
                </a:solidFill>
              </a:defRPr>
            </a:lvl1pPr>
          </a:lstStyle>
          <a:p>
            <a:r>
              <a:rPr lang="en-US" dirty="0"/>
              <a:t>Click to edit Master title style</a:t>
            </a:r>
          </a:p>
        </p:txBody>
      </p:sp>
      <p:sp>
        <p:nvSpPr>
          <p:cNvPr id="99" name="Subtitle 2">
            <a:extLst>
              <a:ext uri="{FF2B5EF4-FFF2-40B4-BE49-F238E27FC236}">
                <a16:creationId xmlns:a16="http://schemas.microsoft.com/office/drawing/2014/main" id="{9C4AA97E-23DD-DB47-997A-4960D513A5D3}"/>
              </a:ext>
            </a:extLst>
          </p:cNvPr>
          <p:cNvSpPr>
            <a:spLocks noGrp="1"/>
          </p:cNvSpPr>
          <p:nvPr>
            <p:ph type="subTitle" idx="1"/>
          </p:nvPr>
        </p:nvSpPr>
        <p:spPr>
          <a:xfrm>
            <a:off x="658699" y="4518639"/>
            <a:ext cx="7385164"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0" name="Text Placeholder 7">
            <a:extLst>
              <a:ext uri="{FF2B5EF4-FFF2-40B4-BE49-F238E27FC236}">
                <a16:creationId xmlns:a16="http://schemas.microsoft.com/office/drawing/2014/main" id="{7EECA918-2512-0B4E-84D2-370D4BC0DFED}"/>
              </a:ext>
            </a:extLst>
          </p:cNvPr>
          <p:cNvSpPr>
            <a:spLocks noGrp="1"/>
          </p:cNvSpPr>
          <p:nvPr>
            <p:ph type="body" sz="quarter" idx="11"/>
          </p:nvPr>
        </p:nvSpPr>
        <p:spPr>
          <a:xfrm>
            <a:off x="658710" y="5000261"/>
            <a:ext cx="738494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spTree>
    <p:extLst>
      <p:ext uri="{BB962C8B-B14F-4D97-AF65-F5344CB8AC3E}">
        <p14:creationId xmlns:p14="http://schemas.microsoft.com/office/powerpoint/2010/main" val="286057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0CA9842-9634-614E-94CB-688679114E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4" name="Footer Placeholder 3">
            <a:extLst>
              <a:ext uri="{FF2B5EF4-FFF2-40B4-BE49-F238E27FC236}">
                <a16:creationId xmlns:a16="http://schemas.microsoft.com/office/drawing/2014/main" id="{99479A35-5936-334D-8446-56AF811140DD}"/>
              </a:ext>
            </a:extLst>
          </p:cNvPr>
          <p:cNvSpPr>
            <a:spLocks noGrp="1"/>
          </p:cNvSpPr>
          <p:nvPr>
            <p:ph type="ftr" sz="quarter" idx="10"/>
          </p:nvPr>
        </p:nvSpPr>
        <p:spPr/>
        <p:txBody>
          <a:bodyPr/>
          <a:lstStyle/>
          <a:p>
            <a:r>
              <a:rPr lang="en-US"/>
              <a:t>© KPA 2019. ALL RIGHTS RESERVED. </a:t>
            </a:r>
            <a:endParaRPr lang="en-US" dirty="0"/>
          </a:p>
        </p:txBody>
      </p:sp>
      <p:sp>
        <p:nvSpPr>
          <p:cNvPr id="5" name="Slide Number Placeholder 4">
            <a:extLst>
              <a:ext uri="{FF2B5EF4-FFF2-40B4-BE49-F238E27FC236}">
                <a16:creationId xmlns:a16="http://schemas.microsoft.com/office/drawing/2014/main" id="{F1EED621-7044-F74F-B24D-2A036F6E00E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6" name="Text Placeholder 5">
            <a:extLst>
              <a:ext uri="{FF2B5EF4-FFF2-40B4-BE49-F238E27FC236}">
                <a16:creationId xmlns:a16="http://schemas.microsoft.com/office/drawing/2014/main" id="{356BD3B1-D9A4-9E40-8993-25C392CFEFCE}"/>
              </a:ext>
            </a:extLst>
          </p:cNvPr>
          <p:cNvSpPr>
            <a:spLocks noGrp="1"/>
          </p:cNvSpPr>
          <p:nvPr>
            <p:ph type="body" sz="quarter" idx="12"/>
          </p:nvPr>
        </p:nvSpPr>
        <p:spPr>
          <a:xfrm>
            <a:off x="2947989" y="1033264"/>
            <a:ext cx="8101012" cy="4334271"/>
          </a:xfrm>
        </p:spPr>
        <p:txBody>
          <a:bodyPr anchor="ctr"/>
          <a:lstStyle>
            <a:lvl1pPr marL="0" indent="0">
              <a:buFont typeface="Arial" panose="020B0604020202020204" pitchFamily="34" charset="0"/>
              <a:buNone/>
              <a:defRPr sz="3600" i="1">
                <a:solidFill>
                  <a:schemeClr val="bg1"/>
                </a:solidFill>
              </a:defRPr>
            </a:lvl1pPr>
            <a:lvl2pPr marL="4763" indent="0">
              <a:spcBef>
                <a:spcPts val="1800"/>
              </a:spcBef>
              <a:spcAft>
                <a:spcPts val="0"/>
              </a:spcAft>
              <a:buNone/>
              <a:tabLst/>
              <a:defRPr sz="1400" b="1">
                <a:solidFill>
                  <a:schemeClr val="accent3"/>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2385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Closing Dark">
    <p:bg>
      <p:bgPr>
        <a:gradFill flip="none" rotWithShape="1">
          <a:gsLst>
            <a:gs pos="75000">
              <a:schemeClr val="accent3"/>
            </a:gs>
            <a:gs pos="0">
              <a:schemeClr val="accent2"/>
            </a:gs>
          </a:gsLst>
          <a:lin ang="2700000" scaled="1"/>
          <a:tileRect/>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ontent Placeholder 3">
            <a:extLst>
              <a:ext uri="{FF2B5EF4-FFF2-40B4-BE49-F238E27FC236}">
                <a16:creationId xmlns:a16="http://schemas.microsoft.com/office/drawing/2014/main" id="{E9D938DA-26A9-AD42-B0B9-61E5CE29F39C}"/>
              </a:ext>
            </a:extLst>
          </p:cNvPr>
          <p:cNvSpPr>
            <a:spLocks noGrp="1"/>
          </p:cNvSpPr>
          <p:nvPr>
            <p:ph sz="quarter" idx="16"/>
          </p:nvPr>
        </p:nvSpPr>
        <p:spPr>
          <a:xfrm>
            <a:off x="7322192" y="1575745"/>
            <a:ext cx="3466840" cy="4679604"/>
          </a:xfrm>
          <a:prstGeom prst="round2DiagRect">
            <a:avLst>
              <a:gd name="adj1" fmla="val 9258"/>
              <a:gd name="adj2" fmla="val 0"/>
            </a:avLst>
          </a:prstGeom>
          <a:solidFill>
            <a:schemeClr val="accent1"/>
          </a:solidFill>
        </p:spPr>
        <p:txBody>
          <a:bodyPr lIns="182880" tIns="182880" rIns="91440" bIns="91440"/>
          <a:lstStyle>
            <a:lvl1pPr marL="0" indent="0">
              <a:spcBef>
                <a:spcPts val="0"/>
              </a:spcBef>
              <a:spcAft>
                <a:spcPts val="2400"/>
              </a:spcAft>
              <a:buClr>
                <a:schemeClr val="bg1"/>
              </a:buClr>
              <a:buNone/>
              <a:defRPr b="1">
                <a:solidFill>
                  <a:schemeClr val="bg1"/>
                </a:solidFill>
              </a:defRPr>
            </a:lvl1pPr>
            <a:lvl2pPr marL="15875" indent="0">
              <a:buClr>
                <a:schemeClr val="bg1"/>
              </a:buClr>
              <a:buNone/>
              <a:tabLst/>
              <a:defRPr sz="1600">
                <a:solidFill>
                  <a:schemeClr val="bg1"/>
                </a:solidFill>
              </a:defRPr>
            </a:lvl2pPr>
            <a:lvl3pPr marL="230188" indent="-214313">
              <a:spcBef>
                <a:spcPts val="300"/>
              </a:spcBef>
              <a:spcAft>
                <a:spcPts val="300"/>
              </a:spcAft>
              <a:buClr>
                <a:schemeClr val="bg1"/>
              </a:buClr>
              <a:tabLst/>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91" name="Picture 90">
            <a:extLst>
              <a:ext uri="{FF2B5EF4-FFF2-40B4-BE49-F238E27FC236}">
                <a16:creationId xmlns:a16="http://schemas.microsoft.com/office/drawing/2014/main" id="{178B417D-D3AB-BB4B-A8C3-CCCF08EEC4C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6038" y="3200720"/>
            <a:ext cx="4420451" cy="1262986"/>
          </a:xfrm>
          <a:prstGeom prst="rect">
            <a:avLst/>
          </a:prstGeom>
        </p:spPr>
      </p:pic>
    </p:spTree>
    <p:extLst>
      <p:ext uri="{BB962C8B-B14F-4D97-AF65-F5344CB8AC3E}">
        <p14:creationId xmlns:p14="http://schemas.microsoft.com/office/powerpoint/2010/main" val="164400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Closing Light">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ontent Placeholder 3">
            <a:extLst>
              <a:ext uri="{FF2B5EF4-FFF2-40B4-BE49-F238E27FC236}">
                <a16:creationId xmlns:a16="http://schemas.microsoft.com/office/drawing/2014/main" id="{112D67C8-FC99-E84D-B364-9BA4AAE28F3C}"/>
              </a:ext>
            </a:extLst>
          </p:cNvPr>
          <p:cNvSpPr>
            <a:spLocks noGrp="1"/>
          </p:cNvSpPr>
          <p:nvPr>
            <p:ph sz="quarter" idx="16"/>
          </p:nvPr>
        </p:nvSpPr>
        <p:spPr>
          <a:xfrm>
            <a:off x="7322192" y="1575745"/>
            <a:ext cx="3466840" cy="4679604"/>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2400"/>
              </a:spcAft>
              <a:buClr>
                <a:schemeClr val="bg1"/>
              </a:buClr>
              <a:buNone/>
              <a:defRPr b="1">
                <a:solidFill>
                  <a:schemeClr val="bg1"/>
                </a:solidFill>
              </a:defRPr>
            </a:lvl1pPr>
            <a:lvl2pPr marL="15875" indent="0">
              <a:buClr>
                <a:schemeClr val="bg1"/>
              </a:buClr>
              <a:buNone/>
              <a:tabLst/>
              <a:defRPr sz="1600">
                <a:solidFill>
                  <a:schemeClr val="bg1"/>
                </a:solidFill>
              </a:defRPr>
            </a:lvl2pPr>
            <a:lvl3pPr marL="230188" indent="-214313">
              <a:spcBef>
                <a:spcPts val="300"/>
              </a:spcBef>
              <a:spcAft>
                <a:spcPts val="300"/>
              </a:spcAft>
              <a:buClr>
                <a:schemeClr val="bg1"/>
              </a:buClr>
              <a:tabLst/>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92" name="Picture 91">
            <a:extLst>
              <a:ext uri="{FF2B5EF4-FFF2-40B4-BE49-F238E27FC236}">
                <a16:creationId xmlns:a16="http://schemas.microsoft.com/office/drawing/2014/main" id="{1AB3DB70-37F5-BC4F-82D1-C695CD95CF1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038" y="3200720"/>
            <a:ext cx="4420451" cy="1262986"/>
          </a:xfrm>
          <a:prstGeom prst="rect">
            <a:avLst/>
          </a:prstGeom>
        </p:spPr>
      </p:pic>
    </p:spTree>
    <p:extLst>
      <p:ext uri="{BB962C8B-B14F-4D97-AF65-F5344CB8AC3E}">
        <p14:creationId xmlns:p14="http://schemas.microsoft.com/office/powerpoint/2010/main" val="106386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ivider A">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0" name="Rectangle 89">
            <a:extLst>
              <a:ext uri="{FF2B5EF4-FFF2-40B4-BE49-F238E27FC236}">
                <a16:creationId xmlns:a16="http://schemas.microsoft.com/office/drawing/2014/main" id="{2C77D416-3EC3-B545-B3B8-043AA50B1743}"/>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13">
            <a:extLst>
              <a:ext uri="{FF2B5EF4-FFF2-40B4-BE49-F238E27FC236}">
                <a16:creationId xmlns:a16="http://schemas.microsoft.com/office/drawing/2014/main" id="{41A5C0B5-4FAC-454E-8843-D3FB6F2AF4B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98408" y="6502817"/>
            <a:ext cx="960120" cy="274320"/>
          </a:xfrm>
          <a:prstGeom prst="rect">
            <a:avLst/>
          </a:prstGeom>
        </p:spPr>
      </p:pic>
      <p:sp>
        <p:nvSpPr>
          <p:cNvPr id="88" name="Title 1">
            <a:extLst>
              <a:ext uri="{FF2B5EF4-FFF2-40B4-BE49-F238E27FC236}">
                <a16:creationId xmlns:a16="http://schemas.microsoft.com/office/drawing/2014/main" id="{0415B3D1-B63A-FC48-932F-A2540A9BFBF1}"/>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DEF90807-C653-8D4F-BE08-B9309B0EDD2D}"/>
              </a:ext>
            </a:extLst>
          </p:cNvPr>
          <p:cNvSpPr>
            <a:spLocks noGrp="1"/>
          </p:cNvSpPr>
          <p:nvPr>
            <p:ph type="ftr" sz="quarter" idx="10"/>
          </p:nvPr>
        </p:nvSpPr>
        <p:spPr/>
        <p:txBody>
          <a:bodyPr/>
          <a:lstStyle/>
          <a:p>
            <a:r>
              <a:rPr lang="en-US"/>
              <a:t>© KPA 2019. ALL RIGHTS RESERVED. </a:t>
            </a:r>
            <a:endParaRPr lang="en-US" dirty="0"/>
          </a:p>
        </p:txBody>
      </p:sp>
      <p:sp>
        <p:nvSpPr>
          <p:cNvPr id="4" name="Slide Number Placeholder 3">
            <a:extLst>
              <a:ext uri="{FF2B5EF4-FFF2-40B4-BE49-F238E27FC236}">
                <a16:creationId xmlns:a16="http://schemas.microsoft.com/office/drawing/2014/main" id="{00F8083D-2AF9-F74D-89AE-287A632443E6}"/>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Tree>
    <p:extLst>
      <p:ext uri="{BB962C8B-B14F-4D97-AF65-F5344CB8AC3E}">
        <p14:creationId xmlns:p14="http://schemas.microsoft.com/office/powerpoint/2010/main" val="287492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ivider B">
    <p:bg>
      <p:bgPr>
        <a:gradFill>
          <a:gsLst>
            <a:gs pos="100000">
              <a:srgbClr val="40D389">
                <a:alpha val="90000"/>
              </a:srgbClr>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CA0D0DBC-D69A-7B4C-8D96-E31B892AB298}"/>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89" name="Group 88">
              <a:extLst>
                <a:ext uri="{FF2B5EF4-FFF2-40B4-BE49-F238E27FC236}">
                  <a16:creationId xmlns:a16="http://schemas.microsoft.com/office/drawing/2014/main" id="{97E69B29-1B61-F743-A8F3-D869C6427736}"/>
                </a:ext>
              </a:extLst>
            </p:cNvPr>
            <p:cNvGrpSpPr/>
            <p:nvPr userDrawn="1"/>
          </p:nvGrpSpPr>
          <p:grpSpPr>
            <a:xfrm>
              <a:off x="487364" y="341313"/>
              <a:ext cx="12600713" cy="1005840"/>
              <a:chOff x="487364" y="341313"/>
              <a:chExt cx="12600713" cy="1005840"/>
            </a:xfrm>
            <a:grpFill/>
          </p:grpSpPr>
          <p:pic>
            <p:nvPicPr>
              <p:cNvPr id="160" name="Graphic 159">
                <a:extLst>
                  <a:ext uri="{FF2B5EF4-FFF2-40B4-BE49-F238E27FC236}">
                    <a16:creationId xmlns:a16="http://schemas.microsoft.com/office/drawing/2014/main" id="{17C0575D-D379-DB4C-AABE-6E26AFE37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61" name="Graphic 160">
                <a:extLst>
                  <a:ext uri="{FF2B5EF4-FFF2-40B4-BE49-F238E27FC236}">
                    <a16:creationId xmlns:a16="http://schemas.microsoft.com/office/drawing/2014/main" id="{FFE81139-C818-7842-AF59-32645D0A432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62" name="Graphic 161">
                <a:extLst>
                  <a:ext uri="{FF2B5EF4-FFF2-40B4-BE49-F238E27FC236}">
                    <a16:creationId xmlns:a16="http://schemas.microsoft.com/office/drawing/2014/main" id="{21E6F53A-7603-4D4E-A7DF-AA19A27BDC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63" name="Graphic 162">
                <a:extLst>
                  <a:ext uri="{FF2B5EF4-FFF2-40B4-BE49-F238E27FC236}">
                    <a16:creationId xmlns:a16="http://schemas.microsoft.com/office/drawing/2014/main" id="{B58CB0A5-F097-2244-A413-72C70DB497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64" name="Graphic 163">
                <a:extLst>
                  <a:ext uri="{FF2B5EF4-FFF2-40B4-BE49-F238E27FC236}">
                    <a16:creationId xmlns:a16="http://schemas.microsoft.com/office/drawing/2014/main" id="{485D4350-5088-614C-A92C-AA74F485A1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65" name="Graphic 164">
                <a:extLst>
                  <a:ext uri="{FF2B5EF4-FFF2-40B4-BE49-F238E27FC236}">
                    <a16:creationId xmlns:a16="http://schemas.microsoft.com/office/drawing/2014/main" id="{F0014A2A-B207-F343-B9A6-67E155D237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66" name="Graphic 165">
                <a:extLst>
                  <a:ext uri="{FF2B5EF4-FFF2-40B4-BE49-F238E27FC236}">
                    <a16:creationId xmlns:a16="http://schemas.microsoft.com/office/drawing/2014/main" id="{6365EE8E-F00A-2D4C-8EAA-8DF7B5E1D7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67" name="Graphic 166">
                <a:extLst>
                  <a:ext uri="{FF2B5EF4-FFF2-40B4-BE49-F238E27FC236}">
                    <a16:creationId xmlns:a16="http://schemas.microsoft.com/office/drawing/2014/main" id="{6A06B6B8-F36E-2443-8F29-EC9F940FBC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8" name="Graphic 167">
                <a:extLst>
                  <a:ext uri="{FF2B5EF4-FFF2-40B4-BE49-F238E27FC236}">
                    <a16:creationId xmlns:a16="http://schemas.microsoft.com/office/drawing/2014/main" id="{AA1D0643-6923-554C-A617-AE77085118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0" name="Group 89">
              <a:extLst>
                <a:ext uri="{FF2B5EF4-FFF2-40B4-BE49-F238E27FC236}">
                  <a16:creationId xmlns:a16="http://schemas.microsoft.com/office/drawing/2014/main" id="{9224A9DE-9FA9-A94A-9675-2214B4C57736}"/>
                </a:ext>
              </a:extLst>
            </p:cNvPr>
            <p:cNvGrpSpPr/>
            <p:nvPr userDrawn="1"/>
          </p:nvGrpSpPr>
          <p:grpSpPr>
            <a:xfrm>
              <a:off x="-288812" y="1255713"/>
              <a:ext cx="12600713" cy="1005840"/>
              <a:chOff x="487364" y="341313"/>
              <a:chExt cx="12600713" cy="1005840"/>
            </a:xfrm>
            <a:grpFill/>
          </p:grpSpPr>
          <p:pic>
            <p:nvPicPr>
              <p:cNvPr id="151" name="Graphic 150">
                <a:extLst>
                  <a:ext uri="{FF2B5EF4-FFF2-40B4-BE49-F238E27FC236}">
                    <a16:creationId xmlns:a16="http://schemas.microsoft.com/office/drawing/2014/main" id="{28CD7EFD-0F75-614D-8193-40E38C25BE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52" name="Graphic 151">
                <a:extLst>
                  <a:ext uri="{FF2B5EF4-FFF2-40B4-BE49-F238E27FC236}">
                    <a16:creationId xmlns:a16="http://schemas.microsoft.com/office/drawing/2014/main" id="{72E5A499-3FFB-F346-9472-D6C81B47A8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53" name="Graphic 152">
                <a:extLst>
                  <a:ext uri="{FF2B5EF4-FFF2-40B4-BE49-F238E27FC236}">
                    <a16:creationId xmlns:a16="http://schemas.microsoft.com/office/drawing/2014/main" id="{6C8F4FBE-1BE0-684A-995A-DB22C6A983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54" name="Graphic 153">
                <a:extLst>
                  <a:ext uri="{FF2B5EF4-FFF2-40B4-BE49-F238E27FC236}">
                    <a16:creationId xmlns:a16="http://schemas.microsoft.com/office/drawing/2014/main" id="{D333ED4E-70A7-D14E-A183-C974941370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55" name="Graphic 154">
                <a:extLst>
                  <a:ext uri="{FF2B5EF4-FFF2-40B4-BE49-F238E27FC236}">
                    <a16:creationId xmlns:a16="http://schemas.microsoft.com/office/drawing/2014/main" id="{615C5D0A-0796-EC45-A602-98F5951E44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56" name="Graphic 155">
                <a:extLst>
                  <a:ext uri="{FF2B5EF4-FFF2-40B4-BE49-F238E27FC236}">
                    <a16:creationId xmlns:a16="http://schemas.microsoft.com/office/drawing/2014/main" id="{EDD3FE17-2BCD-2D47-8889-8C81869C4D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57" name="Graphic 156">
                <a:extLst>
                  <a:ext uri="{FF2B5EF4-FFF2-40B4-BE49-F238E27FC236}">
                    <a16:creationId xmlns:a16="http://schemas.microsoft.com/office/drawing/2014/main" id="{56FDA248-0DFF-7745-9561-F6CA1BF13A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8" name="Graphic 157">
                <a:extLst>
                  <a:ext uri="{FF2B5EF4-FFF2-40B4-BE49-F238E27FC236}">
                    <a16:creationId xmlns:a16="http://schemas.microsoft.com/office/drawing/2014/main" id="{EBAD3EF2-5682-524B-84F6-F5AE124696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59" name="Graphic 158">
                <a:extLst>
                  <a:ext uri="{FF2B5EF4-FFF2-40B4-BE49-F238E27FC236}">
                    <a16:creationId xmlns:a16="http://schemas.microsoft.com/office/drawing/2014/main" id="{EE596310-BD0B-F841-82CD-343F731C64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1" name="Group 90">
              <a:extLst>
                <a:ext uri="{FF2B5EF4-FFF2-40B4-BE49-F238E27FC236}">
                  <a16:creationId xmlns:a16="http://schemas.microsoft.com/office/drawing/2014/main" id="{21B07931-A29F-5146-8F40-1F01DE7E3AC6}"/>
                </a:ext>
              </a:extLst>
            </p:cNvPr>
            <p:cNvGrpSpPr/>
            <p:nvPr userDrawn="1"/>
          </p:nvGrpSpPr>
          <p:grpSpPr>
            <a:xfrm>
              <a:off x="487364" y="2085053"/>
              <a:ext cx="12600713" cy="1005840"/>
              <a:chOff x="487364" y="341313"/>
              <a:chExt cx="12600713" cy="1005840"/>
            </a:xfrm>
            <a:grpFill/>
          </p:grpSpPr>
          <p:pic>
            <p:nvPicPr>
              <p:cNvPr id="142" name="Graphic 141">
                <a:extLst>
                  <a:ext uri="{FF2B5EF4-FFF2-40B4-BE49-F238E27FC236}">
                    <a16:creationId xmlns:a16="http://schemas.microsoft.com/office/drawing/2014/main" id="{05548A6E-89D1-254C-873F-CC83E1B2E7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43" name="Graphic 142">
                <a:extLst>
                  <a:ext uri="{FF2B5EF4-FFF2-40B4-BE49-F238E27FC236}">
                    <a16:creationId xmlns:a16="http://schemas.microsoft.com/office/drawing/2014/main" id="{366909CE-F175-3C40-9C2F-749C422D61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44" name="Graphic 143">
                <a:extLst>
                  <a:ext uri="{FF2B5EF4-FFF2-40B4-BE49-F238E27FC236}">
                    <a16:creationId xmlns:a16="http://schemas.microsoft.com/office/drawing/2014/main" id="{1D88E571-E9C9-244D-B0A2-E7CC2F7705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45" name="Graphic 144">
                <a:extLst>
                  <a:ext uri="{FF2B5EF4-FFF2-40B4-BE49-F238E27FC236}">
                    <a16:creationId xmlns:a16="http://schemas.microsoft.com/office/drawing/2014/main" id="{9BD720D9-94AE-F046-A766-383C0459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46" name="Graphic 145">
                <a:extLst>
                  <a:ext uri="{FF2B5EF4-FFF2-40B4-BE49-F238E27FC236}">
                    <a16:creationId xmlns:a16="http://schemas.microsoft.com/office/drawing/2014/main" id="{A4D359A8-F5D8-F844-88C6-05D1171BEB6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47" name="Graphic 146">
                <a:extLst>
                  <a:ext uri="{FF2B5EF4-FFF2-40B4-BE49-F238E27FC236}">
                    <a16:creationId xmlns:a16="http://schemas.microsoft.com/office/drawing/2014/main" id="{63E5B8AD-BE47-5C4C-AD50-C927D4C477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8" name="Graphic 147">
                <a:extLst>
                  <a:ext uri="{FF2B5EF4-FFF2-40B4-BE49-F238E27FC236}">
                    <a16:creationId xmlns:a16="http://schemas.microsoft.com/office/drawing/2014/main" id="{AEFCE26E-8F35-5343-B1F0-0A5B459058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49" name="Graphic 148">
                <a:extLst>
                  <a:ext uri="{FF2B5EF4-FFF2-40B4-BE49-F238E27FC236}">
                    <a16:creationId xmlns:a16="http://schemas.microsoft.com/office/drawing/2014/main" id="{93D58D85-7866-9545-8F84-A8C0335C70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50" name="Graphic 149">
                <a:extLst>
                  <a:ext uri="{FF2B5EF4-FFF2-40B4-BE49-F238E27FC236}">
                    <a16:creationId xmlns:a16="http://schemas.microsoft.com/office/drawing/2014/main" id="{3500572D-1FC9-FA43-83DE-EC8DA2CC98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2" name="Group 91">
              <a:extLst>
                <a:ext uri="{FF2B5EF4-FFF2-40B4-BE49-F238E27FC236}">
                  <a16:creationId xmlns:a16="http://schemas.microsoft.com/office/drawing/2014/main" id="{277EA843-D5F2-7A44-9A24-A87E7C5123E9}"/>
                </a:ext>
              </a:extLst>
            </p:cNvPr>
            <p:cNvGrpSpPr/>
            <p:nvPr userDrawn="1"/>
          </p:nvGrpSpPr>
          <p:grpSpPr>
            <a:xfrm>
              <a:off x="-288812" y="2999453"/>
              <a:ext cx="12600713" cy="1005840"/>
              <a:chOff x="487364" y="341313"/>
              <a:chExt cx="12600713" cy="1005840"/>
            </a:xfrm>
            <a:grpFill/>
          </p:grpSpPr>
          <p:pic>
            <p:nvPicPr>
              <p:cNvPr id="133" name="Graphic 132">
                <a:extLst>
                  <a:ext uri="{FF2B5EF4-FFF2-40B4-BE49-F238E27FC236}">
                    <a16:creationId xmlns:a16="http://schemas.microsoft.com/office/drawing/2014/main" id="{A46BAD14-6A61-594D-BD3C-E9AD6E2C29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34" name="Graphic 133">
                <a:extLst>
                  <a:ext uri="{FF2B5EF4-FFF2-40B4-BE49-F238E27FC236}">
                    <a16:creationId xmlns:a16="http://schemas.microsoft.com/office/drawing/2014/main" id="{50D4CF10-6725-4041-8CC7-42348A432D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35" name="Graphic 134">
                <a:extLst>
                  <a:ext uri="{FF2B5EF4-FFF2-40B4-BE49-F238E27FC236}">
                    <a16:creationId xmlns:a16="http://schemas.microsoft.com/office/drawing/2014/main" id="{1470AA5D-6CFC-3C4B-AAC2-C24C08BB74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36" name="Graphic 135">
                <a:extLst>
                  <a:ext uri="{FF2B5EF4-FFF2-40B4-BE49-F238E27FC236}">
                    <a16:creationId xmlns:a16="http://schemas.microsoft.com/office/drawing/2014/main" id="{E5A18950-B545-5145-AF3E-E2D9FB973CD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37" name="Graphic 136">
                <a:extLst>
                  <a:ext uri="{FF2B5EF4-FFF2-40B4-BE49-F238E27FC236}">
                    <a16:creationId xmlns:a16="http://schemas.microsoft.com/office/drawing/2014/main" id="{AC62EB84-9AB2-E34C-A4AC-7006AAD608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8" name="Graphic 137">
                <a:extLst>
                  <a:ext uri="{FF2B5EF4-FFF2-40B4-BE49-F238E27FC236}">
                    <a16:creationId xmlns:a16="http://schemas.microsoft.com/office/drawing/2014/main" id="{C0D5F2C8-0AD4-ED4E-9CA7-792541224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39" name="Graphic 138">
                <a:extLst>
                  <a:ext uri="{FF2B5EF4-FFF2-40B4-BE49-F238E27FC236}">
                    <a16:creationId xmlns:a16="http://schemas.microsoft.com/office/drawing/2014/main" id="{D2187703-C472-1046-AAA7-C137CC4B39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40" name="Graphic 139">
                <a:extLst>
                  <a:ext uri="{FF2B5EF4-FFF2-40B4-BE49-F238E27FC236}">
                    <a16:creationId xmlns:a16="http://schemas.microsoft.com/office/drawing/2014/main" id="{C5B264F8-EBE8-864E-AA49-CDFC4C96982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41" name="Graphic 140">
                <a:extLst>
                  <a:ext uri="{FF2B5EF4-FFF2-40B4-BE49-F238E27FC236}">
                    <a16:creationId xmlns:a16="http://schemas.microsoft.com/office/drawing/2014/main" id="{3C43F626-1EE9-6B47-98E6-27E3989BD9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3" name="Group 92">
              <a:extLst>
                <a:ext uri="{FF2B5EF4-FFF2-40B4-BE49-F238E27FC236}">
                  <a16:creationId xmlns:a16="http://schemas.microsoft.com/office/drawing/2014/main" id="{4EB4ACBF-5CD1-4E4F-AE9D-966DA21EBA90}"/>
                </a:ext>
              </a:extLst>
            </p:cNvPr>
            <p:cNvGrpSpPr/>
            <p:nvPr userDrawn="1"/>
          </p:nvGrpSpPr>
          <p:grpSpPr>
            <a:xfrm>
              <a:off x="487364" y="3871323"/>
              <a:ext cx="12600713" cy="1005840"/>
              <a:chOff x="487364" y="341313"/>
              <a:chExt cx="12600713" cy="1005840"/>
            </a:xfrm>
            <a:grpFill/>
          </p:grpSpPr>
          <p:pic>
            <p:nvPicPr>
              <p:cNvPr id="124" name="Graphic 123">
                <a:extLst>
                  <a:ext uri="{FF2B5EF4-FFF2-40B4-BE49-F238E27FC236}">
                    <a16:creationId xmlns:a16="http://schemas.microsoft.com/office/drawing/2014/main" id="{813CB652-051F-904D-925C-48F3EBEB0E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25" name="Graphic 124">
                <a:extLst>
                  <a:ext uri="{FF2B5EF4-FFF2-40B4-BE49-F238E27FC236}">
                    <a16:creationId xmlns:a16="http://schemas.microsoft.com/office/drawing/2014/main" id="{1800B63F-2D20-C84F-8838-7D38509C37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26" name="Graphic 125">
                <a:extLst>
                  <a:ext uri="{FF2B5EF4-FFF2-40B4-BE49-F238E27FC236}">
                    <a16:creationId xmlns:a16="http://schemas.microsoft.com/office/drawing/2014/main" id="{7631FBA7-1EE2-084D-9DCD-E7458FDD8FF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27" name="Graphic 126">
                <a:extLst>
                  <a:ext uri="{FF2B5EF4-FFF2-40B4-BE49-F238E27FC236}">
                    <a16:creationId xmlns:a16="http://schemas.microsoft.com/office/drawing/2014/main" id="{E9116804-EB50-D14B-91C1-B78C4D0232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8" name="Graphic 127">
                <a:extLst>
                  <a:ext uri="{FF2B5EF4-FFF2-40B4-BE49-F238E27FC236}">
                    <a16:creationId xmlns:a16="http://schemas.microsoft.com/office/drawing/2014/main" id="{B37A266C-5D8C-874F-A44A-6CBF89A181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29" name="Graphic 128">
                <a:extLst>
                  <a:ext uri="{FF2B5EF4-FFF2-40B4-BE49-F238E27FC236}">
                    <a16:creationId xmlns:a16="http://schemas.microsoft.com/office/drawing/2014/main" id="{74328772-81A6-EF4B-8D27-4777D09327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30" name="Graphic 129">
                <a:extLst>
                  <a:ext uri="{FF2B5EF4-FFF2-40B4-BE49-F238E27FC236}">
                    <a16:creationId xmlns:a16="http://schemas.microsoft.com/office/drawing/2014/main" id="{E7EC8519-6B81-F846-BBD4-9C041E91C2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31" name="Graphic 130">
                <a:extLst>
                  <a:ext uri="{FF2B5EF4-FFF2-40B4-BE49-F238E27FC236}">
                    <a16:creationId xmlns:a16="http://schemas.microsoft.com/office/drawing/2014/main" id="{0F209F40-6CFF-B244-A37E-A049B632E8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32" name="Graphic 131">
                <a:extLst>
                  <a:ext uri="{FF2B5EF4-FFF2-40B4-BE49-F238E27FC236}">
                    <a16:creationId xmlns:a16="http://schemas.microsoft.com/office/drawing/2014/main" id="{716AC0FA-1D72-2542-85F6-69281FF6F5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4" name="Group 93">
              <a:extLst>
                <a:ext uri="{FF2B5EF4-FFF2-40B4-BE49-F238E27FC236}">
                  <a16:creationId xmlns:a16="http://schemas.microsoft.com/office/drawing/2014/main" id="{37B38DC2-C537-764A-8B67-390142A7D8FF}"/>
                </a:ext>
              </a:extLst>
            </p:cNvPr>
            <p:cNvGrpSpPr/>
            <p:nvPr userDrawn="1"/>
          </p:nvGrpSpPr>
          <p:grpSpPr>
            <a:xfrm>
              <a:off x="-288812" y="4785723"/>
              <a:ext cx="12600713" cy="1005840"/>
              <a:chOff x="487364" y="341313"/>
              <a:chExt cx="12600713" cy="1005840"/>
            </a:xfrm>
            <a:grpFill/>
          </p:grpSpPr>
          <p:pic>
            <p:nvPicPr>
              <p:cNvPr id="115" name="Graphic 114">
                <a:extLst>
                  <a:ext uri="{FF2B5EF4-FFF2-40B4-BE49-F238E27FC236}">
                    <a16:creationId xmlns:a16="http://schemas.microsoft.com/office/drawing/2014/main" id="{97743C90-4BE3-FD4F-A74A-77E8C6D28F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16" name="Graphic 115">
                <a:extLst>
                  <a:ext uri="{FF2B5EF4-FFF2-40B4-BE49-F238E27FC236}">
                    <a16:creationId xmlns:a16="http://schemas.microsoft.com/office/drawing/2014/main" id="{05F5ABE2-F097-0A4C-B354-42823E272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17" name="Graphic 116">
                <a:extLst>
                  <a:ext uri="{FF2B5EF4-FFF2-40B4-BE49-F238E27FC236}">
                    <a16:creationId xmlns:a16="http://schemas.microsoft.com/office/drawing/2014/main" id="{5EAB86AD-217C-DC4D-A676-AB3E9ED672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8" name="Graphic 117">
                <a:extLst>
                  <a:ext uri="{FF2B5EF4-FFF2-40B4-BE49-F238E27FC236}">
                    <a16:creationId xmlns:a16="http://schemas.microsoft.com/office/drawing/2014/main" id="{EDF951DE-6C71-8E45-A052-E3236265E3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19" name="Graphic 118">
                <a:extLst>
                  <a:ext uri="{FF2B5EF4-FFF2-40B4-BE49-F238E27FC236}">
                    <a16:creationId xmlns:a16="http://schemas.microsoft.com/office/drawing/2014/main" id="{8BE056F1-ED7E-4146-AA04-85391418AD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20" name="Graphic 119">
                <a:extLst>
                  <a:ext uri="{FF2B5EF4-FFF2-40B4-BE49-F238E27FC236}">
                    <a16:creationId xmlns:a16="http://schemas.microsoft.com/office/drawing/2014/main" id="{3A605F2B-4E67-654F-A3D3-0843146A2A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21" name="Graphic 120">
                <a:extLst>
                  <a:ext uri="{FF2B5EF4-FFF2-40B4-BE49-F238E27FC236}">
                    <a16:creationId xmlns:a16="http://schemas.microsoft.com/office/drawing/2014/main" id="{B8C63092-5B27-284F-B5EF-8F83550BB8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22" name="Graphic 121">
                <a:extLst>
                  <a:ext uri="{FF2B5EF4-FFF2-40B4-BE49-F238E27FC236}">
                    <a16:creationId xmlns:a16="http://schemas.microsoft.com/office/drawing/2014/main" id="{27EA1935-89CA-664E-9DD6-7D555040A5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23" name="Graphic 122">
                <a:extLst>
                  <a:ext uri="{FF2B5EF4-FFF2-40B4-BE49-F238E27FC236}">
                    <a16:creationId xmlns:a16="http://schemas.microsoft.com/office/drawing/2014/main" id="{B72108EC-2FEB-974B-9787-41D65AD71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5" name="Group 94">
              <a:extLst>
                <a:ext uri="{FF2B5EF4-FFF2-40B4-BE49-F238E27FC236}">
                  <a16:creationId xmlns:a16="http://schemas.microsoft.com/office/drawing/2014/main" id="{325AA7FE-6327-894D-A7A6-F9A58FA37855}"/>
                </a:ext>
              </a:extLst>
            </p:cNvPr>
            <p:cNvGrpSpPr/>
            <p:nvPr userDrawn="1"/>
          </p:nvGrpSpPr>
          <p:grpSpPr>
            <a:xfrm>
              <a:off x="487364" y="5615063"/>
              <a:ext cx="12600713" cy="1005840"/>
              <a:chOff x="487364" y="341313"/>
              <a:chExt cx="12600713" cy="1005840"/>
            </a:xfrm>
            <a:grpFill/>
          </p:grpSpPr>
          <p:pic>
            <p:nvPicPr>
              <p:cNvPr id="106" name="Graphic 105">
                <a:extLst>
                  <a:ext uri="{FF2B5EF4-FFF2-40B4-BE49-F238E27FC236}">
                    <a16:creationId xmlns:a16="http://schemas.microsoft.com/office/drawing/2014/main" id="{A0EA01B6-C986-734C-B5BB-64CBE4F3F6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07" name="Graphic 106">
                <a:extLst>
                  <a:ext uri="{FF2B5EF4-FFF2-40B4-BE49-F238E27FC236}">
                    <a16:creationId xmlns:a16="http://schemas.microsoft.com/office/drawing/2014/main" id="{3E96AF93-6392-634A-AFFC-23F8F5082A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8" name="Graphic 107">
                <a:extLst>
                  <a:ext uri="{FF2B5EF4-FFF2-40B4-BE49-F238E27FC236}">
                    <a16:creationId xmlns:a16="http://schemas.microsoft.com/office/drawing/2014/main" id="{A45B267E-E9AB-834F-AE9B-657EC592CA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09" name="Graphic 108">
                <a:extLst>
                  <a:ext uri="{FF2B5EF4-FFF2-40B4-BE49-F238E27FC236}">
                    <a16:creationId xmlns:a16="http://schemas.microsoft.com/office/drawing/2014/main" id="{168A0511-E5A7-734B-B36F-3B43BB53D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10" name="Graphic 109">
                <a:extLst>
                  <a:ext uri="{FF2B5EF4-FFF2-40B4-BE49-F238E27FC236}">
                    <a16:creationId xmlns:a16="http://schemas.microsoft.com/office/drawing/2014/main" id="{D6B57E07-A9F4-9C47-BE13-298A494AB1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11" name="Graphic 110">
                <a:extLst>
                  <a:ext uri="{FF2B5EF4-FFF2-40B4-BE49-F238E27FC236}">
                    <a16:creationId xmlns:a16="http://schemas.microsoft.com/office/drawing/2014/main" id="{2650B743-5964-1341-A58A-FF9BD87117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12" name="Graphic 111">
                <a:extLst>
                  <a:ext uri="{FF2B5EF4-FFF2-40B4-BE49-F238E27FC236}">
                    <a16:creationId xmlns:a16="http://schemas.microsoft.com/office/drawing/2014/main" id="{91B26E18-7571-5E4F-AEA3-D5BA8A50FA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13" name="Graphic 112">
                <a:extLst>
                  <a:ext uri="{FF2B5EF4-FFF2-40B4-BE49-F238E27FC236}">
                    <a16:creationId xmlns:a16="http://schemas.microsoft.com/office/drawing/2014/main" id="{BB429CC0-D349-3947-868A-A3E4A41BCF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14" name="Graphic 113">
                <a:extLst>
                  <a:ext uri="{FF2B5EF4-FFF2-40B4-BE49-F238E27FC236}">
                    <a16:creationId xmlns:a16="http://schemas.microsoft.com/office/drawing/2014/main" id="{7F173BE2-9A64-1349-BE2B-5687BCF117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6" name="Group 95">
              <a:extLst>
                <a:ext uri="{FF2B5EF4-FFF2-40B4-BE49-F238E27FC236}">
                  <a16:creationId xmlns:a16="http://schemas.microsoft.com/office/drawing/2014/main" id="{BB38E3DD-8C54-CA4C-9AC4-F38C6097BB1D}"/>
                </a:ext>
              </a:extLst>
            </p:cNvPr>
            <p:cNvGrpSpPr/>
            <p:nvPr userDrawn="1"/>
          </p:nvGrpSpPr>
          <p:grpSpPr>
            <a:xfrm>
              <a:off x="-288812" y="6529463"/>
              <a:ext cx="12600713" cy="1005840"/>
              <a:chOff x="487364" y="341313"/>
              <a:chExt cx="12600713" cy="1005840"/>
            </a:xfrm>
            <a:grpFill/>
          </p:grpSpPr>
          <p:pic>
            <p:nvPicPr>
              <p:cNvPr id="97" name="Graphic 96">
                <a:extLst>
                  <a:ext uri="{FF2B5EF4-FFF2-40B4-BE49-F238E27FC236}">
                    <a16:creationId xmlns:a16="http://schemas.microsoft.com/office/drawing/2014/main" id="{76E154C6-FE54-E947-BD08-3E6C5D5048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8" name="Graphic 97">
                <a:extLst>
                  <a:ext uri="{FF2B5EF4-FFF2-40B4-BE49-F238E27FC236}">
                    <a16:creationId xmlns:a16="http://schemas.microsoft.com/office/drawing/2014/main" id="{E890800B-4E1C-D24E-A3C0-089195AD34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99" name="Graphic 98">
                <a:extLst>
                  <a:ext uri="{FF2B5EF4-FFF2-40B4-BE49-F238E27FC236}">
                    <a16:creationId xmlns:a16="http://schemas.microsoft.com/office/drawing/2014/main" id="{6B1B6A0F-F54B-0E4C-8D30-A09398B082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00" name="Graphic 99">
                <a:extLst>
                  <a:ext uri="{FF2B5EF4-FFF2-40B4-BE49-F238E27FC236}">
                    <a16:creationId xmlns:a16="http://schemas.microsoft.com/office/drawing/2014/main" id="{0EAB0AC6-F041-F94A-8DF4-A125E829C5A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01" name="Graphic 100">
                <a:extLst>
                  <a:ext uri="{FF2B5EF4-FFF2-40B4-BE49-F238E27FC236}">
                    <a16:creationId xmlns:a16="http://schemas.microsoft.com/office/drawing/2014/main" id="{A20021B2-CE84-1C4F-82B8-FD10B8E76A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02" name="Graphic 101">
                <a:extLst>
                  <a:ext uri="{FF2B5EF4-FFF2-40B4-BE49-F238E27FC236}">
                    <a16:creationId xmlns:a16="http://schemas.microsoft.com/office/drawing/2014/main" id="{930A5C5F-F884-1840-800A-8814F2BAC0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03" name="Graphic 102">
                <a:extLst>
                  <a:ext uri="{FF2B5EF4-FFF2-40B4-BE49-F238E27FC236}">
                    <a16:creationId xmlns:a16="http://schemas.microsoft.com/office/drawing/2014/main" id="{0D26CB73-C310-7942-818B-5FC9CFBC99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04" name="Graphic 103">
                <a:extLst>
                  <a:ext uri="{FF2B5EF4-FFF2-40B4-BE49-F238E27FC236}">
                    <a16:creationId xmlns:a16="http://schemas.microsoft.com/office/drawing/2014/main" id="{88E2CE63-DC1A-4842-8E1F-93005E8677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05" name="Graphic 104">
                <a:extLst>
                  <a:ext uri="{FF2B5EF4-FFF2-40B4-BE49-F238E27FC236}">
                    <a16:creationId xmlns:a16="http://schemas.microsoft.com/office/drawing/2014/main" id="{849C6A05-4020-9442-A4DE-C911B06DB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7" name="Rectangle 86">
            <a:extLst>
              <a:ext uri="{FF2B5EF4-FFF2-40B4-BE49-F238E27FC236}">
                <a16:creationId xmlns:a16="http://schemas.microsoft.com/office/drawing/2014/main" id="{5AC8B0EC-6E32-2543-BEB0-866DE624E171}"/>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3">
            <a:extLst>
              <a:ext uri="{FF2B5EF4-FFF2-40B4-BE49-F238E27FC236}">
                <a16:creationId xmlns:a16="http://schemas.microsoft.com/office/drawing/2014/main" id="{50B1BC34-7B8F-C94E-813F-EFF2E427508E}"/>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98408" y="6502817"/>
            <a:ext cx="960120" cy="274320"/>
          </a:xfrm>
          <a:prstGeom prst="rect">
            <a:avLst/>
          </a:prstGeom>
        </p:spPr>
      </p:pic>
      <p:sp>
        <p:nvSpPr>
          <p:cNvPr id="4" name="Footer Placeholder 3">
            <a:extLst>
              <a:ext uri="{FF2B5EF4-FFF2-40B4-BE49-F238E27FC236}">
                <a16:creationId xmlns:a16="http://schemas.microsoft.com/office/drawing/2014/main" id="{26962B35-65AA-5C44-ADDB-370539A2C558}"/>
              </a:ext>
            </a:extLst>
          </p:cNvPr>
          <p:cNvSpPr>
            <a:spLocks noGrp="1"/>
          </p:cNvSpPr>
          <p:nvPr>
            <p:ph type="ftr" sz="quarter" idx="10"/>
          </p:nvPr>
        </p:nvSpPr>
        <p:spPr/>
        <p:txBody>
          <a:bodyPr/>
          <a:lstStyle/>
          <a:p>
            <a:r>
              <a:rPr lang="en-US"/>
              <a:t>© KPA 2019. ALL RIGHTS RESERVED. </a:t>
            </a:r>
            <a:endParaRPr lang="en-US" dirty="0"/>
          </a:p>
        </p:txBody>
      </p:sp>
      <p:sp>
        <p:nvSpPr>
          <p:cNvPr id="5" name="Slide Number Placeholder 4">
            <a:extLst>
              <a:ext uri="{FF2B5EF4-FFF2-40B4-BE49-F238E27FC236}">
                <a16:creationId xmlns:a16="http://schemas.microsoft.com/office/drawing/2014/main" id="{53A73685-C2F3-F44D-89F5-98FA8F318E85}"/>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169" name="Title 1">
            <a:extLst>
              <a:ext uri="{FF2B5EF4-FFF2-40B4-BE49-F238E27FC236}">
                <a16:creationId xmlns:a16="http://schemas.microsoft.com/office/drawing/2014/main" id="{93F04E22-937D-E64B-A153-545F4E57BFE0}"/>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9995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ivider C">
    <p:bg>
      <p:bgPr>
        <a:gradFill>
          <a:gsLst>
            <a:gs pos="100000">
              <a:srgbClr val="00AF9A"/>
            </a:gs>
            <a:gs pos="0">
              <a:schemeClr val="accent4"/>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8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60DF9B95-2C74-3D4C-BBC5-79986CE406F8}"/>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13">
            <a:extLst>
              <a:ext uri="{FF2B5EF4-FFF2-40B4-BE49-F238E27FC236}">
                <a16:creationId xmlns:a16="http://schemas.microsoft.com/office/drawing/2014/main" id="{2155C7E5-6A4F-5441-A8F1-64E8366EDA0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98408" y="6502817"/>
            <a:ext cx="960120" cy="274320"/>
          </a:xfrm>
          <a:prstGeom prst="rect">
            <a:avLst/>
          </a:prstGeom>
        </p:spPr>
      </p:pic>
      <p:sp>
        <p:nvSpPr>
          <p:cNvPr id="3" name="Footer Placeholder 2">
            <a:extLst>
              <a:ext uri="{FF2B5EF4-FFF2-40B4-BE49-F238E27FC236}">
                <a16:creationId xmlns:a16="http://schemas.microsoft.com/office/drawing/2014/main" id="{E362C715-67E1-804C-AE4E-DB4E37AEE4ED}"/>
              </a:ext>
            </a:extLst>
          </p:cNvPr>
          <p:cNvSpPr>
            <a:spLocks noGrp="1"/>
          </p:cNvSpPr>
          <p:nvPr>
            <p:ph type="ftr" sz="quarter" idx="10"/>
          </p:nvPr>
        </p:nvSpPr>
        <p:spPr/>
        <p:txBody>
          <a:bodyPr/>
          <a:lstStyle/>
          <a:p>
            <a:r>
              <a:rPr lang="en-US"/>
              <a:t>© KPA 2019. ALL RIGHTS RESERVED. </a:t>
            </a:r>
            <a:endParaRPr lang="en-US" dirty="0"/>
          </a:p>
        </p:txBody>
      </p:sp>
      <p:sp>
        <p:nvSpPr>
          <p:cNvPr id="4" name="Slide Number Placeholder 3">
            <a:extLst>
              <a:ext uri="{FF2B5EF4-FFF2-40B4-BE49-F238E27FC236}">
                <a16:creationId xmlns:a16="http://schemas.microsoft.com/office/drawing/2014/main" id="{992F9198-87A1-3C46-A44F-DC616A564A5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90" name="Title 1">
            <a:extLst>
              <a:ext uri="{FF2B5EF4-FFF2-40B4-BE49-F238E27FC236}">
                <a16:creationId xmlns:a16="http://schemas.microsoft.com/office/drawing/2014/main" id="{10686436-DFF8-124B-A286-365725FC9B0C}"/>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961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ivider D">
    <p:bg>
      <p:bgPr>
        <a:gradFill>
          <a:gsLst>
            <a:gs pos="100000">
              <a:srgbClr val="CF63CE"/>
            </a:gs>
            <a:gs pos="0">
              <a:schemeClr val="accent5"/>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3" name="Rectangle 92">
            <a:extLst>
              <a:ext uri="{FF2B5EF4-FFF2-40B4-BE49-F238E27FC236}">
                <a16:creationId xmlns:a16="http://schemas.microsoft.com/office/drawing/2014/main" id="{B9EEA6F4-4104-CD43-890A-A321D67917C2}"/>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raphic 13">
            <a:extLst>
              <a:ext uri="{FF2B5EF4-FFF2-40B4-BE49-F238E27FC236}">
                <a16:creationId xmlns:a16="http://schemas.microsoft.com/office/drawing/2014/main" id="{24C2807F-E53B-FD4D-8C58-C36378C0AF89}"/>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98408" y="6502817"/>
            <a:ext cx="960120" cy="274320"/>
          </a:xfrm>
          <a:prstGeom prst="rect">
            <a:avLst/>
          </a:prstGeom>
        </p:spPr>
      </p:pic>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50DA8FE7-0CAF-404D-A033-035AB54D51D1}"/>
              </a:ext>
            </a:extLst>
          </p:cNvPr>
          <p:cNvSpPr>
            <a:spLocks noGrp="1"/>
          </p:cNvSpPr>
          <p:nvPr>
            <p:ph type="ftr" sz="quarter" idx="13"/>
          </p:nvPr>
        </p:nvSpPr>
        <p:spPr/>
        <p:txBody>
          <a:bodyPr/>
          <a:lstStyle/>
          <a:p>
            <a:r>
              <a:rPr lang="en-US"/>
              <a:t>© KPA 2019. ALL RIGHTS RESERVED. </a:t>
            </a:r>
            <a:endParaRPr lang="en-US" dirty="0"/>
          </a:p>
        </p:txBody>
      </p:sp>
      <p:sp>
        <p:nvSpPr>
          <p:cNvPr id="91" name="Title 1">
            <a:extLst>
              <a:ext uri="{FF2B5EF4-FFF2-40B4-BE49-F238E27FC236}">
                <a16:creationId xmlns:a16="http://schemas.microsoft.com/office/drawing/2014/main" id="{2A1F16D7-052D-2848-880C-86020BE1A094}"/>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5383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ivider E">
    <p:bg>
      <p:bgPr>
        <a:gradFill>
          <a:gsLst>
            <a:gs pos="100000">
              <a:srgbClr val="FFAB4D"/>
            </a:gs>
            <a:gs pos="0">
              <a:schemeClr val="accent6"/>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1" name="Rectangle 90">
            <a:extLst>
              <a:ext uri="{FF2B5EF4-FFF2-40B4-BE49-F238E27FC236}">
                <a16:creationId xmlns:a16="http://schemas.microsoft.com/office/drawing/2014/main" id="{39204F29-59D1-FB48-9AA6-9DB95AD8A7C0}"/>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Graphic 13">
            <a:extLst>
              <a:ext uri="{FF2B5EF4-FFF2-40B4-BE49-F238E27FC236}">
                <a16:creationId xmlns:a16="http://schemas.microsoft.com/office/drawing/2014/main" id="{C37E9215-3A24-E74B-9500-24572138D83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98408" y="6502817"/>
            <a:ext cx="960120" cy="274320"/>
          </a:xfrm>
          <a:prstGeom prst="rect">
            <a:avLst/>
          </a:prstGeom>
        </p:spPr>
      </p:pic>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39815F87-7619-9947-B40E-18A44189CFAD}"/>
              </a:ext>
            </a:extLst>
          </p:cNvPr>
          <p:cNvSpPr>
            <a:spLocks noGrp="1"/>
          </p:cNvSpPr>
          <p:nvPr>
            <p:ph type="ftr" sz="quarter" idx="13"/>
          </p:nvPr>
        </p:nvSpPr>
        <p:spPr/>
        <p:txBody>
          <a:bodyPr/>
          <a:lstStyle/>
          <a:p>
            <a:r>
              <a:rPr lang="en-US"/>
              <a:t>© KPA 2019. ALL RIGHTS RESERVED. </a:t>
            </a:r>
            <a:endParaRPr lang="en-US" dirty="0"/>
          </a:p>
        </p:txBody>
      </p:sp>
      <p:sp>
        <p:nvSpPr>
          <p:cNvPr id="90" name="Title 1">
            <a:extLst>
              <a:ext uri="{FF2B5EF4-FFF2-40B4-BE49-F238E27FC236}">
                <a16:creationId xmlns:a16="http://schemas.microsoft.com/office/drawing/2014/main" id="{BDED1F00-E96C-554A-BA51-37A0C189EF1C}"/>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2688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ivider/Statement A">
    <p:bg>
      <p:bgPr>
        <a:solidFill>
          <a:schemeClr val="tx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8E72AFD-7697-3A46-90CB-A0873FF5A5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cxnSp>
        <p:nvCxnSpPr>
          <p:cNvPr id="7" name="Straight Connector 6">
            <a:extLst>
              <a:ext uri="{FF2B5EF4-FFF2-40B4-BE49-F238E27FC236}">
                <a16:creationId xmlns:a16="http://schemas.microsoft.com/office/drawing/2014/main" id="{43280AAA-0C20-E749-9FF1-3B43F4743BC2}"/>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6193E6A-27F9-5E44-9C03-97AED0BDD483}"/>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192344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vider/Statement B">
    <p:bg>
      <p:bgPr>
        <a:solidFill>
          <a:schemeClr val="accent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8E72AFD-7697-3A46-90CB-A0873FF5A5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cxnSp>
        <p:nvCxnSpPr>
          <p:cNvPr id="7" name="Straight Connector 6">
            <a:extLst>
              <a:ext uri="{FF2B5EF4-FFF2-40B4-BE49-F238E27FC236}">
                <a16:creationId xmlns:a16="http://schemas.microsoft.com/office/drawing/2014/main" id="{43280AAA-0C20-E749-9FF1-3B43F4743BC2}"/>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6193E6A-27F9-5E44-9C03-97AED0BDD483}"/>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367793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vider/Statement C">
    <p:bg>
      <p:bgPr>
        <a:solidFill>
          <a:schemeClr val="accent4"/>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32CBC8C-09CC-714A-8024-395C9873CC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53EF4C32-9744-8F4E-8F43-547C685E2FE5}"/>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114813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2019. ALL RIGHTS RESERVED. </a:t>
            </a:r>
            <a:endParaRPr lang="en-US" dirty="0"/>
          </a:p>
        </p:txBody>
      </p:sp>
      <p:sp>
        <p:nvSpPr>
          <p:cNvPr id="7" name="Text Placeholder 5">
            <a:extLst>
              <a:ext uri="{FF2B5EF4-FFF2-40B4-BE49-F238E27FC236}">
                <a16:creationId xmlns:a16="http://schemas.microsoft.com/office/drawing/2014/main" id="{0902ED03-A5E9-AD41-9B0C-AD469058D856}"/>
              </a:ext>
            </a:extLst>
          </p:cNvPr>
          <p:cNvSpPr>
            <a:spLocks noGrp="1"/>
          </p:cNvSpPr>
          <p:nvPr>
            <p:ph type="body" sz="quarter" idx="14"/>
          </p:nvPr>
        </p:nvSpPr>
        <p:spPr>
          <a:xfrm>
            <a:off x="2947989" y="1033264"/>
            <a:ext cx="8101012" cy="4334271"/>
          </a:xfrm>
        </p:spPr>
        <p:txBody>
          <a:bodyPr anchor="ctr"/>
          <a:lstStyle>
            <a:lvl1pPr marL="0" indent="0">
              <a:buFont typeface="Arial" panose="020B0604020202020204" pitchFamily="34" charset="0"/>
              <a:buNone/>
              <a:defRPr sz="36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pic>
        <p:nvPicPr>
          <p:cNvPr id="4" name="Graphic 3">
            <a:extLst>
              <a:ext uri="{FF2B5EF4-FFF2-40B4-BE49-F238E27FC236}">
                <a16:creationId xmlns:a16="http://schemas.microsoft.com/office/drawing/2014/main" id="{AB9434E6-0435-F841-B503-4D83AF5BDB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58" y="295000"/>
            <a:ext cx="2430603" cy="5806440"/>
          </a:xfrm>
          <a:prstGeom prst="rect">
            <a:avLst/>
          </a:prstGeom>
        </p:spPr>
      </p:pic>
    </p:spTree>
    <p:extLst>
      <p:ext uri="{BB962C8B-B14F-4D97-AF65-F5344CB8AC3E}">
        <p14:creationId xmlns:p14="http://schemas.microsoft.com/office/powerpoint/2010/main" val="201988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ivider/Statement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pic>
        <p:nvPicPr>
          <p:cNvPr id="8" name="Graphic 7">
            <a:extLst>
              <a:ext uri="{FF2B5EF4-FFF2-40B4-BE49-F238E27FC236}">
                <a16:creationId xmlns:a16="http://schemas.microsoft.com/office/drawing/2014/main" id="{2D3C34D6-C4DE-8F43-8D48-BD3C04D5B1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3" name="Footer Placeholder 2">
            <a:extLst>
              <a:ext uri="{FF2B5EF4-FFF2-40B4-BE49-F238E27FC236}">
                <a16:creationId xmlns:a16="http://schemas.microsoft.com/office/drawing/2014/main" id="{98A8151E-58CB-BC49-8EA9-3BC5953ADAD4}"/>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134470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ivider/Statement E">
    <p:bg>
      <p:bgPr>
        <a:solidFill>
          <a:schemeClr val="accent6"/>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0CD568A-C417-9E44-855A-8333F995AE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8D512ED1-02DA-AA4A-8DE5-C85D9245011A}"/>
              </a:ext>
            </a:extLst>
          </p:cNvPr>
          <p:cNvSpPr>
            <a:spLocks noGrp="1"/>
          </p:cNvSpPr>
          <p:nvPr>
            <p:ph type="sldNum" sz="quarter" idx="10"/>
          </p:nvPr>
        </p:nvSpPr>
        <p:spPr/>
        <p:txBody>
          <a:bodyPr/>
          <a:lstStyle>
            <a:lvl1pPr>
              <a:defRPr>
                <a:solidFill>
                  <a:schemeClr val="bg1">
                    <a:lumMod val="75000"/>
                  </a:schemeClr>
                </a:solidFill>
              </a:defRPr>
            </a:lvl1pPr>
          </a:lstStyle>
          <a:p>
            <a:r>
              <a:rPr lang="en-US"/>
              <a:t>PG </a:t>
            </a:r>
            <a:fld id="{82E5F845-5360-AC48-894D-E3ACF0C39174}" type="slidenum">
              <a:rPr lang="en-US" smtClean="0"/>
              <a:pPr/>
              <a:t>‹#›</a:t>
            </a:fld>
            <a:endParaRPr lang="en-US" dirty="0"/>
          </a:p>
        </p:txBody>
      </p:sp>
      <p:cxnSp>
        <p:nvCxnSpPr>
          <p:cNvPr id="9" name="Straight Connector 8">
            <a:extLst>
              <a:ext uri="{FF2B5EF4-FFF2-40B4-BE49-F238E27FC236}">
                <a16:creationId xmlns:a16="http://schemas.microsoft.com/office/drawing/2014/main" id="{11B60471-562D-E842-A188-BF55FFB1C145}"/>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4FA9FA0-80A4-974E-9D32-43B45D133978}"/>
              </a:ext>
            </a:extLst>
          </p:cNvPr>
          <p:cNvSpPr>
            <a:spLocks noGrp="1"/>
          </p:cNvSpPr>
          <p:nvPr>
            <p:ph type="ftr" sz="quarter" idx="11"/>
          </p:nvPr>
        </p:nvSpPr>
        <p:spPr/>
        <p:txBody>
          <a:bodyPr/>
          <a:lstStyle/>
          <a:p>
            <a:r>
              <a:rPr lang="en-US"/>
              <a:t>© KPA 2019. ALL RIGHTS RESERVED. </a:t>
            </a:r>
            <a:endParaRPr lang="en-US" dirty="0"/>
          </a:p>
        </p:txBody>
      </p:sp>
    </p:spTree>
    <p:extLst>
      <p:ext uri="{BB962C8B-B14F-4D97-AF65-F5344CB8AC3E}">
        <p14:creationId xmlns:p14="http://schemas.microsoft.com/office/powerpoint/2010/main" val="329253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0CA9842-9634-614E-94CB-688679114E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4" name="Footer Placeholder 3">
            <a:extLst>
              <a:ext uri="{FF2B5EF4-FFF2-40B4-BE49-F238E27FC236}">
                <a16:creationId xmlns:a16="http://schemas.microsoft.com/office/drawing/2014/main" id="{99479A35-5936-334D-8446-56AF811140DD}"/>
              </a:ext>
            </a:extLst>
          </p:cNvPr>
          <p:cNvSpPr>
            <a:spLocks noGrp="1"/>
          </p:cNvSpPr>
          <p:nvPr>
            <p:ph type="ftr" sz="quarter" idx="10"/>
          </p:nvPr>
        </p:nvSpPr>
        <p:spPr/>
        <p:txBody>
          <a:bodyPr/>
          <a:lstStyle/>
          <a:p>
            <a:r>
              <a:rPr lang="en-US"/>
              <a:t>© KPA 2019. ALL RIGHTS RESERVED. </a:t>
            </a:r>
            <a:endParaRPr lang="en-US" dirty="0"/>
          </a:p>
        </p:txBody>
      </p:sp>
      <p:sp>
        <p:nvSpPr>
          <p:cNvPr id="5" name="Slide Number Placeholder 4">
            <a:extLst>
              <a:ext uri="{FF2B5EF4-FFF2-40B4-BE49-F238E27FC236}">
                <a16:creationId xmlns:a16="http://schemas.microsoft.com/office/drawing/2014/main" id="{F1EED621-7044-F74F-B24D-2A036F6E00E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6" name="Text Placeholder 5">
            <a:extLst>
              <a:ext uri="{FF2B5EF4-FFF2-40B4-BE49-F238E27FC236}">
                <a16:creationId xmlns:a16="http://schemas.microsoft.com/office/drawing/2014/main" id="{356BD3B1-D9A4-9E40-8993-25C392CFEFCE}"/>
              </a:ext>
            </a:extLst>
          </p:cNvPr>
          <p:cNvSpPr>
            <a:spLocks noGrp="1"/>
          </p:cNvSpPr>
          <p:nvPr>
            <p:ph type="body" sz="quarter" idx="12"/>
          </p:nvPr>
        </p:nvSpPr>
        <p:spPr>
          <a:xfrm>
            <a:off x="2947989" y="1033264"/>
            <a:ext cx="8101012" cy="4334271"/>
          </a:xfrm>
        </p:spPr>
        <p:txBody>
          <a:bodyPr anchor="ctr"/>
          <a:lstStyle>
            <a:lvl1pPr marL="0" indent="0">
              <a:buFont typeface="Arial" panose="020B0604020202020204" pitchFamily="34" charset="0"/>
              <a:buNone/>
              <a:defRPr sz="3600" i="1">
                <a:solidFill>
                  <a:schemeClr val="bg1"/>
                </a:solidFill>
              </a:defRPr>
            </a:lvl1pPr>
            <a:lvl2pPr marL="4763" indent="0">
              <a:spcBef>
                <a:spcPts val="1800"/>
              </a:spcBef>
              <a:spcAft>
                <a:spcPts val="0"/>
              </a:spcAft>
              <a:buNone/>
              <a:tabLst/>
              <a:defRPr sz="1400" b="1">
                <a:solidFill>
                  <a:schemeClr val="accent3"/>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6406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2019. ALL RIGHTS RESERVED. </a:t>
            </a:r>
            <a:endParaRPr lang="en-US" dirty="0"/>
          </a:p>
        </p:txBody>
      </p:sp>
      <p:sp>
        <p:nvSpPr>
          <p:cNvPr id="7" name="Text Placeholder 5">
            <a:extLst>
              <a:ext uri="{FF2B5EF4-FFF2-40B4-BE49-F238E27FC236}">
                <a16:creationId xmlns:a16="http://schemas.microsoft.com/office/drawing/2014/main" id="{0902ED03-A5E9-AD41-9B0C-AD469058D856}"/>
              </a:ext>
            </a:extLst>
          </p:cNvPr>
          <p:cNvSpPr>
            <a:spLocks noGrp="1"/>
          </p:cNvSpPr>
          <p:nvPr>
            <p:ph type="body" sz="quarter" idx="14"/>
          </p:nvPr>
        </p:nvSpPr>
        <p:spPr>
          <a:xfrm>
            <a:off x="2947989" y="1033264"/>
            <a:ext cx="8101012" cy="4334271"/>
          </a:xfrm>
        </p:spPr>
        <p:txBody>
          <a:bodyPr anchor="ctr"/>
          <a:lstStyle>
            <a:lvl1pPr marL="0" indent="0">
              <a:buFont typeface="Arial" panose="020B0604020202020204" pitchFamily="34" charset="0"/>
              <a:buNone/>
              <a:defRPr sz="36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pic>
        <p:nvPicPr>
          <p:cNvPr id="4" name="Graphic 3">
            <a:extLst>
              <a:ext uri="{FF2B5EF4-FFF2-40B4-BE49-F238E27FC236}">
                <a16:creationId xmlns:a16="http://schemas.microsoft.com/office/drawing/2014/main" id="{AB9434E6-0435-F841-B503-4D83AF5BDB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58" y="295000"/>
            <a:ext cx="2430603" cy="5806440"/>
          </a:xfrm>
          <a:prstGeom prst="rect">
            <a:avLst/>
          </a:prstGeom>
        </p:spPr>
      </p:pic>
    </p:spTree>
    <p:extLst>
      <p:ext uri="{BB962C8B-B14F-4D97-AF65-F5344CB8AC3E}">
        <p14:creationId xmlns:p14="http://schemas.microsoft.com/office/powerpoint/2010/main" val="124033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Quote/Title Dark">
    <p:bg>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0CA9842-9634-614E-94CB-688679114E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4" name="Footer Placeholder 3">
            <a:extLst>
              <a:ext uri="{FF2B5EF4-FFF2-40B4-BE49-F238E27FC236}">
                <a16:creationId xmlns:a16="http://schemas.microsoft.com/office/drawing/2014/main" id="{99479A35-5936-334D-8446-56AF811140DD}"/>
              </a:ext>
            </a:extLst>
          </p:cNvPr>
          <p:cNvSpPr>
            <a:spLocks noGrp="1"/>
          </p:cNvSpPr>
          <p:nvPr>
            <p:ph type="ftr" sz="quarter" idx="10"/>
          </p:nvPr>
        </p:nvSpPr>
        <p:spPr/>
        <p:txBody>
          <a:bodyPr/>
          <a:lstStyle/>
          <a:p>
            <a:r>
              <a:rPr lang="en-US"/>
              <a:t>© KPA 2019. ALL RIGHTS RESERVED. </a:t>
            </a:r>
            <a:endParaRPr lang="en-US" dirty="0"/>
          </a:p>
        </p:txBody>
      </p:sp>
      <p:sp>
        <p:nvSpPr>
          <p:cNvPr id="5" name="Slide Number Placeholder 4">
            <a:extLst>
              <a:ext uri="{FF2B5EF4-FFF2-40B4-BE49-F238E27FC236}">
                <a16:creationId xmlns:a16="http://schemas.microsoft.com/office/drawing/2014/main" id="{F1EED621-7044-F74F-B24D-2A036F6E00E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6" name="Text Placeholder 5">
            <a:extLst>
              <a:ext uri="{FF2B5EF4-FFF2-40B4-BE49-F238E27FC236}">
                <a16:creationId xmlns:a16="http://schemas.microsoft.com/office/drawing/2014/main" id="{356BD3B1-D9A4-9E40-8993-25C392CFEFCE}"/>
              </a:ext>
            </a:extLst>
          </p:cNvPr>
          <p:cNvSpPr>
            <a:spLocks noGrp="1"/>
          </p:cNvSpPr>
          <p:nvPr>
            <p:ph type="body" sz="quarter" idx="12"/>
          </p:nvPr>
        </p:nvSpPr>
        <p:spPr>
          <a:xfrm>
            <a:off x="3017520" y="1828800"/>
            <a:ext cx="8031480" cy="3836113"/>
          </a:xfrm>
        </p:spPr>
        <p:txBody>
          <a:bodyPr anchor="t"/>
          <a:lstStyle>
            <a:lvl1pPr marL="0" indent="0">
              <a:buFont typeface="Arial" panose="020B0604020202020204" pitchFamily="34" charset="0"/>
              <a:buNone/>
              <a:defRPr sz="2800" i="1">
                <a:solidFill>
                  <a:schemeClr val="bg1"/>
                </a:solidFill>
              </a:defRPr>
            </a:lvl1pPr>
            <a:lvl2pPr marL="4763" indent="0">
              <a:spcBef>
                <a:spcPts val="1800"/>
              </a:spcBef>
              <a:spcAft>
                <a:spcPts val="0"/>
              </a:spcAft>
              <a:buNone/>
              <a:tabLst/>
              <a:defRPr sz="1400" b="1">
                <a:solidFill>
                  <a:schemeClr val="accent3"/>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
        <p:nvSpPr>
          <p:cNvPr id="7" name="Title 1">
            <a:extLst>
              <a:ext uri="{FF2B5EF4-FFF2-40B4-BE49-F238E27FC236}">
                <a16:creationId xmlns:a16="http://schemas.microsoft.com/office/drawing/2014/main" id="{9CDA162B-291B-2A43-955F-5CA12DBEEC4E}"/>
              </a:ext>
            </a:extLst>
          </p:cNvPr>
          <p:cNvSpPr>
            <a:spLocks noGrp="1"/>
          </p:cNvSpPr>
          <p:nvPr>
            <p:ph type="title"/>
          </p:nvPr>
        </p:nvSpPr>
        <p:spPr>
          <a:xfrm>
            <a:off x="3017520" y="365760"/>
            <a:ext cx="8693468" cy="1148364"/>
          </a:xfrm>
        </p:spPr>
        <p:txBody>
          <a:bodyPr anchor="b"/>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2976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Quote/Title l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2019. ALL RIGHTS RESERVED. </a:t>
            </a:r>
            <a:endParaRPr lang="en-US" dirty="0"/>
          </a:p>
        </p:txBody>
      </p:sp>
      <p:sp>
        <p:nvSpPr>
          <p:cNvPr id="8" name="Text Placeholder 5">
            <a:extLst>
              <a:ext uri="{FF2B5EF4-FFF2-40B4-BE49-F238E27FC236}">
                <a16:creationId xmlns:a16="http://schemas.microsoft.com/office/drawing/2014/main" id="{183A03FA-EE38-594A-895B-0DED69FF7CBE}"/>
              </a:ext>
            </a:extLst>
          </p:cNvPr>
          <p:cNvSpPr>
            <a:spLocks noGrp="1"/>
          </p:cNvSpPr>
          <p:nvPr>
            <p:ph type="body" sz="quarter" idx="14"/>
          </p:nvPr>
        </p:nvSpPr>
        <p:spPr>
          <a:xfrm>
            <a:off x="3017520" y="1828800"/>
            <a:ext cx="8031480" cy="3836113"/>
          </a:xfrm>
        </p:spPr>
        <p:txBody>
          <a:bodyPr anchor="t"/>
          <a:lstStyle>
            <a:lvl1pPr marL="0" indent="0">
              <a:buFont typeface="Arial" panose="020B0604020202020204" pitchFamily="34" charset="0"/>
              <a:buNone/>
              <a:defRPr sz="28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
        <p:nvSpPr>
          <p:cNvPr id="9" name="Title 1">
            <a:extLst>
              <a:ext uri="{FF2B5EF4-FFF2-40B4-BE49-F238E27FC236}">
                <a16:creationId xmlns:a16="http://schemas.microsoft.com/office/drawing/2014/main" id="{605E16E8-CE34-6E46-A701-FDCF9B7FA339}"/>
              </a:ext>
            </a:extLst>
          </p:cNvPr>
          <p:cNvSpPr>
            <a:spLocks noGrp="1"/>
          </p:cNvSpPr>
          <p:nvPr>
            <p:ph type="title"/>
          </p:nvPr>
        </p:nvSpPr>
        <p:spPr>
          <a:xfrm>
            <a:off x="3017520" y="365760"/>
            <a:ext cx="8693468" cy="1148364"/>
          </a:xfrm>
        </p:spPr>
        <p:txBody>
          <a:bodyPr anchor="b"/>
          <a:lstStyle>
            <a:lvl1pPr>
              <a:defRPr>
                <a:solidFill>
                  <a:schemeClr val="tx1">
                    <a:lumMod val="85000"/>
                    <a:lumOff val="15000"/>
                  </a:schemeClr>
                </a:solidFill>
              </a:defRPr>
            </a:lvl1pPr>
          </a:lstStyle>
          <a:p>
            <a:r>
              <a:rPr lang="en-US" dirty="0"/>
              <a:t>Click to edit Master title style</a:t>
            </a:r>
          </a:p>
        </p:txBody>
      </p:sp>
      <p:pic>
        <p:nvPicPr>
          <p:cNvPr id="7" name="Graphic 6">
            <a:extLst>
              <a:ext uri="{FF2B5EF4-FFF2-40B4-BE49-F238E27FC236}">
                <a16:creationId xmlns:a16="http://schemas.microsoft.com/office/drawing/2014/main" id="{1E0FE1F2-C8DA-9B48-A04B-C4B3F7EEA1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58" y="295000"/>
            <a:ext cx="2430603" cy="5806440"/>
          </a:xfrm>
          <a:prstGeom prst="rect">
            <a:avLst/>
          </a:prstGeom>
        </p:spPr>
      </p:pic>
    </p:spTree>
    <p:extLst>
      <p:ext uri="{BB962C8B-B14F-4D97-AF65-F5344CB8AC3E}">
        <p14:creationId xmlns:p14="http://schemas.microsoft.com/office/powerpoint/2010/main" val="95209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C2B818-1303-CD45-8655-3B7FFE806E3B}"/>
              </a:ext>
            </a:extLst>
          </p:cNvPr>
          <p:cNvSpPr>
            <a:spLocks noGrp="1"/>
          </p:cNvSpPr>
          <p:nvPr>
            <p:ph type="sldNum" sz="quarter" idx="13"/>
          </p:nvPr>
        </p:nvSpPr>
        <p:spPr/>
        <p:txBody>
          <a:bodyPr/>
          <a:lstStyle/>
          <a:p>
            <a:r>
              <a:rPr lang="en-US"/>
              <a:t>PG </a:t>
            </a:r>
            <a:fld id="{82E5F845-5360-AC48-894D-E3ACF0C39174}" type="slidenum">
              <a:rPr lang="en-US" smtClean="0"/>
              <a:pPr/>
              <a:t>‹#›</a:t>
            </a:fld>
            <a:endParaRPr lang="en-US" dirty="0"/>
          </a:p>
        </p:txBody>
      </p:sp>
      <p:sp>
        <p:nvSpPr>
          <p:cNvPr id="11" name="Picture Placeholder 10">
            <a:extLst>
              <a:ext uri="{FF2B5EF4-FFF2-40B4-BE49-F238E27FC236}">
                <a16:creationId xmlns:a16="http://schemas.microsoft.com/office/drawing/2014/main" id="{CA41C8D9-3A95-DD4C-A6AF-885D206553E1}"/>
              </a:ext>
            </a:extLst>
          </p:cNvPr>
          <p:cNvSpPr>
            <a:spLocks noGrp="1"/>
          </p:cNvSpPr>
          <p:nvPr>
            <p:ph type="pic" sz="quarter" idx="14"/>
          </p:nvPr>
        </p:nvSpPr>
        <p:spPr>
          <a:xfrm>
            <a:off x="0" y="2"/>
            <a:ext cx="3406951" cy="6400798"/>
          </a:xfrm>
          <a:custGeom>
            <a:avLst/>
            <a:gdLst>
              <a:gd name="connsiteX0" fmla="*/ 0 w 3649968"/>
              <a:gd name="connsiteY0" fmla="*/ 0 h 6857365"/>
              <a:gd name="connsiteX1" fmla="*/ 1040704 w 3649968"/>
              <a:gd name="connsiteY1" fmla="*/ 0 h 6857365"/>
              <a:gd name="connsiteX2" fmla="*/ 3030446 w 3649968"/>
              <a:gd name="connsiteY2" fmla="*/ 1984890 h 6857365"/>
              <a:gd name="connsiteX3" fmla="*/ 3067179 w 3649968"/>
              <a:gd name="connsiteY3" fmla="*/ 2021392 h 6857365"/>
              <a:gd name="connsiteX4" fmla="*/ 3110544 w 3649968"/>
              <a:gd name="connsiteY4" fmla="*/ 2066212 h 6857365"/>
              <a:gd name="connsiteX5" fmla="*/ 3112414 w 3649968"/>
              <a:gd name="connsiteY5" fmla="*/ 2068250 h 6857365"/>
              <a:gd name="connsiteX6" fmla="*/ 3391650 w 3649968"/>
              <a:gd name="connsiteY6" fmla="*/ 2446000 h 6857365"/>
              <a:gd name="connsiteX7" fmla="*/ 3399643 w 3649968"/>
              <a:gd name="connsiteY7" fmla="*/ 2459921 h 6857365"/>
              <a:gd name="connsiteX8" fmla="*/ 3409506 w 3649968"/>
              <a:gd name="connsiteY8" fmla="*/ 2478088 h 6857365"/>
              <a:gd name="connsiteX9" fmla="*/ 3423111 w 3649968"/>
              <a:gd name="connsiteY9" fmla="*/ 2503214 h 6857365"/>
              <a:gd name="connsiteX10" fmla="*/ 3428383 w 3649968"/>
              <a:gd name="connsiteY10" fmla="*/ 2513571 h 6857365"/>
              <a:gd name="connsiteX11" fmla="*/ 3445388 w 3649968"/>
              <a:gd name="connsiteY11" fmla="*/ 2547526 h 6857365"/>
              <a:gd name="connsiteX12" fmla="*/ 3447599 w 3649968"/>
              <a:gd name="connsiteY12" fmla="*/ 2552449 h 6857365"/>
              <a:gd name="connsiteX13" fmla="*/ 3466476 w 3649968"/>
              <a:gd name="connsiteY13" fmla="*/ 2591667 h 6857365"/>
              <a:gd name="connsiteX14" fmla="*/ 3466475 w 3649968"/>
              <a:gd name="connsiteY14" fmla="*/ 2591667 h 6857365"/>
              <a:gd name="connsiteX15" fmla="*/ 3630922 w 3649968"/>
              <a:gd name="connsiteY15" fmla="*/ 3144456 h 6857365"/>
              <a:gd name="connsiteX16" fmla="*/ 3637214 w 3649968"/>
              <a:gd name="connsiteY16" fmla="*/ 3191653 h 6857365"/>
              <a:gd name="connsiteX17" fmla="*/ 3637214 w 3649968"/>
              <a:gd name="connsiteY17" fmla="*/ 3192502 h 6857365"/>
              <a:gd name="connsiteX18" fmla="*/ 3642316 w 3649968"/>
              <a:gd name="connsiteY18" fmla="*/ 3239191 h 6857365"/>
              <a:gd name="connsiteX19" fmla="*/ 3642316 w 3649968"/>
              <a:gd name="connsiteY19" fmla="*/ 3242076 h 6857365"/>
              <a:gd name="connsiteX20" fmla="*/ 3646057 w 3649968"/>
              <a:gd name="connsiteY20" fmla="*/ 3286727 h 6857365"/>
              <a:gd name="connsiteX21" fmla="*/ 3646057 w 3649968"/>
              <a:gd name="connsiteY21" fmla="*/ 3291481 h 6857365"/>
              <a:gd name="connsiteX22" fmla="*/ 3648608 w 3649968"/>
              <a:gd name="connsiteY22" fmla="*/ 3334265 h 6857365"/>
              <a:gd name="connsiteX23" fmla="*/ 3648608 w 3649968"/>
              <a:gd name="connsiteY23" fmla="*/ 3341225 h 6857365"/>
              <a:gd name="connsiteX24" fmla="*/ 3649968 w 3649968"/>
              <a:gd name="connsiteY24" fmla="*/ 3381972 h 6857365"/>
              <a:gd name="connsiteX25" fmla="*/ 3649968 w 3649968"/>
              <a:gd name="connsiteY25" fmla="*/ 3390970 h 6857365"/>
              <a:gd name="connsiteX26" fmla="*/ 3649968 w 3649968"/>
              <a:gd name="connsiteY26" fmla="*/ 3429509 h 6857365"/>
              <a:gd name="connsiteX27" fmla="*/ 3649968 w 3649968"/>
              <a:gd name="connsiteY27" fmla="*/ 3440884 h 6857365"/>
              <a:gd name="connsiteX28" fmla="*/ 3649968 w 3649968"/>
              <a:gd name="connsiteY28" fmla="*/ 3477215 h 6857365"/>
              <a:gd name="connsiteX29" fmla="*/ 3649968 w 3649968"/>
              <a:gd name="connsiteY29" fmla="*/ 3490458 h 6857365"/>
              <a:gd name="connsiteX30" fmla="*/ 3648778 w 3649968"/>
              <a:gd name="connsiteY30" fmla="*/ 3524413 h 6857365"/>
              <a:gd name="connsiteX31" fmla="*/ 3647928 w 3649968"/>
              <a:gd name="connsiteY31" fmla="*/ 3539353 h 6857365"/>
              <a:gd name="connsiteX32" fmla="*/ 3645887 w 3649968"/>
              <a:gd name="connsiteY32" fmla="*/ 3571950 h 6857365"/>
              <a:gd name="connsiteX33" fmla="*/ 3644526 w 3649968"/>
              <a:gd name="connsiteY33" fmla="*/ 3588928 h 6857365"/>
              <a:gd name="connsiteX34" fmla="*/ 3641975 w 3649968"/>
              <a:gd name="connsiteY34" fmla="*/ 3619827 h 6857365"/>
              <a:gd name="connsiteX35" fmla="*/ 3639935 w 3649968"/>
              <a:gd name="connsiteY35" fmla="*/ 3638332 h 6857365"/>
              <a:gd name="connsiteX36" fmla="*/ 3636874 w 3649968"/>
              <a:gd name="connsiteY36" fmla="*/ 3667194 h 6857365"/>
              <a:gd name="connsiteX37" fmla="*/ 3634153 w 3649968"/>
              <a:gd name="connsiteY37" fmla="*/ 3687567 h 6857365"/>
              <a:gd name="connsiteX38" fmla="*/ 3630752 w 3649968"/>
              <a:gd name="connsiteY38" fmla="*/ 3714561 h 6857365"/>
              <a:gd name="connsiteX39" fmla="*/ 3627351 w 3649968"/>
              <a:gd name="connsiteY39" fmla="*/ 3736462 h 6857365"/>
              <a:gd name="connsiteX40" fmla="*/ 3623269 w 3649968"/>
              <a:gd name="connsiteY40" fmla="*/ 3761589 h 6857365"/>
              <a:gd name="connsiteX41" fmla="*/ 3619188 w 3649968"/>
              <a:gd name="connsiteY41" fmla="*/ 3785188 h 6857365"/>
              <a:gd name="connsiteX42" fmla="*/ 3614936 w 3649968"/>
              <a:gd name="connsiteY42" fmla="*/ 3808617 h 6857365"/>
              <a:gd name="connsiteX43" fmla="*/ 3609835 w 3649968"/>
              <a:gd name="connsiteY43" fmla="*/ 3833574 h 6857365"/>
              <a:gd name="connsiteX44" fmla="*/ 3605243 w 3649968"/>
              <a:gd name="connsiteY44" fmla="*/ 3855475 h 6857365"/>
              <a:gd name="connsiteX45" fmla="*/ 3599291 w 3649968"/>
              <a:gd name="connsiteY45" fmla="*/ 3881620 h 6857365"/>
              <a:gd name="connsiteX46" fmla="*/ 3594530 w 3649968"/>
              <a:gd name="connsiteY46" fmla="*/ 3902163 h 6857365"/>
              <a:gd name="connsiteX47" fmla="*/ 3587557 w 3649968"/>
              <a:gd name="connsiteY47" fmla="*/ 3929157 h 6857365"/>
              <a:gd name="connsiteX48" fmla="*/ 3582625 w 3649968"/>
              <a:gd name="connsiteY48" fmla="*/ 3948681 h 6857365"/>
              <a:gd name="connsiteX49" fmla="*/ 3574803 w 3649968"/>
              <a:gd name="connsiteY49" fmla="*/ 3976525 h 6857365"/>
              <a:gd name="connsiteX50" fmla="*/ 3569531 w 3649968"/>
              <a:gd name="connsiteY50" fmla="*/ 3994860 h 6857365"/>
              <a:gd name="connsiteX51" fmla="*/ 3560688 w 3649968"/>
              <a:gd name="connsiteY51" fmla="*/ 4023722 h 6857365"/>
              <a:gd name="connsiteX52" fmla="*/ 3555416 w 3649968"/>
              <a:gd name="connsiteY52" fmla="*/ 4040700 h 6857365"/>
              <a:gd name="connsiteX53" fmla="*/ 3545722 w 3649968"/>
              <a:gd name="connsiteY53" fmla="*/ 4070071 h 6857365"/>
              <a:gd name="connsiteX54" fmla="*/ 3540111 w 3649968"/>
              <a:gd name="connsiteY54" fmla="*/ 4087049 h 6857365"/>
              <a:gd name="connsiteX55" fmla="*/ 3529397 w 3649968"/>
              <a:gd name="connsiteY55" fmla="*/ 4117099 h 6857365"/>
              <a:gd name="connsiteX56" fmla="*/ 3523785 w 3649968"/>
              <a:gd name="connsiteY56" fmla="*/ 4132378 h 6857365"/>
              <a:gd name="connsiteX57" fmla="*/ 3512051 w 3649968"/>
              <a:gd name="connsiteY57" fmla="*/ 4162598 h 6857365"/>
              <a:gd name="connsiteX58" fmla="*/ 3506099 w 3649968"/>
              <a:gd name="connsiteY58" fmla="*/ 4177539 h 6857365"/>
              <a:gd name="connsiteX59" fmla="*/ 3493515 w 3649968"/>
              <a:gd name="connsiteY59" fmla="*/ 4207929 h 6857365"/>
              <a:gd name="connsiteX60" fmla="*/ 3487393 w 3649968"/>
              <a:gd name="connsiteY60" fmla="*/ 4222190 h 6857365"/>
              <a:gd name="connsiteX61" fmla="*/ 3473958 w 3649968"/>
              <a:gd name="connsiteY61" fmla="*/ 4252580 h 6857365"/>
              <a:gd name="connsiteX62" fmla="*/ 3467666 w 3649968"/>
              <a:gd name="connsiteY62" fmla="*/ 4266671 h 6857365"/>
              <a:gd name="connsiteX63" fmla="*/ 3453211 w 3649968"/>
              <a:gd name="connsiteY63" fmla="*/ 4296891 h 6857365"/>
              <a:gd name="connsiteX64" fmla="*/ 3446579 w 3649968"/>
              <a:gd name="connsiteY64" fmla="*/ 4310642 h 6857365"/>
              <a:gd name="connsiteX65" fmla="*/ 3431443 w 3649968"/>
              <a:gd name="connsiteY65" fmla="*/ 4340693 h 6857365"/>
              <a:gd name="connsiteX66" fmla="*/ 3424472 w 3649968"/>
              <a:gd name="connsiteY66" fmla="*/ 4354105 h 6857365"/>
              <a:gd name="connsiteX67" fmla="*/ 3408486 w 3649968"/>
              <a:gd name="connsiteY67" fmla="*/ 4383646 h 6857365"/>
              <a:gd name="connsiteX68" fmla="*/ 3401173 w 3649968"/>
              <a:gd name="connsiteY68" fmla="*/ 4397398 h 6857365"/>
              <a:gd name="connsiteX69" fmla="*/ 3384167 w 3649968"/>
              <a:gd name="connsiteY69" fmla="*/ 4426429 h 6857365"/>
              <a:gd name="connsiteX70" fmla="*/ 3376175 w 3649968"/>
              <a:gd name="connsiteY70" fmla="*/ 4440011 h 6857365"/>
              <a:gd name="connsiteX71" fmla="*/ 3359169 w 3649968"/>
              <a:gd name="connsiteY71" fmla="*/ 4468364 h 6857365"/>
              <a:gd name="connsiteX72" fmla="*/ 3350666 w 3649968"/>
              <a:gd name="connsiteY72" fmla="*/ 4482286 h 6857365"/>
              <a:gd name="connsiteX73" fmla="*/ 3333660 w 3649968"/>
              <a:gd name="connsiteY73" fmla="*/ 4509789 h 6857365"/>
              <a:gd name="connsiteX74" fmla="*/ 3324647 w 3649968"/>
              <a:gd name="connsiteY74" fmla="*/ 4524050 h 6857365"/>
              <a:gd name="connsiteX75" fmla="*/ 3306451 w 3649968"/>
              <a:gd name="connsiteY75" fmla="*/ 4550874 h 6857365"/>
              <a:gd name="connsiteX76" fmla="*/ 3296758 w 3649968"/>
              <a:gd name="connsiteY76" fmla="*/ 4565136 h 6857365"/>
              <a:gd name="connsiteX77" fmla="*/ 3278221 w 3649968"/>
              <a:gd name="connsiteY77" fmla="*/ 4591281 h 6857365"/>
              <a:gd name="connsiteX78" fmla="*/ 3267678 w 3649968"/>
              <a:gd name="connsiteY78" fmla="*/ 4605882 h 6857365"/>
              <a:gd name="connsiteX79" fmla="*/ 3249141 w 3649968"/>
              <a:gd name="connsiteY79" fmla="*/ 4630669 h 6857365"/>
              <a:gd name="connsiteX80" fmla="*/ 3237407 w 3649968"/>
              <a:gd name="connsiteY80" fmla="*/ 4646119 h 6857365"/>
              <a:gd name="connsiteX81" fmla="*/ 3218871 w 3649968"/>
              <a:gd name="connsiteY81" fmla="*/ 4669717 h 6857365"/>
              <a:gd name="connsiteX82" fmla="*/ 3206116 w 3649968"/>
              <a:gd name="connsiteY82" fmla="*/ 4685676 h 6857365"/>
              <a:gd name="connsiteX83" fmla="*/ 3187410 w 3649968"/>
              <a:gd name="connsiteY83" fmla="*/ 4708087 h 6857365"/>
              <a:gd name="connsiteX84" fmla="*/ 3173636 w 3649968"/>
              <a:gd name="connsiteY84" fmla="*/ 4725064 h 6857365"/>
              <a:gd name="connsiteX85" fmla="*/ 3154929 w 3649968"/>
              <a:gd name="connsiteY85" fmla="*/ 4746286 h 6857365"/>
              <a:gd name="connsiteX86" fmla="*/ 3139964 w 3649968"/>
              <a:gd name="connsiteY86" fmla="*/ 4763264 h 6857365"/>
              <a:gd name="connsiteX87" fmla="*/ 3121597 w 3649968"/>
              <a:gd name="connsiteY87" fmla="*/ 4783128 h 6857365"/>
              <a:gd name="connsiteX88" fmla="*/ 3105102 w 3649968"/>
              <a:gd name="connsiteY88" fmla="*/ 4800954 h 6857365"/>
              <a:gd name="connsiteX89" fmla="*/ 3087075 w 3649968"/>
              <a:gd name="connsiteY89" fmla="*/ 4819459 h 6857365"/>
              <a:gd name="connsiteX90" fmla="*/ 3071940 w 3649968"/>
              <a:gd name="connsiteY90" fmla="*/ 4835079 h 6857365"/>
              <a:gd name="connsiteX91" fmla="*/ 3066498 w 3649968"/>
              <a:gd name="connsiteY91" fmla="*/ 4840681 h 6857365"/>
              <a:gd name="connsiteX92" fmla="*/ 1046851 w 3649968"/>
              <a:gd name="connsiteY92" fmla="*/ 6857365 h 6857365"/>
              <a:gd name="connsiteX93" fmla="*/ 0 w 3649968"/>
              <a:gd name="connsiteY93" fmla="*/ 6857365 h 685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649968" h="6857365">
                <a:moveTo>
                  <a:pt x="0" y="0"/>
                </a:moveTo>
                <a:lnTo>
                  <a:pt x="1040704" y="0"/>
                </a:lnTo>
                <a:lnTo>
                  <a:pt x="3030446" y="1984890"/>
                </a:lnTo>
                <a:lnTo>
                  <a:pt x="3067179" y="2021392"/>
                </a:lnTo>
                <a:cubicBezTo>
                  <a:pt x="3081917" y="2036106"/>
                  <a:pt x="3096372" y="2051046"/>
                  <a:pt x="3110544" y="2066212"/>
                </a:cubicBezTo>
                <a:lnTo>
                  <a:pt x="3112414" y="2068250"/>
                </a:lnTo>
                <a:cubicBezTo>
                  <a:pt x="3220076" y="2182743"/>
                  <a:pt x="3313805" y="2309539"/>
                  <a:pt x="3391650" y="2446000"/>
                </a:cubicBezTo>
                <a:lnTo>
                  <a:pt x="3399643" y="2459921"/>
                </a:lnTo>
                <a:cubicBezTo>
                  <a:pt x="3403044" y="2465864"/>
                  <a:pt x="3404914" y="2469938"/>
                  <a:pt x="3409506" y="2478088"/>
                </a:cubicBezTo>
                <a:cubicBezTo>
                  <a:pt x="3414098" y="2486237"/>
                  <a:pt x="3418689" y="2494725"/>
                  <a:pt x="3423111" y="2503214"/>
                </a:cubicBezTo>
                <a:cubicBezTo>
                  <a:pt x="3424982" y="2506610"/>
                  <a:pt x="3426682" y="2510175"/>
                  <a:pt x="3428383" y="2513571"/>
                </a:cubicBezTo>
                <a:lnTo>
                  <a:pt x="3445388" y="2547526"/>
                </a:lnTo>
                <a:cubicBezTo>
                  <a:pt x="3446069" y="2549223"/>
                  <a:pt x="3447599" y="2550921"/>
                  <a:pt x="3447599" y="2552449"/>
                </a:cubicBezTo>
                <a:cubicBezTo>
                  <a:pt x="3454062" y="2565465"/>
                  <a:pt x="3460354" y="2578538"/>
                  <a:pt x="3466476" y="2591667"/>
                </a:cubicBezTo>
                <a:lnTo>
                  <a:pt x="3466475" y="2591667"/>
                </a:lnTo>
                <a:cubicBezTo>
                  <a:pt x="3547878" y="2766984"/>
                  <a:pt x="3603274" y="2953200"/>
                  <a:pt x="3630922" y="3144456"/>
                </a:cubicBezTo>
                <a:cubicBezTo>
                  <a:pt x="3633133" y="3160075"/>
                  <a:pt x="3635343" y="3175864"/>
                  <a:pt x="3637214" y="3191653"/>
                </a:cubicBezTo>
                <a:lnTo>
                  <a:pt x="3637214" y="3192502"/>
                </a:lnTo>
                <a:cubicBezTo>
                  <a:pt x="3639085" y="3207952"/>
                  <a:pt x="3640785" y="3223571"/>
                  <a:pt x="3642316" y="3239191"/>
                </a:cubicBezTo>
                <a:cubicBezTo>
                  <a:pt x="3642316" y="3240039"/>
                  <a:pt x="3642316" y="3241058"/>
                  <a:pt x="3642316" y="3242076"/>
                </a:cubicBezTo>
                <a:cubicBezTo>
                  <a:pt x="3643846" y="3256847"/>
                  <a:pt x="3645037" y="3271787"/>
                  <a:pt x="3646057" y="3286727"/>
                </a:cubicBezTo>
                <a:cubicBezTo>
                  <a:pt x="3646057" y="3288255"/>
                  <a:pt x="3646057" y="3289783"/>
                  <a:pt x="3646057" y="3291481"/>
                </a:cubicBezTo>
                <a:cubicBezTo>
                  <a:pt x="3647078" y="3305742"/>
                  <a:pt x="3647928" y="3320004"/>
                  <a:pt x="3648608" y="3334265"/>
                </a:cubicBezTo>
                <a:cubicBezTo>
                  <a:pt x="3648608" y="3336641"/>
                  <a:pt x="3648608" y="3338849"/>
                  <a:pt x="3648608" y="3341225"/>
                </a:cubicBezTo>
                <a:cubicBezTo>
                  <a:pt x="3649968" y="3354808"/>
                  <a:pt x="3649968" y="3368389"/>
                  <a:pt x="3649968" y="3381972"/>
                </a:cubicBezTo>
                <a:cubicBezTo>
                  <a:pt x="3649968" y="3384858"/>
                  <a:pt x="3649968" y="3387913"/>
                  <a:pt x="3649968" y="3390970"/>
                </a:cubicBezTo>
                <a:cubicBezTo>
                  <a:pt x="3649968" y="3403872"/>
                  <a:pt x="3649968" y="3416605"/>
                  <a:pt x="3649968" y="3429509"/>
                </a:cubicBezTo>
                <a:cubicBezTo>
                  <a:pt x="3649968" y="3433244"/>
                  <a:pt x="3649968" y="3437149"/>
                  <a:pt x="3649968" y="3440884"/>
                </a:cubicBezTo>
                <a:cubicBezTo>
                  <a:pt x="3649968" y="3452938"/>
                  <a:pt x="3649968" y="3465161"/>
                  <a:pt x="3649968" y="3477215"/>
                </a:cubicBezTo>
                <a:lnTo>
                  <a:pt x="3649968" y="3490458"/>
                </a:lnTo>
                <a:cubicBezTo>
                  <a:pt x="3649628" y="3501493"/>
                  <a:pt x="3648778" y="3512868"/>
                  <a:pt x="3648778" y="3524413"/>
                </a:cubicBezTo>
                <a:cubicBezTo>
                  <a:pt x="3647928" y="3529337"/>
                  <a:pt x="3647928" y="3534260"/>
                  <a:pt x="3647928" y="3539353"/>
                </a:cubicBezTo>
                <a:cubicBezTo>
                  <a:pt x="3647247" y="3550219"/>
                  <a:pt x="3646737" y="3561084"/>
                  <a:pt x="3645887" y="3571950"/>
                </a:cubicBezTo>
                <a:cubicBezTo>
                  <a:pt x="3645547" y="3577892"/>
                  <a:pt x="3644526" y="3583325"/>
                  <a:pt x="3644526" y="3588928"/>
                </a:cubicBezTo>
                <a:cubicBezTo>
                  <a:pt x="3643676" y="3599284"/>
                  <a:pt x="3642996" y="3609471"/>
                  <a:pt x="3641975" y="3619827"/>
                </a:cubicBezTo>
                <a:cubicBezTo>
                  <a:pt x="3641465" y="3625939"/>
                  <a:pt x="3639935" y="3632220"/>
                  <a:pt x="3639935" y="3638332"/>
                </a:cubicBezTo>
                <a:cubicBezTo>
                  <a:pt x="3638915" y="3648009"/>
                  <a:pt x="3638064" y="3657517"/>
                  <a:pt x="3636874" y="3667194"/>
                </a:cubicBezTo>
                <a:cubicBezTo>
                  <a:pt x="3636023" y="3673985"/>
                  <a:pt x="3635173" y="3678569"/>
                  <a:pt x="3634153" y="3687567"/>
                </a:cubicBezTo>
                <a:cubicBezTo>
                  <a:pt x="3633133" y="3696565"/>
                  <a:pt x="3631942" y="3707261"/>
                  <a:pt x="3630752" y="3714561"/>
                </a:cubicBezTo>
                <a:cubicBezTo>
                  <a:pt x="3629562" y="3721862"/>
                  <a:pt x="3628711" y="3728313"/>
                  <a:pt x="3627351" y="3736462"/>
                </a:cubicBezTo>
                <a:cubicBezTo>
                  <a:pt x="3625990" y="3744612"/>
                  <a:pt x="3624460" y="3753610"/>
                  <a:pt x="3623269" y="3761589"/>
                </a:cubicBezTo>
                <a:cubicBezTo>
                  <a:pt x="3622079" y="3769569"/>
                  <a:pt x="3620718" y="3777378"/>
                  <a:pt x="3619188" y="3785188"/>
                </a:cubicBezTo>
                <a:cubicBezTo>
                  <a:pt x="3617657" y="3792998"/>
                  <a:pt x="3616297" y="3800807"/>
                  <a:pt x="3614936" y="3808617"/>
                </a:cubicBezTo>
                <a:lnTo>
                  <a:pt x="3609835" y="3833574"/>
                </a:lnTo>
                <a:lnTo>
                  <a:pt x="3605243" y="3855475"/>
                </a:lnTo>
                <a:cubicBezTo>
                  <a:pt x="3603372" y="3864643"/>
                  <a:pt x="3600991" y="3874829"/>
                  <a:pt x="3599291" y="3881620"/>
                </a:cubicBezTo>
                <a:cubicBezTo>
                  <a:pt x="3597591" y="3888411"/>
                  <a:pt x="3596740" y="3893165"/>
                  <a:pt x="3594530" y="3902163"/>
                </a:cubicBezTo>
                <a:cubicBezTo>
                  <a:pt x="3592319" y="3911161"/>
                  <a:pt x="3589088" y="3922706"/>
                  <a:pt x="3587557" y="3929157"/>
                </a:cubicBezTo>
                <a:cubicBezTo>
                  <a:pt x="3586027" y="3935609"/>
                  <a:pt x="3584326" y="3942060"/>
                  <a:pt x="3582625" y="3948681"/>
                </a:cubicBezTo>
                <a:cubicBezTo>
                  <a:pt x="3580075" y="3958019"/>
                  <a:pt x="3577354" y="3967357"/>
                  <a:pt x="3574803" y="3976525"/>
                </a:cubicBezTo>
                <a:cubicBezTo>
                  <a:pt x="3573102" y="3982636"/>
                  <a:pt x="3571401" y="3988749"/>
                  <a:pt x="3569531" y="3994860"/>
                </a:cubicBezTo>
                <a:cubicBezTo>
                  <a:pt x="3566810" y="4004368"/>
                  <a:pt x="3563749" y="4014045"/>
                  <a:pt x="3560688" y="4023722"/>
                </a:cubicBezTo>
                <a:cubicBezTo>
                  <a:pt x="3558987" y="4029325"/>
                  <a:pt x="3557287" y="4035097"/>
                  <a:pt x="3555416" y="4040700"/>
                </a:cubicBezTo>
                <a:cubicBezTo>
                  <a:pt x="3552355" y="4050547"/>
                  <a:pt x="3548954" y="4060394"/>
                  <a:pt x="3545722" y="4070071"/>
                </a:cubicBezTo>
                <a:lnTo>
                  <a:pt x="3540111" y="4087049"/>
                </a:lnTo>
                <a:cubicBezTo>
                  <a:pt x="3536709" y="4097065"/>
                  <a:pt x="3532968" y="4107082"/>
                  <a:pt x="3529397" y="4117099"/>
                </a:cubicBezTo>
                <a:lnTo>
                  <a:pt x="3523785" y="4132378"/>
                </a:lnTo>
                <a:lnTo>
                  <a:pt x="3512051" y="4162598"/>
                </a:lnTo>
                <a:cubicBezTo>
                  <a:pt x="3510011" y="4167692"/>
                  <a:pt x="3508140" y="4172615"/>
                  <a:pt x="3506099" y="4177539"/>
                </a:cubicBezTo>
                <a:cubicBezTo>
                  <a:pt x="3502018" y="4187725"/>
                  <a:pt x="3497766" y="4197742"/>
                  <a:pt x="3493515" y="4207929"/>
                </a:cubicBezTo>
                <a:cubicBezTo>
                  <a:pt x="3491474" y="4212682"/>
                  <a:pt x="3489603" y="4217436"/>
                  <a:pt x="3487393" y="4222190"/>
                </a:cubicBezTo>
                <a:cubicBezTo>
                  <a:pt x="3482971" y="4232376"/>
                  <a:pt x="3478550" y="4242563"/>
                  <a:pt x="3473958" y="4252580"/>
                </a:cubicBezTo>
                <a:cubicBezTo>
                  <a:pt x="3471747" y="4257333"/>
                  <a:pt x="3469706" y="4261917"/>
                  <a:pt x="3467666" y="4266671"/>
                </a:cubicBezTo>
                <a:lnTo>
                  <a:pt x="3453211" y="4296891"/>
                </a:lnTo>
                <a:lnTo>
                  <a:pt x="3446579" y="4310642"/>
                </a:lnTo>
                <a:cubicBezTo>
                  <a:pt x="3441647" y="4320659"/>
                  <a:pt x="3436546" y="4330676"/>
                  <a:pt x="3431443" y="4340693"/>
                </a:cubicBezTo>
                <a:lnTo>
                  <a:pt x="3424472" y="4354105"/>
                </a:lnTo>
                <a:cubicBezTo>
                  <a:pt x="3419369" y="4364122"/>
                  <a:pt x="3413927" y="4373969"/>
                  <a:pt x="3408486" y="4383646"/>
                </a:cubicBezTo>
                <a:cubicBezTo>
                  <a:pt x="3406105" y="4388230"/>
                  <a:pt x="3403724" y="4392814"/>
                  <a:pt x="3401173" y="4397398"/>
                </a:cubicBezTo>
                <a:lnTo>
                  <a:pt x="3384167" y="4426429"/>
                </a:lnTo>
                <a:cubicBezTo>
                  <a:pt x="3381447" y="4430844"/>
                  <a:pt x="3378896" y="4435427"/>
                  <a:pt x="3376175" y="4440011"/>
                </a:cubicBezTo>
                <a:cubicBezTo>
                  <a:pt x="3370733" y="4449519"/>
                  <a:pt x="3364951" y="4458857"/>
                  <a:pt x="3359169" y="4468364"/>
                </a:cubicBezTo>
                <a:lnTo>
                  <a:pt x="3350666" y="4482286"/>
                </a:lnTo>
                <a:cubicBezTo>
                  <a:pt x="3345564" y="4491453"/>
                  <a:pt x="3339612" y="4500621"/>
                  <a:pt x="3333660" y="4509789"/>
                </a:cubicBezTo>
                <a:lnTo>
                  <a:pt x="3324647" y="4524050"/>
                </a:lnTo>
                <a:cubicBezTo>
                  <a:pt x="3318695" y="4533048"/>
                  <a:pt x="3312573" y="4541876"/>
                  <a:pt x="3306451" y="4550874"/>
                </a:cubicBezTo>
                <a:lnTo>
                  <a:pt x="3296758" y="4565136"/>
                </a:lnTo>
                <a:cubicBezTo>
                  <a:pt x="3290635" y="4574304"/>
                  <a:pt x="3284513" y="4582623"/>
                  <a:pt x="3278221" y="4591281"/>
                </a:cubicBezTo>
                <a:cubicBezTo>
                  <a:pt x="3274650" y="4596035"/>
                  <a:pt x="3271249" y="4600958"/>
                  <a:pt x="3267678" y="4605882"/>
                </a:cubicBezTo>
                <a:lnTo>
                  <a:pt x="3249141" y="4630669"/>
                </a:lnTo>
                <a:lnTo>
                  <a:pt x="3237407" y="4646119"/>
                </a:lnTo>
                <a:lnTo>
                  <a:pt x="3218871" y="4669717"/>
                </a:lnTo>
                <a:lnTo>
                  <a:pt x="3206116" y="4685676"/>
                </a:lnTo>
                <a:lnTo>
                  <a:pt x="3187410" y="4708087"/>
                </a:lnTo>
                <a:lnTo>
                  <a:pt x="3173636" y="4725064"/>
                </a:lnTo>
                <a:cubicBezTo>
                  <a:pt x="3167513" y="4732195"/>
                  <a:pt x="3161221" y="4739325"/>
                  <a:pt x="3154929" y="4746286"/>
                </a:cubicBezTo>
                <a:lnTo>
                  <a:pt x="3139964" y="4763264"/>
                </a:lnTo>
                <a:lnTo>
                  <a:pt x="3121597" y="4783128"/>
                </a:lnTo>
                <a:lnTo>
                  <a:pt x="3105102" y="4800954"/>
                </a:lnTo>
                <a:cubicBezTo>
                  <a:pt x="3099150" y="4807066"/>
                  <a:pt x="3092177" y="4814196"/>
                  <a:pt x="3087075" y="4819459"/>
                </a:cubicBezTo>
                <a:cubicBezTo>
                  <a:pt x="3081974" y="4824722"/>
                  <a:pt x="3077042" y="4829985"/>
                  <a:pt x="3071940" y="4835079"/>
                </a:cubicBezTo>
                <a:lnTo>
                  <a:pt x="3066498" y="4840681"/>
                </a:lnTo>
                <a:lnTo>
                  <a:pt x="1046851" y="6857365"/>
                </a:lnTo>
                <a:lnTo>
                  <a:pt x="0" y="6857365"/>
                </a:lnTo>
                <a:close/>
              </a:path>
            </a:pathLst>
          </a:custGeom>
          <a:solidFill>
            <a:schemeClr val="bg2"/>
          </a:solidFill>
        </p:spPr>
        <p:txBody>
          <a:bodyPr wrap="square">
            <a:noAutofit/>
          </a:bodyPr>
          <a:lstStyle/>
          <a:p>
            <a:endParaRPr lang="en-US"/>
          </a:p>
        </p:txBody>
      </p:sp>
      <p:sp>
        <p:nvSpPr>
          <p:cNvPr id="3" name="Footer Placeholder 2">
            <a:extLst>
              <a:ext uri="{FF2B5EF4-FFF2-40B4-BE49-F238E27FC236}">
                <a16:creationId xmlns:a16="http://schemas.microsoft.com/office/drawing/2014/main" id="{69E99B7F-083D-6042-B361-2BEACCEFB4FB}"/>
              </a:ext>
            </a:extLst>
          </p:cNvPr>
          <p:cNvSpPr>
            <a:spLocks noGrp="1"/>
          </p:cNvSpPr>
          <p:nvPr>
            <p:ph type="ftr" sz="quarter" idx="15"/>
          </p:nvPr>
        </p:nvSpPr>
        <p:spPr/>
        <p:txBody>
          <a:bodyPr/>
          <a:lstStyle/>
          <a:p>
            <a:r>
              <a:rPr lang="en-US"/>
              <a:t>© KPA 2019. ALL RIGHTS RESERVED. </a:t>
            </a:r>
            <a:endParaRPr lang="en-US" dirty="0"/>
          </a:p>
        </p:txBody>
      </p:sp>
      <p:sp>
        <p:nvSpPr>
          <p:cNvPr id="8" name="Text Placeholder 5">
            <a:extLst>
              <a:ext uri="{FF2B5EF4-FFF2-40B4-BE49-F238E27FC236}">
                <a16:creationId xmlns:a16="http://schemas.microsoft.com/office/drawing/2014/main" id="{738C8978-A3BC-764B-9AA7-625C8ACE2D47}"/>
              </a:ext>
            </a:extLst>
          </p:cNvPr>
          <p:cNvSpPr>
            <a:spLocks noGrp="1"/>
          </p:cNvSpPr>
          <p:nvPr>
            <p:ph type="body" sz="quarter" idx="16"/>
          </p:nvPr>
        </p:nvSpPr>
        <p:spPr>
          <a:xfrm>
            <a:off x="4259627" y="1033264"/>
            <a:ext cx="7116418" cy="4334271"/>
          </a:xfrm>
        </p:spPr>
        <p:txBody>
          <a:bodyPr anchor="ctr"/>
          <a:lstStyle>
            <a:lvl1pPr marL="0" indent="0">
              <a:buFont typeface="Arial" panose="020B0604020202020204" pitchFamily="34" charset="0"/>
              <a:buNone/>
              <a:defRPr sz="36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885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5" name="Title 1">
            <a:extLst>
              <a:ext uri="{FF2B5EF4-FFF2-40B4-BE49-F238E27FC236}">
                <a16:creationId xmlns:a16="http://schemas.microsoft.com/office/drawing/2014/main" id="{F32D8848-6CED-0944-855A-05A7CDEDDA11}"/>
              </a:ext>
            </a:extLst>
          </p:cNvPr>
          <p:cNvSpPr>
            <a:spLocks noGrp="1"/>
          </p:cNvSpPr>
          <p:nvPr>
            <p:ph type="title"/>
          </p:nvPr>
        </p:nvSpPr>
        <p:spPr>
          <a:xfrm>
            <a:off x="3017520" y="365760"/>
            <a:ext cx="8689788" cy="1148364"/>
          </a:xfrm>
        </p:spPr>
        <p:txBody>
          <a:bodyPr anchor="b"/>
          <a:lstStyle/>
          <a:p>
            <a:r>
              <a:rPr lang="en-US" dirty="0"/>
              <a:t>Click to edit Master title style</a:t>
            </a:r>
          </a:p>
        </p:txBody>
      </p:sp>
      <p:sp>
        <p:nvSpPr>
          <p:cNvPr id="7" name="Content Placeholder 2">
            <a:extLst>
              <a:ext uri="{FF2B5EF4-FFF2-40B4-BE49-F238E27FC236}">
                <a16:creationId xmlns:a16="http://schemas.microsoft.com/office/drawing/2014/main" id="{4E93B558-6D27-2C44-96B7-51711477CC23}"/>
              </a:ext>
            </a:extLst>
          </p:cNvPr>
          <p:cNvSpPr>
            <a:spLocks noGrp="1"/>
          </p:cNvSpPr>
          <p:nvPr>
            <p:ph sz="half" idx="1"/>
          </p:nvPr>
        </p:nvSpPr>
        <p:spPr>
          <a:xfrm>
            <a:off x="3017520" y="1611767"/>
            <a:ext cx="803843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2019. ALL RIGHTS RESERVED. </a:t>
            </a:r>
            <a:endParaRPr lang="en-US" dirty="0"/>
          </a:p>
        </p:txBody>
      </p:sp>
      <p:sp>
        <p:nvSpPr>
          <p:cNvPr id="17" name="Freeform 16">
            <a:extLst>
              <a:ext uri="{FF2B5EF4-FFF2-40B4-BE49-F238E27FC236}">
                <a16:creationId xmlns:a16="http://schemas.microsoft.com/office/drawing/2014/main" id="{8500700F-3748-2946-9538-F0E7B4126791}"/>
              </a:ext>
            </a:extLst>
          </p:cNvPr>
          <p:cNvSpPr/>
          <p:nvPr/>
        </p:nvSpPr>
        <p:spPr>
          <a:xfrm>
            <a:off x="-12458" y="295000"/>
            <a:ext cx="2435911" cy="5799013"/>
          </a:xfrm>
          <a:custGeom>
            <a:avLst/>
            <a:gdLst>
              <a:gd name="connsiteX0" fmla="*/ 2104497 w 2435911"/>
              <a:gd name="connsiteY0" fmla="*/ 2099096 h 5799013"/>
              <a:gd name="connsiteX1" fmla="*/ 5401 w 2435911"/>
              <a:gd name="connsiteY1" fmla="*/ 0 h 5799013"/>
              <a:gd name="connsiteX2" fmla="*/ 5401 w 2435911"/>
              <a:gd name="connsiteY2" fmla="*/ 409151 h 5799013"/>
              <a:gd name="connsiteX3" fmla="*/ 520217 w 2435911"/>
              <a:gd name="connsiteY3" fmla="*/ 921941 h 5799013"/>
              <a:gd name="connsiteX4" fmla="*/ 520244 w 2435911"/>
              <a:gd name="connsiteY4" fmla="*/ 1812798 h 5799013"/>
              <a:gd name="connsiteX5" fmla="*/ 520217 w 2435911"/>
              <a:gd name="connsiteY5" fmla="*/ 1812825 h 5799013"/>
              <a:gd name="connsiteX6" fmla="*/ 520217 w 2435911"/>
              <a:gd name="connsiteY6" fmla="*/ 1812825 h 5799013"/>
              <a:gd name="connsiteX7" fmla="*/ 478019 w 2435911"/>
              <a:gd name="connsiteY7" fmla="*/ 1856711 h 5799013"/>
              <a:gd name="connsiteX8" fmla="*/ 5401 w 2435911"/>
              <a:gd name="connsiteY8" fmla="*/ 1384093 h 5799013"/>
              <a:gd name="connsiteX9" fmla="*/ 5401 w 2435911"/>
              <a:gd name="connsiteY9" fmla="*/ 1789194 h 5799013"/>
              <a:gd name="connsiteX10" fmla="*/ 275468 w 2435911"/>
              <a:gd name="connsiteY10" fmla="*/ 2059261 h 5799013"/>
              <a:gd name="connsiteX11" fmla="*/ 5401 w 2435911"/>
              <a:gd name="connsiteY11" fmla="*/ 2329328 h 5799013"/>
              <a:gd name="connsiteX12" fmla="*/ 5401 w 2435911"/>
              <a:gd name="connsiteY12" fmla="*/ 2738142 h 5799013"/>
              <a:gd name="connsiteX13" fmla="*/ 480719 w 2435911"/>
              <a:gd name="connsiteY13" fmla="*/ 2261811 h 5799013"/>
              <a:gd name="connsiteX14" fmla="*/ 1081956 w 2435911"/>
              <a:gd name="connsiteY14" fmla="*/ 2865748 h 5799013"/>
              <a:gd name="connsiteX15" fmla="*/ 474305 w 2435911"/>
              <a:gd name="connsiteY15" fmla="*/ 3473399 h 5799013"/>
              <a:gd name="connsiteX16" fmla="*/ 5401 w 2435911"/>
              <a:gd name="connsiteY16" fmla="*/ 3004495 h 5799013"/>
              <a:gd name="connsiteX17" fmla="*/ 5401 w 2435911"/>
              <a:gd name="connsiteY17" fmla="*/ 3412634 h 5799013"/>
              <a:gd name="connsiteX18" fmla="*/ 270067 w 2435911"/>
              <a:gd name="connsiteY18" fmla="*/ 3675949 h 5799013"/>
              <a:gd name="connsiteX19" fmla="*/ 5401 w 2435911"/>
              <a:gd name="connsiteY19" fmla="*/ 3941290 h 5799013"/>
              <a:gd name="connsiteX20" fmla="*/ 5401 w 2435911"/>
              <a:gd name="connsiteY20" fmla="*/ 4350441 h 5799013"/>
              <a:gd name="connsiteX21" fmla="*/ 474643 w 2435911"/>
              <a:gd name="connsiteY21" fmla="*/ 3882213 h 5799013"/>
              <a:gd name="connsiteX22" fmla="*/ 518191 w 2435911"/>
              <a:gd name="connsiteY22" fmla="*/ 3925761 h 5799013"/>
              <a:gd name="connsiteX23" fmla="*/ 581657 w 2435911"/>
              <a:gd name="connsiteY23" fmla="*/ 4816645 h 5799013"/>
              <a:gd name="connsiteX24" fmla="*/ 5401 w 2435911"/>
              <a:gd name="connsiteY24" fmla="*/ 5391212 h 5799013"/>
              <a:gd name="connsiteX25" fmla="*/ 5401 w 2435911"/>
              <a:gd name="connsiteY25" fmla="*/ 5793612 h 5799013"/>
              <a:gd name="connsiteX26" fmla="*/ 0 w 2435911"/>
              <a:gd name="connsiteY26" fmla="*/ 5793612 h 5799013"/>
              <a:gd name="connsiteX27" fmla="*/ 5401 w 2435911"/>
              <a:gd name="connsiteY27" fmla="*/ 5799013 h 5799013"/>
              <a:gd name="connsiteX28" fmla="*/ 2104160 w 2435911"/>
              <a:gd name="connsiteY28" fmla="*/ 3700255 h 5799013"/>
              <a:gd name="connsiteX29" fmla="*/ 2104497 w 2435911"/>
              <a:gd name="connsiteY29" fmla="*/ 2099096 h 5799013"/>
              <a:gd name="connsiteX30" fmla="*/ 682932 w 2435911"/>
              <a:gd name="connsiteY30" fmla="*/ 2059261 h 5799013"/>
              <a:gd name="connsiteX31" fmla="*/ 723780 w 2435911"/>
              <a:gd name="connsiteY31" fmla="*/ 2018413 h 5799013"/>
              <a:gd name="connsiteX32" fmla="*/ 991821 w 2435911"/>
              <a:gd name="connsiteY32" fmla="*/ 1393208 h 5799013"/>
              <a:gd name="connsiteX33" fmla="*/ 991821 w 2435911"/>
              <a:gd name="connsiteY33" fmla="*/ 1393208 h 5799013"/>
              <a:gd name="connsiteX34" fmla="*/ 1773665 w 2435911"/>
              <a:gd name="connsiteY34" fmla="*/ 2175052 h 5799013"/>
              <a:gd name="connsiteX35" fmla="*/ 1285857 w 2435911"/>
              <a:gd name="connsiteY35" fmla="*/ 2663198 h 5799013"/>
              <a:gd name="connsiteX36" fmla="*/ 1004312 w 2435911"/>
              <a:gd name="connsiteY36" fmla="*/ 4390277 h 5799013"/>
              <a:gd name="connsiteX37" fmla="*/ 722092 w 2435911"/>
              <a:gd name="connsiteY37" fmla="*/ 3719160 h 5799013"/>
              <a:gd name="connsiteX38" fmla="*/ 722092 w 2435911"/>
              <a:gd name="connsiteY38" fmla="*/ 3719160 h 5799013"/>
              <a:gd name="connsiteX39" fmla="*/ 678543 w 2435911"/>
              <a:gd name="connsiteY39" fmla="*/ 3674937 h 5799013"/>
              <a:gd name="connsiteX40" fmla="*/ 1286194 w 2435911"/>
              <a:gd name="connsiteY40" fmla="*/ 3067286 h 5799013"/>
              <a:gd name="connsiteX41" fmla="*/ 1806748 w 2435911"/>
              <a:gd name="connsiteY41" fmla="*/ 3588178 h 5799013"/>
              <a:gd name="connsiteX42" fmla="*/ 2000184 w 2435911"/>
              <a:gd name="connsiteY42" fmla="*/ 3375837 h 5799013"/>
              <a:gd name="connsiteX43" fmla="*/ 1490770 w 2435911"/>
              <a:gd name="connsiteY43" fmla="*/ 2865748 h 5799013"/>
              <a:gd name="connsiteX44" fmla="*/ 1972164 w 2435911"/>
              <a:gd name="connsiteY44" fmla="*/ 2384354 h 5799013"/>
              <a:gd name="connsiteX45" fmla="*/ 2000184 w 2435911"/>
              <a:gd name="connsiteY45" fmla="*/ 3375837 h 57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35911" h="5799013">
                <a:moveTo>
                  <a:pt x="2104497" y="2099096"/>
                </a:moveTo>
                <a:lnTo>
                  <a:pt x="5401" y="0"/>
                </a:lnTo>
                <a:lnTo>
                  <a:pt x="5401" y="409151"/>
                </a:lnTo>
                <a:lnTo>
                  <a:pt x="520217" y="921941"/>
                </a:lnTo>
                <a:cubicBezTo>
                  <a:pt x="766227" y="1167938"/>
                  <a:pt x="766238" y="1566787"/>
                  <a:pt x="520244" y="1812798"/>
                </a:cubicBezTo>
                <a:cubicBezTo>
                  <a:pt x="520233" y="1812808"/>
                  <a:pt x="520227" y="1812814"/>
                  <a:pt x="520217" y="1812825"/>
                </a:cubicBezTo>
                <a:lnTo>
                  <a:pt x="520217" y="1812825"/>
                </a:lnTo>
                <a:lnTo>
                  <a:pt x="478019" y="1856711"/>
                </a:lnTo>
                <a:lnTo>
                  <a:pt x="5401" y="1384093"/>
                </a:lnTo>
                <a:lnTo>
                  <a:pt x="5401" y="1789194"/>
                </a:lnTo>
                <a:lnTo>
                  <a:pt x="275468" y="2059261"/>
                </a:lnTo>
                <a:lnTo>
                  <a:pt x="5401" y="2329328"/>
                </a:lnTo>
                <a:lnTo>
                  <a:pt x="5401" y="2738142"/>
                </a:lnTo>
                <a:lnTo>
                  <a:pt x="480719" y="2261811"/>
                </a:lnTo>
                <a:lnTo>
                  <a:pt x="1081956" y="2865748"/>
                </a:lnTo>
                <a:lnTo>
                  <a:pt x="474305" y="3473399"/>
                </a:lnTo>
                <a:lnTo>
                  <a:pt x="5401" y="3004495"/>
                </a:lnTo>
                <a:lnTo>
                  <a:pt x="5401" y="3412634"/>
                </a:lnTo>
                <a:lnTo>
                  <a:pt x="270067" y="3675949"/>
                </a:lnTo>
                <a:lnTo>
                  <a:pt x="5401" y="3941290"/>
                </a:lnTo>
                <a:lnTo>
                  <a:pt x="5401" y="4350441"/>
                </a:lnTo>
                <a:lnTo>
                  <a:pt x="474643" y="3882213"/>
                </a:lnTo>
                <a:lnTo>
                  <a:pt x="518191" y="3925761"/>
                </a:lnTo>
                <a:cubicBezTo>
                  <a:pt x="758497" y="4165378"/>
                  <a:pt x="785571" y="4545396"/>
                  <a:pt x="581657" y="4816645"/>
                </a:cubicBezTo>
                <a:lnTo>
                  <a:pt x="5401" y="5391212"/>
                </a:lnTo>
                <a:lnTo>
                  <a:pt x="5401" y="5793612"/>
                </a:lnTo>
                <a:lnTo>
                  <a:pt x="0" y="5793612"/>
                </a:lnTo>
                <a:lnTo>
                  <a:pt x="5401" y="5799013"/>
                </a:lnTo>
                <a:lnTo>
                  <a:pt x="2104160" y="3700255"/>
                </a:lnTo>
                <a:cubicBezTo>
                  <a:pt x="2546364" y="3258186"/>
                  <a:pt x="2546516" y="2541351"/>
                  <a:pt x="2104497" y="2099096"/>
                </a:cubicBezTo>
                <a:close/>
                <a:moveTo>
                  <a:pt x="682932" y="2059261"/>
                </a:moveTo>
                <a:lnTo>
                  <a:pt x="723780" y="2018413"/>
                </a:lnTo>
                <a:cubicBezTo>
                  <a:pt x="890458" y="1852410"/>
                  <a:pt x="986501" y="1628389"/>
                  <a:pt x="991821" y="1393208"/>
                </a:cubicBezTo>
                <a:lnTo>
                  <a:pt x="991821" y="1393208"/>
                </a:lnTo>
                <a:lnTo>
                  <a:pt x="1773665" y="2175052"/>
                </a:lnTo>
                <a:lnTo>
                  <a:pt x="1285857" y="2663198"/>
                </a:lnTo>
                <a:close/>
                <a:moveTo>
                  <a:pt x="1004312" y="4390277"/>
                </a:moveTo>
                <a:cubicBezTo>
                  <a:pt x="1001668" y="4138270"/>
                  <a:pt x="900349" y="3897337"/>
                  <a:pt x="722092" y="3719160"/>
                </a:cubicBezTo>
                <a:lnTo>
                  <a:pt x="722092" y="3719160"/>
                </a:lnTo>
                <a:lnTo>
                  <a:pt x="678543" y="3674937"/>
                </a:lnTo>
                <a:lnTo>
                  <a:pt x="1286194" y="3067286"/>
                </a:lnTo>
                <a:lnTo>
                  <a:pt x="1806748" y="3588178"/>
                </a:lnTo>
                <a:close/>
                <a:moveTo>
                  <a:pt x="2000184" y="3375837"/>
                </a:moveTo>
                <a:lnTo>
                  <a:pt x="1490770" y="2865748"/>
                </a:lnTo>
                <a:lnTo>
                  <a:pt x="1972164" y="2384354"/>
                </a:lnTo>
                <a:cubicBezTo>
                  <a:pt x="2195219" y="2673913"/>
                  <a:pt x="2206528" y="3074146"/>
                  <a:pt x="2000184" y="3375837"/>
                </a:cubicBezTo>
                <a:close/>
              </a:path>
            </a:pathLst>
          </a:custGeom>
          <a:solidFill>
            <a:srgbClr val="E0E0E0"/>
          </a:solidFill>
          <a:ln w="33734" cap="flat">
            <a:noFill/>
            <a:prstDash val="solid"/>
            <a:miter/>
          </a:ln>
        </p:spPr>
        <p:txBody>
          <a:bodyPr rtlCol="0" anchor="ctr"/>
          <a:lstStyle/>
          <a:p>
            <a:endParaRPr lang="en-US"/>
          </a:p>
        </p:txBody>
      </p:sp>
    </p:spTree>
    <p:extLst>
      <p:ext uri="{BB962C8B-B14F-4D97-AF65-F5344CB8AC3E}">
        <p14:creationId xmlns:p14="http://schemas.microsoft.com/office/powerpoint/2010/main" val="358043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ingle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EC98AB00-5E01-674B-8C0F-628813F8581A}"/>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10575926" cy="438912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Tree>
    <p:extLst>
      <p:ext uri="{BB962C8B-B14F-4D97-AF65-F5344CB8AC3E}">
        <p14:creationId xmlns:p14="http://schemas.microsoft.com/office/powerpoint/2010/main" val="307659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ingle Block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10575926" cy="438912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Tree>
    <p:extLst>
      <p:ext uri="{BB962C8B-B14F-4D97-AF65-F5344CB8AC3E}">
        <p14:creationId xmlns:p14="http://schemas.microsoft.com/office/powerpoint/2010/main" val="359191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Title Dark">
    <p:bg>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0CA9842-9634-614E-94CB-688679114E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4" name="Footer Placeholder 3">
            <a:extLst>
              <a:ext uri="{FF2B5EF4-FFF2-40B4-BE49-F238E27FC236}">
                <a16:creationId xmlns:a16="http://schemas.microsoft.com/office/drawing/2014/main" id="{99479A35-5936-334D-8446-56AF811140DD}"/>
              </a:ext>
            </a:extLst>
          </p:cNvPr>
          <p:cNvSpPr>
            <a:spLocks noGrp="1"/>
          </p:cNvSpPr>
          <p:nvPr>
            <p:ph type="ftr" sz="quarter" idx="10"/>
          </p:nvPr>
        </p:nvSpPr>
        <p:spPr/>
        <p:txBody>
          <a:bodyPr/>
          <a:lstStyle/>
          <a:p>
            <a:r>
              <a:rPr lang="en-US"/>
              <a:t>© KPA 2019. ALL RIGHTS RESERVED. </a:t>
            </a:r>
            <a:endParaRPr lang="en-US" dirty="0"/>
          </a:p>
        </p:txBody>
      </p:sp>
      <p:sp>
        <p:nvSpPr>
          <p:cNvPr id="5" name="Slide Number Placeholder 4">
            <a:extLst>
              <a:ext uri="{FF2B5EF4-FFF2-40B4-BE49-F238E27FC236}">
                <a16:creationId xmlns:a16="http://schemas.microsoft.com/office/drawing/2014/main" id="{F1EED621-7044-F74F-B24D-2A036F6E00E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6" name="Text Placeholder 5">
            <a:extLst>
              <a:ext uri="{FF2B5EF4-FFF2-40B4-BE49-F238E27FC236}">
                <a16:creationId xmlns:a16="http://schemas.microsoft.com/office/drawing/2014/main" id="{356BD3B1-D9A4-9E40-8993-25C392CFEFCE}"/>
              </a:ext>
            </a:extLst>
          </p:cNvPr>
          <p:cNvSpPr>
            <a:spLocks noGrp="1"/>
          </p:cNvSpPr>
          <p:nvPr>
            <p:ph type="body" sz="quarter" idx="12"/>
          </p:nvPr>
        </p:nvSpPr>
        <p:spPr>
          <a:xfrm>
            <a:off x="3017520" y="1828800"/>
            <a:ext cx="8031480" cy="3836113"/>
          </a:xfrm>
        </p:spPr>
        <p:txBody>
          <a:bodyPr anchor="t"/>
          <a:lstStyle>
            <a:lvl1pPr marL="0" indent="0">
              <a:buFont typeface="Arial" panose="020B0604020202020204" pitchFamily="34" charset="0"/>
              <a:buNone/>
              <a:defRPr sz="2800" i="1">
                <a:solidFill>
                  <a:schemeClr val="bg1"/>
                </a:solidFill>
              </a:defRPr>
            </a:lvl1pPr>
            <a:lvl2pPr marL="4763" indent="0">
              <a:spcBef>
                <a:spcPts val="1800"/>
              </a:spcBef>
              <a:spcAft>
                <a:spcPts val="0"/>
              </a:spcAft>
              <a:buNone/>
              <a:tabLst/>
              <a:defRPr sz="1400" b="1">
                <a:solidFill>
                  <a:schemeClr val="accent3"/>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
        <p:nvSpPr>
          <p:cNvPr id="7" name="Title 1">
            <a:extLst>
              <a:ext uri="{FF2B5EF4-FFF2-40B4-BE49-F238E27FC236}">
                <a16:creationId xmlns:a16="http://schemas.microsoft.com/office/drawing/2014/main" id="{9CDA162B-291B-2A43-955F-5CA12DBEEC4E}"/>
              </a:ext>
            </a:extLst>
          </p:cNvPr>
          <p:cNvSpPr>
            <a:spLocks noGrp="1"/>
          </p:cNvSpPr>
          <p:nvPr>
            <p:ph type="title"/>
          </p:nvPr>
        </p:nvSpPr>
        <p:spPr>
          <a:xfrm>
            <a:off x="3017520" y="365760"/>
            <a:ext cx="8693468" cy="1148364"/>
          </a:xfrm>
        </p:spPr>
        <p:txBody>
          <a:bodyPr anchor="b"/>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2002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C64D14-0E97-5A47-B43C-EA861510EBED}"/>
              </a:ext>
            </a:extLst>
          </p:cNvPr>
          <p:cNvSpPr>
            <a:spLocks noGrp="1"/>
          </p:cNvSpPr>
          <p:nvPr>
            <p:ph sz="half" idx="2"/>
          </p:nvPr>
        </p:nvSpPr>
        <p:spPr>
          <a:xfrm>
            <a:off x="6525709"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dirty="0"/>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04198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lumns/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2269671"/>
            <a:ext cx="5212080" cy="37120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C64D14-0E97-5A47-B43C-EA861510EBED}"/>
              </a:ext>
            </a:extLst>
          </p:cNvPr>
          <p:cNvSpPr>
            <a:spLocks noGrp="1"/>
          </p:cNvSpPr>
          <p:nvPr>
            <p:ph sz="half" idx="2"/>
          </p:nvPr>
        </p:nvSpPr>
        <p:spPr>
          <a:xfrm>
            <a:off x="6525709" y="2269671"/>
            <a:ext cx="5212080" cy="37120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6" name="Text Placeholder 7">
            <a:extLst>
              <a:ext uri="{FF2B5EF4-FFF2-40B4-BE49-F238E27FC236}">
                <a16:creationId xmlns:a16="http://schemas.microsoft.com/office/drawing/2014/main" id="{1839A0FB-7687-AC4F-A351-1DBB4466B869}"/>
              </a:ext>
            </a:extLst>
          </p:cNvPr>
          <p:cNvSpPr>
            <a:spLocks noGrp="1"/>
          </p:cNvSpPr>
          <p:nvPr>
            <p:ph type="body" sz="quarter" idx="13"/>
          </p:nvPr>
        </p:nvSpPr>
        <p:spPr>
          <a:xfrm>
            <a:off x="473076" y="1595438"/>
            <a:ext cx="5212080" cy="505000"/>
          </a:xfrm>
          <a:solidFill>
            <a:schemeClr val="accent3">
              <a:lumMod val="20000"/>
              <a:lumOff val="80000"/>
            </a:schemeClr>
          </a:solidFill>
          <a:ln>
            <a:noFill/>
          </a:ln>
        </p:spPr>
        <p:txBody>
          <a:bodyPr lIns="182880" anchor="ctr">
            <a:normAutofit/>
          </a:bodyPr>
          <a:lstStyle>
            <a:lvl1pPr marL="0" indent="0">
              <a:spcBef>
                <a:spcPts val="0"/>
              </a:spcBef>
              <a:buNone/>
              <a:defRPr sz="1600" b="1" cap="all" spc="100" baseline="0">
                <a:solidFill>
                  <a:schemeClr val="tx1">
                    <a:lumMod val="85000"/>
                    <a:lumOff val="15000"/>
                  </a:schemeClr>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7" name="Text Placeholder 7">
            <a:extLst>
              <a:ext uri="{FF2B5EF4-FFF2-40B4-BE49-F238E27FC236}">
                <a16:creationId xmlns:a16="http://schemas.microsoft.com/office/drawing/2014/main" id="{C6464A18-54D4-E54C-B5D3-8CC4589B5922}"/>
              </a:ext>
            </a:extLst>
          </p:cNvPr>
          <p:cNvSpPr>
            <a:spLocks noGrp="1"/>
          </p:cNvSpPr>
          <p:nvPr>
            <p:ph type="body" sz="quarter" idx="14"/>
          </p:nvPr>
        </p:nvSpPr>
        <p:spPr>
          <a:xfrm>
            <a:off x="6514647" y="1595438"/>
            <a:ext cx="5212080" cy="505000"/>
          </a:xfrm>
          <a:solidFill>
            <a:schemeClr val="accent3">
              <a:lumMod val="20000"/>
              <a:lumOff val="80000"/>
            </a:schemeClr>
          </a:solidFill>
          <a:ln>
            <a:noFill/>
          </a:ln>
        </p:spPr>
        <p:txBody>
          <a:bodyPr lIns="182880" anchor="ctr">
            <a:normAutofit/>
          </a:bodyPr>
          <a:lstStyle>
            <a:lvl1pPr marL="0" indent="0">
              <a:spcBef>
                <a:spcPts val="0"/>
              </a:spcBef>
              <a:buNone/>
              <a:defRPr sz="1600" b="1" cap="all" spc="100" baseline="0">
                <a:solidFill>
                  <a:schemeClr val="tx1">
                    <a:lumMod val="85000"/>
                    <a:lumOff val="15000"/>
                  </a:schemeClr>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DBECD12E-D103-2F42-BDFC-5FDF8ED9B8E1}"/>
              </a:ext>
            </a:extLst>
          </p:cNvPr>
          <p:cNvSpPr>
            <a:spLocks noGrp="1"/>
          </p:cNvSpPr>
          <p:nvPr>
            <p:ph type="ftr" sz="quarter" idx="15"/>
          </p:nvPr>
        </p:nvSpPr>
        <p:spPr/>
        <p:txBody>
          <a:bodyPr/>
          <a:lstStyle/>
          <a:p>
            <a:r>
              <a:rPr lang="en-US" dirty="0"/>
              <a:t>© KPA 2020. ALL RIGHTS RESERVED. </a:t>
            </a:r>
          </a:p>
        </p:txBody>
      </p:sp>
      <p:sp>
        <p:nvSpPr>
          <p:cNvPr id="9" name="Text Placeholder 7">
            <a:extLst>
              <a:ext uri="{FF2B5EF4-FFF2-40B4-BE49-F238E27FC236}">
                <a16:creationId xmlns:a16="http://schemas.microsoft.com/office/drawing/2014/main" id="{674208E6-250A-9A4F-B236-85920B1D1601}"/>
              </a:ext>
            </a:extLst>
          </p:cNvPr>
          <p:cNvSpPr>
            <a:spLocks noGrp="1"/>
          </p:cNvSpPr>
          <p:nvPr>
            <p:ph type="body" sz="quarter" idx="16"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59054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4"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6" name="Content Placeholder 2">
            <a:extLst>
              <a:ext uri="{FF2B5EF4-FFF2-40B4-BE49-F238E27FC236}">
                <a16:creationId xmlns:a16="http://schemas.microsoft.com/office/drawing/2014/main" id="{4CE17F62-6B74-D249-97A4-01A829A3E67E}"/>
              </a:ext>
            </a:extLst>
          </p:cNvPr>
          <p:cNvSpPr>
            <a:spLocks noGrp="1"/>
          </p:cNvSpPr>
          <p:nvPr>
            <p:ph sz="half" idx="11"/>
          </p:nvPr>
        </p:nvSpPr>
        <p:spPr>
          <a:xfrm>
            <a:off x="4445588"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952BFE49-8C76-624A-A375-3F00800E19E5}"/>
              </a:ext>
            </a:extLst>
          </p:cNvPr>
          <p:cNvSpPr>
            <a:spLocks noGrp="1"/>
          </p:cNvSpPr>
          <p:nvPr>
            <p:ph sz="half" idx="12"/>
          </p:nvPr>
        </p:nvSpPr>
        <p:spPr>
          <a:xfrm>
            <a:off x="8418101"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58CF484E-7FA2-7A41-B4D6-64A7EAB4AA2B}"/>
              </a:ext>
            </a:extLst>
          </p:cNvPr>
          <p:cNvSpPr>
            <a:spLocks noGrp="1"/>
          </p:cNvSpPr>
          <p:nvPr>
            <p:ph type="ftr" sz="quarter" idx="13"/>
          </p:nvPr>
        </p:nvSpPr>
        <p:spPr/>
        <p:txBody>
          <a:bodyPr/>
          <a:lstStyle/>
          <a:p>
            <a:r>
              <a:rPr lang="en-US" dirty="0"/>
              <a:t>© KPA 2020. ALL RIGHTS RESERVED. </a:t>
            </a:r>
          </a:p>
        </p:txBody>
      </p:sp>
      <p:sp>
        <p:nvSpPr>
          <p:cNvPr id="9" name="Text Placeholder 7">
            <a:extLst>
              <a:ext uri="{FF2B5EF4-FFF2-40B4-BE49-F238E27FC236}">
                <a16:creationId xmlns:a16="http://schemas.microsoft.com/office/drawing/2014/main" id="{0B2237A0-E0F7-EE4A-980B-57487E7E687D}"/>
              </a:ext>
            </a:extLst>
          </p:cNvPr>
          <p:cNvSpPr>
            <a:spLocks noGrp="1"/>
          </p:cNvSpPr>
          <p:nvPr>
            <p:ph type="body" sz="quarter" idx="14"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10792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1C668393-F910-C64D-B60D-D515450ED19D}"/>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C7684800-FAB5-F84E-827C-0868442EB046}"/>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B80777A5-CC64-9A4C-9B5D-4592C2B806A8}"/>
              </a:ext>
            </a:extLst>
          </p:cNvPr>
          <p:cNvSpPr>
            <a:spLocks noGrp="1"/>
          </p:cNvSpPr>
          <p:nvPr>
            <p:ph type="ftr" sz="quarter" idx="20"/>
          </p:nvPr>
        </p:nvSpPr>
        <p:spPr/>
        <p:txBody>
          <a:bodyPr/>
          <a:lstStyle/>
          <a:p>
            <a:r>
              <a:rPr lang="en-US" dirty="0"/>
              <a:t>© KPA 2020. ALL RIGHTS RESERVED. </a:t>
            </a:r>
          </a:p>
        </p:txBody>
      </p:sp>
      <p:sp>
        <p:nvSpPr>
          <p:cNvPr id="10" name="Content Placeholder 3">
            <a:extLst>
              <a:ext uri="{FF2B5EF4-FFF2-40B4-BE49-F238E27FC236}">
                <a16:creationId xmlns:a16="http://schemas.microsoft.com/office/drawing/2014/main" id="{E1F8D83B-1E19-094A-A3F0-62EF4264FFFC}"/>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7487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B80777A5-CC64-9A4C-9B5D-4592C2B806A8}"/>
              </a:ext>
            </a:extLst>
          </p:cNvPr>
          <p:cNvSpPr>
            <a:spLocks noGrp="1"/>
          </p:cNvSpPr>
          <p:nvPr>
            <p:ph type="ftr" sz="quarter" idx="20"/>
          </p:nvPr>
        </p:nvSpPr>
        <p:spPr/>
        <p:txBody>
          <a:bodyPr/>
          <a:lstStyle/>
          <a:p>
            <a:r>
              <a:rPr lang="en-US" dirty="0"/>
              <a:t>© KPA 2020. ALL RIGHTS RESERVED. </a:t>
            </a:r>
          </a:p>
        </p:txBody>
      </p:sp>
      <p:sp>
        <p:nvSpPr>
          <p:cNvPr id="19" name="Content Placeholder 3">
            <a:extLst>
              <a:ext uri="{FF2B5EF4-FFF2-40B4-BE49-F238E27FC236}">
                <a16:creationId xmlns:a16="http://schemas.microsoft.com/office/drawing/2014/main" id="{4B8B964D-92E3-D54B-A699-B56BE5A4DCC8}"/>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CC71B9F7-DB8E-0042-AD29-C1620386F296}"/>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1" name="Content Placeholder 3">
            <a:extLst>
              <a:ext uri="{FF2B5EF4-FFF2-40B4-BE49-F238E27FC236}">
                <a16:creationId xmlns:a16="http://schemas.microsoft.com/office/drawing/2014/main" id="{D1F07A44-A4C9-E445-B235-4BEB6C321AB4}"/>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2" name="Content Placeholder 3">
            <a:extLst>
              <a:ext uri="{FF2B5EF4-FFF2-40B4-BE49-F238E27FC236}">
                <a16:creationId xmlns:a16="http://schemas.microsoft.com/office/drawing/2014/main" id="{E48A4CCC-D095-5744-A311-339AAC8D57BD}"/>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0371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hree Boxes/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BDB9453-DF69-4A4F-A64C-9C64C3960380}"/>
              </a:ext>
            </a:extLst>
          </p:cNvPr>
          <p:cNvSpPr>
            <a:spLocks noGrp="1"/>
          </p:cNvSpPr>
          <p:nvPr>
            <p:ph type="pic" sz="quarter" idx="12"/>
          </p:nvPr>
        </p:nvSpPr>
        <p:spPr>
          <a:xfrm>
            <a:off x="6923542" y="-1"/>
            <a:ext cx="5268458" cy="6400800"/>
          </a:xfrm>
          <a:custGeom>
            <a:avLst/>
            <a:gdLst>
              <a:gd name="connsiteX0" fmla="*/ 0 w 5268458"/>
              <a:gd name="connsiteY0" fmla="*/ 0 h 6388155"/>
              <a:gd name="connsiteX1" fmla="*/ 5268458 w 5268458"/>
              <a:gd name="connsiteY1" fmla="*/ 0 h 6388155"/>
              <a:gd name="connsiteX2" fmla="*/ 5268458 w 5268458"/>
              <a:gd name="connsiteY2" fmla="*/ 6388155 h 6388155"/>
              <a:gd name="connsiteX3" fmla="*/ 1188908 w 5268458"/>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5268458" h="6388155">
                <a:moveTo>
                  <a:pt x="0" y="0"/>
                </a:moveTo>
                <a:lnTo>
                  <a:pt x="5268458" y="0"/>
                </a:lnTo>
                <a:lnTo>
                  <a:pt x="5268458" y="6388155"/>
                </a:lnTo>
                <a:lnTo>
                  <a:pt x="1188908" y="6388155"/>
                </a:lnTo>
                <a:close/>
              </a:path>
            </a:pathLst>
          </a:custGeom>
          <a:solidFill>
            <a:schemeClr val="bg1">
              <a:lumMod val="95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a:xfrm>
            <a:off x="473075" y="346208"/>
            <a:ext cx="6006553" cy="1148364"/>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 name="Text Placeholder 7">
            <a:extLst>
              <a:ext uri="{FF2B5EF4-FFF2-40B4-BE49-F238E27FC236}">
                <a16:creationId xmlns:a16="http://schemas.microsoft.com/office/drawing/2014/main" id="{EB34934D-C658-7345-9344-44C16ABC8A0A}"/>
              </a:ext>
            </a:extLst>
          </p:cNvPr>
          <p:cNvSpPr>
            <a:spLocks noGrp="1"/>
          </p:cNvSpPr>
          <p:nvPr>
            <p:ph type="body" sz="quarter" idx="13" hasCustomPrompt="1"/>
          </p:nvPr>
        </p:nvSpPr>
        <p:spPr>
          <a:xfrm>
            <a:off x="473075" y="952073"/>
            <a:ext cx="600655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4" name="Content Placeholder 3">
            <a:extLst>
              <a:ext uri="{FF2B5EF4-FFF2-40B4-BE49-F238E27FC236}">
                <a16:creationId xmlns:a16="http://schemas.microsoft.com/office/drawing/2014/main" id="{1A37BCEF-898C-D544-A735-097ABCF82ED6}"/>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9C8D7270-C05E-F446-A459-934594F119DA}"/>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6" name="Content Placeholder 3">
            <a:extLst>
              <a:ext uri="{FF2B5EF4-FFF2-40B4-BE49-F238E27FC236}">
                <a16:creationId xmlns:a16="http://schemas.microsoft.com/office/drawing/2014/main" id="{79E3A517-778B-3F49-8006-F985187F0585}"/>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5969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our Boxes/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BDB9453-DF69-4A4F-A64C-9C64C3960380}"/>
              </a:ext>
            </a:extLst>
          </p:cNvPr>
          <p:cNvSpPr>
            <a:spLocks noGrp="1"/>
          </p:cNvSpPr>
          <p:nvPr>
            <p:ph type="pic" sz="quarter" idx="12"/>
          </p:nvPr>
        </p:nvSpPr>
        <p:spPr>
          <a:xfrm>
            <a:off x="6923542" y="-1"/>
            <a:ext cx="5268458" cy="6400800"/>
          </a:xfrm>
          <a:custGeom>
            <a:avLst/>
            <a:gdLst>
              <a:gd name="connsiteX0" fmla="*/ 0 w 5268458"/>
              <a:gd name="connsiteY0" fmla="*/ 0 h 6388155"/>
              <a:gd name="connsiteX1" fmla="*/ 5268458 w 5268458"/>
              <a:gd name="connsiteY1" fmla="*/ 0 h 6388155"/>
              <a:gd name="connsiteX2" fmla="*/ 5268458 w 5268458"/>
              <a:gd name="connsiteY2" fmla="*/ 6388155 h 6388155"/>
              <a:gd name="connsiteX3" fmla="*/ 1188908 w 5268458"/>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5268458" h="6388155">
                <a:moveTo>
                  <a:pt x="0" y="0"/>
                </a:moveTo>
                <a:lnTo>
                  <a:pt x="5268458" y="0"/>
                </a:lnTo>
                <a:lnTo>
                  <a:pt x="5268458" y="6388155"/>
                </a:lnTo>
                <a:lnTo>
                  <a:pt x="1188908" y="6388155"/>
                </a:lnTo>
                <a:close/>
              </a:path>
            </a:pathLst>
          </a:custGeom>
          <a:solidFill>
            <a:schemeClr val="bg1">
              <a:lumMod val="95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a:xfrm>
            <a:off x="473075" y="346208"/>
            <a:ext cx="6006553" cy="1148364"/>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 name="Text Placeholder 7">
            <a:extLst>
              <a:ext uri="{FF2B5EF4-FFF2-40B4-BE49-F238E27FC236}">
                <a16:creationId xmlns:a16="http://schemas.microsoft.com/office/drawing/2014/main" id="{EB34934D-C658-7345-9344-44C16ABC8A0A}"/>
              </a:ext>
            </a:extLst>
          </p:cNvPr>
          <p:cNvSpPr>
            <a:spLocks noGrp="1"/>
          </p:cNvSpPr>
          <p:nvPr>
            <p:ph type="body" sz="quarter" idx="13" hasCustomPrompt="1"/>
          </p:nvPr>
        </p:nvSpPr>
        <p:spPr>
          <a:xfrm>
            <a:off x="473075" y="952073"/>
            <a:ext cx="600655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4" name="Content Placeholder 3">
            <a:extLst>
              <a:ext uri="{FF2B5EF4-FFF2-40B4-BE49-F238E27FC236}">
                <a16:creationId xmlns:a16="http://schemas.microsoft.com/office/drawing/2014/main" id="{26DD8C80-7597-5B4D-81CC-2E23F998173A}"/>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6" name="Content Placeholder 3">
            <a:extLst>
              <a:ext uri="{FF2B5EF4-FFF2-40B4-BE49-F238E27FC236}">
                <a16:creationId xmlns:a16="http://schemas.microsoft.com/office/drawing/2014/main" id="{84827B4F-7E06-6B48-BBDF-AD5962782476}"/>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7" name="Content Placeholder 3">
            <a:extLst>
              <a:ext uri="{FF2B5EF4-FFF2-40B4-BE49-F238E27FC236}">
                <a16:creationId xmlns:a16="http://schemas.microsoft.com/office/drawing/2014/main" id="{1DED8F48-B692-734C-BBCF-07A446C1DF5C}"/>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8" name="Content Placeholder 3">
            <a:extLst>
              <a:ext uri="{FF2B5EF4-FFF2-40B4-BE49-F238E27FC236}">
                <a16:creationId xmlns:a16="http://schemas.microsoft.com/office/drawing/2014/main" id="{F4708E63-858A-1541-B1CF-3203F58E8400}"/>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4117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hree Boxes/Patter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2E7595-1CFB-8B4A-83D9-C2277B14FE7B}"/>
              </a:ext>
            </a:extLst>
          </p:cNvPr>
          <p:cNvSpPr/>
          <p:nvPr userDrawn="1"/>
        </p:nvSpPr>
        <p:spPr>
          <a:xfrm>
            <a:off x="0" y="0"/>
            <a:ext cx="12192000" cy="6400800"/>
          </a:xfrm>
          <a:prstGeom prst="rect">
            <a:avLst/>
          </a:pr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D94F680-5B68-BF4D-B877-A407ABA7F655}"/>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13" name="Group 12">
              <a:extLst>
                <a:ext uri="{FF2B5EF4-FFF2-40B4-BE49-F238E27FC236}">
                  <a16:creationId xmlns:a16="http://schemas.microsoft.com/office/drawing/2014/main" id="{3CB1C5A5-7B7F-EE4D-8D53-0361C97A6B12}"/>
                </a:ext>
              </a:extLst>
            </p:cNvPr>
            <p:cNvGrpSpPr/>
            <p:nvPr userDrawn="1"/>
          </p:nvGrpSpPr>
          <p:grpSpPr>
            <a:xfrm>
              <a:off x="487364" y="341313"/>
              <a:ext cx="12600713" cy="1005840"/>
              <a:chOff x="487364" y="341313"/>
              <a:chExt cx="12600713" cy="1005840"/>
            </a:xfrm>
            <a:grpFill/>
          </p:grpSpPr>
          <p:pic>
            <p:nvPicPr>
              <p:cNvPr id="84" name="Graphic 83">
                <a:extLst>
                  <a:ext uri="{FF2B5EF4-FFF2-40B4-BE49-F238E27FC236}">
                    <a16:creationId xmlns:a16="http://schemas.microsoft.com/office/drawing/2014/main" id="{3129AB0E-E363-F843-AA07-07EAA755C7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5" name="Graphic 84">
                <a:extLst>
                  <a:ext uri="{FF2B5EF4-FFF2-40B4-BE49-F238E27FC236}">
                    <a16:creationId xmlns:a16="http://schemas.microsoft.com/office/drawing/2014/main" id="{8161C204-8DDD-104C-ACB5-FA9A5DEF0C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6" name="Graphic 85">
                <a:extLst>
                  <a:ext uri="{FF2B5EF4-FFF2-40B4-BE49-F238E27FC236}">
                    <a16:creationId xmlns:a16="http://schemas.microsoft.com/office/drawing/2014/main" id="{B783834E-94E3-0C4B-BD3B-B6DE1A778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7" name="Graphic 86">
                <a:extLst>
                  <a:ext uri="{FF2B5EF4-FFF2-40B4-BE49-F238E27FC236}">
                    <a16:creationId xmlns:a16="http://schemas.microsoft.com/office/drawing/2014/main" id="{BFE10041-1108-AB45-87B8-2793907A733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8" name="Graphic 87">
                <a:extLst>
                  <a:ext uri="{FF2B5EF4-FFF2-40B4-BE49-F238E27FC236}">
                    <a16:creationId xmlns:a16="http://schemas.microsoft.com/office/drawing/2014/main" id="{C829C728-CEFC-E74B-99F0-FAF8D5641E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9" name="Graphic 88">
                <a:extLst>
                  <a:ext uri="{FF2B5EF4-FFF2-40B4-BE49-F238E27FC236}">
                    <a16:creationId xmlns:a16="http://schemas.microsoft.com/office/drawing/2014/main" id="{9846AEAD-F339-DA4E-8857-FDD9F87D32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90" name="Graphic 89">
                <a:extLst>
                  <a:ext uri="{FF2B5EF4-FFF2-40B4-BE49-F238E27FC236}">
                    <a16:creationId xmlns:a16="http://schemas.microsoft.com/office/drawing/2014/main" id="{5247EA2B-4708-E741-A829-DFB85FA2B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91" name="Graphic 90">
                <a:extLst>
                  <a:ext uri="{FF2B5EF4-FFF2-40B4-BE49-F238E27FC236}">
                    <a16:creationId xmlns:a16="http://schemas.microsoft.com/office/drawing/2014/main" id="{488D16AA-CC98-2349-A32E-0557C63D5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92" name="Graphic 91">
                <a:extLst>
                  <a:ext uri="{FF2B5EF4-FFF2-40B4-BE49-F238E27FC236}">
                    <a16:creationId xmlns:a16="http://schemas.microsoft.com/office/drawing/2014/main" id="{643BBC7D-3DD9-B54E-9FFA-19437BB7EE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F568C2B-F05E-A64E-9EB8-2C830B612439}"/>
                </a:ext>
              </a:extLst>
            </p:cNvPr>
            <p:cNvGrpSpPr/>
            <p:nvPr userDrawn="1"/>
          </p:nvGrpSpPr>
          <p:grpSpPr>
            <a:xfrm>
              <a:off x="-288812" y="1255713"/>
              <a:ext cx="12600713" cy="1005840"/>
              <a:chOff x="487364" y="341313"/>
              <a:chExt cx="12600713" cy="1005840"/>
            </a:xfrm>
            <a:grpFill/>
          </p:grpSpPr>
          <p:pic>
            <p:nvPicPr>
              <p:cNvPr id="75" name="Graphic 74">
                <a:extLst>
                  <a:ext uri="{FF2B5EF4-FFF2-40B4-BE49-F238E27FC236}">
                    <a16:creationId xmlns:a16="http://schemas.microsoft.com/office/drawing/2014/main" id="{A173950E-565F-7944-8A99-7DC5953F35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6" name="Graphic 75">
                <a:extLst>
                  <a:ext uri="{FF2B5EF4-FFF2-40B4-BE49-F238E27FC236}">
                    <a16:creationId xmlns:a16="http://schemas.microsoft.com/office/drawing/2014/main" id="{DBB0AB42-E11B-604D-AC88-91FC117219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7" name="Graphic 76">
                <a:extLst>
                  <a:ext uri="{FF2B5EF4-FFF2-40B4-BE49-F238E27FC236}">
                    <a16:creationId xmlns:a16="http://schemas.microsoft.com/office/drawing/2014/main" id="{741ADC49-4CB0-004F-882B-AA82EB68DF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8" name="Graphic 77">
                <a:extLst>
                  <a:ext uri="{FF2B5EF4-FFF2-40B4-BE49-F238E27FC236}">
                    <a16:creationId xmlns:a16="http://schemas.microsoft.com/office/drawing/2014/main" id="{B61BC04E-DF7F-7B4E-BFD3-195651959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9" name="Graphic 78">
                <a:extLst>
                  <a:ext uri="{FF2B5EF4-FFF2-40B4-BE49-F238E27FC236}">
                    <a16:creationId xmlns:a16="http://schemas.microsoft.com/office/drawing/2014/main" id="{ABD747C6-3C0B-4B4B-BD13-0F215037EB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0" name="Graphic 79">
                <a:extLst>
                  <a:ext uri="{FF2B5EF4-FFF2-40B4-BE49-F238E27FC236}">
                    <a16:creationId xmlns:a16="http://schemas.microsoft.com/office/drawing/2014/main" id="{5EA8B82F-7F3D-2941-A563-D34734E9D4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1" name="Graphic 80">
                <a:extLst>
                  <a:ext uri="{FF2B5EF4-FFF2-40B4-BE49-F238E27FC236}">
                    <a16:creationId xmlns:a16="http://schemas.microsoft.com/office/drawing/2014/main" id="{7037279D-1A81-9C48-9D46-FB5E1DC7DA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2" name="Graphic 81">
                <a:extLst>
                  <a:ext uri="{FF2B5EF4-FFF2-40B4-BE49-F238E27FC236}">
                    <a16:creationId xmlns:a16="http://schemas.microsoft.com/office/drawing/2014/main" id="{6C2F2EF9-2EC2-874A-89FC-E6F94F0C03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3" name="Graphic 82">
                <a:extLst>
                  <a:ext uri="{FF2B5EF4-FFF2-40B4-BE49-F238E27FC236}">
                    <a16:creationId xmlns:a16="http://schemas.microsoft.com/office/drawing/2014/main" id="{908809B6-E479-C946-8CD1-6327E23968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D7417D09-F618-F546-9B40-A997F0AAB0C1}"/>
                </a:ext>
              </a:extLst>
            </p:cNvPr>
            <p:cNvGrpSpPr/>
            <p:nvPr userDrawn="1"/>
          </p:nvGrpSpPr>
          <p:grpSpPr>
            <a:xfrm>
              <a:off x="487364" y="2085053"/>
              <a:ext cx="12600713" cy="1005840"/>
              <a:chOff x="487364" y="341313"/>
              <a:chExt cx="12600713" cy="1005840"/>
            </a:xfrm>
            <a:grpFill/>
          </p:grpSpPr>
          <p:pic>
            <p:nvPicPr>
              <p:cNvPr id="66" name="Graphic 65">
                <a:extLst>
                  <a:ext uri="{FF2B5EF4-FFF2-40B4-BE49-F238E27FC236}">
                    <a16:creationId xmlns:a16="http://schemas.microsoft.com/office/drawing/2014/main" id="{3F4507C5-93E1-0A41-8A19-0510885250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7" name="Graphic 66">
                <a:extLst>
                  <a:ext uri="{FF2B5EF4-FFF2-40B4-BE49-F238E27FC236}">
                    <a16:creationId xmlns:a16="http://schemas.microsoft.com/office/drawing/2014/main" id="{ECCBEFA9-5181-1A4E-9042-297B00B1CD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8" name="Graphic 67">
                <a:extLst>
                  <a:ext uri="{FF2B5EF4-FFF2-40B4-BE49-F238E27FC236}">
                    <a16:creationId xmlns:a16="http://schemas.microsoft.com/office/drawing/2014/main" id="{0F90F93D-7E99-1C48-8A32-38DE2A32CB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9" name="Graphic 68">
                <a:extLst>
                  <a:ext uri="{FF2B5EF4-FFF2-40B4-BE49-F238E27FC236}">
                    <a16:creationId xmlns:a16="http://schemas.microsoft.com/office/drawing/2014/main" id="{CD81F49C-3EDA-D845-A215-D8050FD26F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0" name="Graphic 69">
                <a:extLst>
                  <a:ext uri="{FF2B5EF4-FFF2-40B4-BE49-F238E27FC236}">
                    <a16:creationId xmlns:a16="http://schemas.microsoft.com/office/drawing/2014/main" id="{5444184A-C2AD-7F48-8D15-9CA8231495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1" name="Graphic 70">
                <a:extLst>
                  <a:ext uri="{FF2B5EF4-FFF2-40B4-BE49-F238E27FC236}">
                    <a16:creationId xmlns:a16="http://schemas.microsoft.com/office/drawing/2014/main" id="{9C994DD5-215E-D14D-A458-D992E548A9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2" name="Graphic 71">
                <a:extLst>
                  <a:ext uri="{FF2B5EF4-FFF2-40B4-BE49-F238E27FC236}">
                    <a16:creationId xmlns:a16="http://schemas.microsoft.com/office/drawing/2014/main" id="{B128ED80-C01F-CD45-9A8E-A38D999D5F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3" name="Graphic 72">
                <a:extLst>
                  <a:ext uri="{FF2B5EF4-FFF2-40B4-BE49-F238E27FC236}">
                    <a16:creationId xmlns:a16="http://schemas.microsoft.com/office/drawing/2014/main" id="{49AAEB22-558A-D244-AD97-65C8BC5C91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4" name="Graphic 73">
                <a:extLst>
                  <a:ext uri="{FF2B5EF4-FFF2-40B4-BE49-F238E27FC236}">
                    <a16:creationId xmlns:a16="http://schemas.microsoft.com/office/drawing/2014/main" id="{6291E062-6AD6-7141-984E-E843924241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6" name="Group 15">
              <a:extLst>
                <a:ext uri="{FF2B5EF4-FFF2-40B4-BE49-F238E27FC236}">
                  <a16:creationId xmlns:a16="http://schemas.microsoft.com/office/drawing/2014/main" id="{7F958567-0468-B147-8099-B1D47A9C6BF2}"/>
                </a:ext>
              </a:extLst>
            </p:cNvPr>
            <p:cNvGrpSpPr/>
            <p:nvPr userDrawn="1"/>
          </p:nvGrpSpPr>
          <p:grpSpPr>
            <a:xfrm>
              <a:off x="-288812" y="2999453"/>
              <a:ext cx="12600713" cy="1005840"/>
              <a:chOff x="487364" y="341313"/>
              <a:chExt cx="12600713" cy="1005840"/>
            </a:xfrm>
            <a:grpFill/>
          </p:grpSpPr>
          <p:pic>
            <p:nvPicPr>
              <p:cNvPr id="57" name="Graphic 56">
                <a:extLst>
                  <a:ext uri="{FF2B5EF4-FFF2-40B4-BE49-F238E27FC236}">
                    <a16:creationId xmlns:a16="http://schemas.microsoft.com/office/drawing/2014/main" id="{D142FE0B-1C81-294E-83BA-133E0A9200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8" name="Graphic 57">
                <a:extLst>
                  <a:ext uri="{FF2B5EF4-FFF2-40B4-BE49-F238E27FC236}">
                    <a16:creationId xmlns:a16="http://schemas.microsoft.com/office/drawing/2014/main" id="{9D7ECA46-00AE-AF4F-BCAA-503D22996B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9" name="Graphic 58">
                <a:extLst>
                  <a:ext uri="{FF2B5EF4-FFF2-40B4-BE49-F238E27FC236}">
                    <a16:creationId xmlns:a16="http://schemas.microsoft.com/office/drawing/2014/main" id="{9592053F-8CA4-6B40-95EB-652716D0F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0" name="Graphic 59">
                <a:extLst>
                  <a:ext uri="{FF2B5EF4-FFF2-40B4-BE49-F238E27FC236}">
                    <a16:creationId xmlns:a16="http://schemas.microsoft.com/office/drawing/2014/main" id="{EE150A7F-E99B-7947-8BBC-A9C00416E5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1" name="Graphic 60">
                <a:extLst>
                  <a:ext uri="{FF2B5EF4-FFF2-40B4-BE49-F238E27FC236}">
                    <a16:creationId xmlns:a16="http://schemas.microsoft.com/office/drawing/2014/main" id="{AF9F8331-275D-174A-91F5-C190D3626E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2" name="Graphic 61">
                <a:extLst>
                  <a:ext uri="{FF2B5EF4-FFF2-40B4-BE49-F238E27FC236}">
                    <a16:creationId xmlns:a16="http://schemas.microsoft.com/office/drawing/2014/main" id="{47AC8DC2-4184-F642-827D-0295ED180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3" name="Graphic 62">
                <a:extLst>
                  <a:ext uri="{FF2B5EF4-FFF2-40B4-BE49-F238E27FC236}">
                    <a16:creationId xmlns:a16="http://schemas.microsoft.com/office/drawing/2014/main" id="{C3BCAB65-9FF5-DC43-90D6-8B75EFA80D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4" name="Graphic 63">
                <a:extLst>
                  <a:ext uri="{FF2B5EF4-FFF2-40B4-BE49-F238E27FC236}">
                    <a16:creationId xmlns:a16="http://schemas.microsoft.com/office/drawing/2014/main" id="{3F4F802E-91C4-E145-BCAD-59CDDEA8F2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5" name="Graphic 64">
                <a:extLst>
                  <a:ext uri="{FF2B5EF4-FFF2-40B4-BE49-F238E27FC236}">
                    <a16:creationId xmlns:a16="http://schemas.microsoft.com/office/drawing/2014/main" id="{39DD4AF9-5A8B-3946-B718-53D190DABC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7" name="Group 16">
              <a:extLst>
                <a:ext uri="{FF2B5EF4-FFF2-40B4-BE49-F238E27FC236}">
                  <a16:creationId xmlns:a16="http://schemas.microsoft.com/office/drawing/2014/main" id="{E1419E87-29AB-D34C-9C51-97944A43F2AE}"/>
                </a:ext>
              </a:extLst>
            </p:cNvPr>
            <p:cNvGrpSpPr/>
            <p:nvPr userDrawn="1"/>
          </p:nvGrpSpPr>
          <p:grpSpPr>
            <a:xfrm>
              <a:off x="487364" y="3871323"/>
              <a:ext cx="12600713" cy="1005840"/>
              <a:chOff x="487364" y="341313"/>
              <a:chExt cx="12600713" cy="1005840"/>
            </a:xfrm>
            <a:grpFill/>
          </p:grpSpPr>
          <p:pic>
            <p:nvPicPr>
              <p:cNvPr id="48" name="Graphic 47">
                <a:extLst>
                  <a:ext uri="{FF2B5EF4-FFF2-40B4-BE49-F238E27FC236}">
                    <a16:creationId xmlns:a16="http://schemas.microsoft.com/office/drawing/2014/main" id="{DED9393D-1D79-3948-AB74-26208627D4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9" name="Graphic 48">
                <a:extLst>
                  <a:ext uri="{FF2B5EF4-FFF2-40B4-BE49-F238E27FC236}">
                    <a16:creationId xmlns:a16="http://schemas.microsoft.com/office/drawing/2014/main" id="{16648FDC-2969-9840-8DEC-61A8B1B823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0" name="Graphic 49">
                <a:extLst>
                  <a:ext uri="{FF2B5EF4-FFF2-40B4-BE49-F238E27FC236}">
                    <a16:creationId xmlns:a16="http://schemas.microsoft.com/office/drawing/2014/main" id="{80477423-239E-D740-99D5-825F57F1B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1" name="Graphic 50">
                <a:extLst>
                  <a:ext uri="{FF2B5EF4-FFF2-40B4-BE49-F238E27FC236}">
                    <a16:creationId xmlns:a16="http://schemas.microsoft.com/office/drawing/2014/main" id="{9915284C-ADEA-A441-98D1-AE1F7C73D8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2" name="Graphic 51">
                <a:extLst>
                  <a:ext uri="{FF2B5EF4-FFF2-40B4-BE49-F238E27FC236}">
                    <a16:creationId xmlns:a16="http://schemas.microsoft.com/office/drawing/2014/main" id="{E4C7E77D-2B86-014F-A58A-87E75C6683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3" name="Graphic 52">
                <a:extLst>
                  <a:ext uri="{FF2B5EF4-FFF2-40B4-BE49-F238E27FC236}">
                    <a16:creationId xmlns:a16="http://schemas.microsoft.com/office/drawing/2014/main" id="{AF099AEF-1B93-A44F-A89F-8FA13F0883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4" name="Graphic 53">
                <a:extLst>
                  <a:ext uri="{FF2B5EF4-FFF2-40B4-BE49-F238E27FC236}">
                    <a16:creationId xmlns:a16="http://schemas.microsoft.com/office/drawing/2014/main" id="{8952E4D1-4429-7F44-AB47-49E00BB5B5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5" name="Graphic 54">
                <a:extLst>
                  <a:ext uri="{FF2B5EF4-FFF2-40B4-BE49-F238E27FC236}">
                    <a16:creationId xmlns:a16="http://schemas.microsoft.com/office/drawing/2014/main" id="{1D99E60A-224E-584D-BBDC-8963752FE1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6" name="Graphic 55">
                <a:extLst>
                  <a:ext uri="{FF2B5EF4-FFF2-40B4-BE49-F238E27FC236}">
                    <a16:creationId xmlns:a16="http://schemas.microsoft.com/office/drawing/2014/main" id="{917E19FD-C859-2D46-B08C-AC8C37AB01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65FD94A3-0ADC-3144-B585-B66BB910BC86}"/>
                </a:ext>
              </a:extLst>
            </p:cNvPr>
            <p:cNvGrpSpPr/>
            <p:nvPr userDrawn="1"/>
          </p:nvGrpSpPr>
          <p:grpSpPr>
            <a:xfrm>
              <a:off x="-288812" y="4785723"/>
              <a:ext cx="12600713" cy="1005840"/>
              <a:chOff x="487364" y="341313"/>
              <a:chExt cx="12600713" cy="1005840"/>
            </a:xfrm>
            <a:grpFill/>
          </p:grpSpPr>
          <p:pic>
            <p:nvPicPr>
              <p:cNvPr id="39" name="Graphic 38">
                <a:extLst>
                  <a:ext uri="{FF2B5EF4-FFF2-40B4-BE49-F238E27FC236}">
                    <a16:creationId xmlns:a16="http://schemas.microsoft.com/office/drawing/2014/main" id="{FF6AB5F5-C861-EB4E-9723-2F49778BF8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B399B595-CDBB-2D47-BF9F-1F06AE6179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3CA416F-C64F-874E-B04D-6252621C29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883A470E-17D7-F445-9FD3-D22A12A08F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6F5436B6-BFFB-D043-AE7D-9FFEB09389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E5125C5F-626A-FB46-9D75-5138FAC7D9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0FB9842F-8A60-F546-A7AC-62A6E06712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D7BB77A8-11E0-AC4C-BB76-1B50C4CA4E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8495462E-6A97-DD46-8706-9FC8B87D11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9" name="Group 18">
              <a:extLst>
                <a:ext uri="{FF2B5EF4-FFF2-40B4-BE49-F238E27FC236}">
                  <a16:creationId xmlns:a16="http://schemas.microsoft.com/office/drawing/2014/main" id="{D2330837-F526-B746-A3B3-A5CF5B37BA51}"/>
                </a:ext>
              </a:extLst>
            </p:cNvPr>
            <p:cNvGrpSpPr/>
            <p:nvPr userDrawn="1"/>
          </p:nvGrpSpPr>
          <p:grpSpPr>
            <a:xfrm>
              <a:off x="487364" y="5615063"/>
              <a:ext cx="12600713" cy="1005840"/>
              <a:chOff x="487364" y="341313"/>
              <a:chExt cx="12600713" cy="1005840"/>
            </a:xfrm>
            <a:grpFill/>
          </p:grpSpPr>
          <p:pic>
            <p:nvPicPr>
              <p:cNvPr id="30" name="Graphic 29">
                <a:extLst>
                  <a:ext uri="{FF2B5EF4-FFF2-40B4-BE49-F238E27FC236}">
                    <a16:creationId xmlns:a16="http://schemas.microsoft.com/office/drawing/2014/main" id="{7881C064-643B-2D4C-8439-CC368D3A88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1" name="Graphic 30">
                <a:extLst>
                  <a:ext uri="{FF2B5EF4-FFF2-40B4-BE49-F238E27FC236}">
                    <a16:creationId xmlns:a16="http://schemas.microsoft.com/office/drawing/2014/main" id="{19F64378-C854-F54B-AB44-A0E08C1964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2" name="Graphic 31">
                <a:extLst>
                  <a:ext uri="{FF2B5EF4-FFF2-40B4-BE49-F238E27FC236}">
                    <a16:creationId xmlns:a16="http://schemas.microsoft.com/office/drawing/2014/main" id="{56D87534-7F1D-AF43-87A8-C47DE64261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3" name="Graphic 32">
                <a:extLst>
                  <a:ext uri="{FF2B5EF4-FFF2-40B4-BE49-F238E27FC236}">
                    <a16:creationId xmlns:a16="http://schemas.microsoft.com/office/drawing/2014/main" id="{7B3B3B01-E06B-714C-8284-7A40250642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4" name="Graphic 33">
                <a:extLst>
                  <a:ext uri="{FF2B5EF4-FFF2-40B4-BE49-F238E27FC236}">
                    <a16:creationId xmlns:a16="http://schemas.microsoft.com/office/drawing/2014/main" id="{6E826691-ACE3-8244-9869-E31A1E41B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5" name="Graphic 34">
                <a:extLst>
                  <a:ext uri="{FF2B5EF4-FFF2-40B4-BE49-F238E27FC236}">
                    <a16:creationId xmlns:a16="http://schemas.microsoft.com/office/drawing/2014/main" id="{15F3E495-A0DD-504D-9946-9EDAA0C1AE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6" name="Graphic 35">
                <a:extLst>
                  <a:ext uri="{FF2B5EF4-FFF2-40B4-BE49-F238E27FC236}">
                    <a16:creationId xmlns:a16="http://schemas.microsoft.com/office/drawing/2014/main" id="{E76E04D2-D890-134F-B966-5DB47A0ABD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7" name="Graphic 36">
                <a:extLst>
                  <a:ext uri="{FF2B5EF4-FFF2-40B4-BE49-F238E27FC236}">
                    <a16:creationId xmlns:a16="http://schemas.microsoft.com/office/drawing/2014/main" id="{A16572F7-30EF-3442-8B0E-A97ACF2D8A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8" name="Graphic 37">
                <a:extLst>
                  <a:ext uri="{FF2B5EF4-FFF2-40B4-BE49-F238E27FC236}">
                    <a16:creationId xmlns:a16="http://schemas.microsoft.com/office/drawing/2014/main" id="{F64416C5-DA2C-6D4E-A284-66550338F2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0" name="Group 19">
              <a:extLst>
                <a:ext uri="{FF2B5EF4-FFF2-40B4-BE49-F238E27FC236}">
                  <a16:creationId xmlns:a16="http://schemas.microsoft.com/office/drawing/2014/main" id="{FD7D390D-A211-794B-819B-A1C754F98F31}"/>
                </a:ext>
              </a:extLst>
            </p:cNvPr>
            <p:cNvGrpSpPr/>
            <p:nvPr userDrawn="1"/>
          </p:nvGrpSpPr>
          <p:grpSpPr>
            <a:xfrm>
              <a:off x="-288812" y="6529463"/>
              <a:ext cx="12600713" cy="1005840"/>
              <a:chOff x="487364" y="341313"/>
              <a:chExt cx="12600713" cy="1005840"/>
            </a:xfrm>
            <a:grpFill/>
          </p:grpSpPr>
          <p:pic>
            <p:nvPicPr>
              <p:cNvPr id="21" name="Graphic 20">
                <a:extLst>
                  <a:ext uri="{FF2B5EF4-FFF2-40B4-BE49-F238E27FC236}">
                    <a16:creationId xmlns:a16="http://schemas.microsoft.com/office/drawing/2014/main" id="{EDFF7109-F581-534B-B0A1-AB7F6B58D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2" name="Graphic 21">
                <a:extLst>
                  <a:ext uri="{FF2B5EF4-FFF2-40B4-BE49-F238E27FC236}">
                    <a16:creationId xmlns:a16="http://schemas.microsoft.com/office/drawing/2014/main" id="{3BBD10A3-7D43-AA4B-9F87-3C22F8E418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3" name="Graphic 22">
                <a:extLst>
                  <a:ext uri="{FF2B5EF4-FFF2-40B4-BE49-F238E27FC236}">
                    <a16:creationId xmlns:a16="http://schemas.microsoft.com/office/drawing/2014/main" id="{A03D7657-ADFC-3E4D-BB21-70788ED912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4" name="Graphic 23">
                <a:extLst>
                  <a:ext uri="{FF2B5EF4-FFF2-40B4-BE49-F238E27FC236}">
                    <a16:creationId xmlns:a16="http://schemas.microsoft.com/office/drawing/2014/main" id="{1FDE49C6-962E-8F4C-81C4-9BEEC2FC6B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5" name="Graphic 24">
                <a:extLst>
                  <a:ext uri="{FF2B5EF4-FFF2-40B4-BE49-F238E27FC236}">
                    <a16:creationId xmlns:a16="http://schemas.microsoft.com/office/drawing/2014/main" id="{0B6D7512-638E-F14D-B603-2756E43ACB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6" name="Graphic 25">
                <a:extLst>
                  <a:ext uri="{FF2B5EF4-FFF2-40B4-BE49-F238E27FC236}">
                    <a16:creationId xmlns:a16="http://schemas.microsoft.com/office/drawing/2014/main" id="{BA873255-C0B9-BE4F-A42D-1B00C2EC97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7" name="Graphic 26">
                <a:extLst>
                  <a:ext uri="{FF2B5EF4-FFF2-40B4-BE49-F238E27FC236}">
                    <a16:creationId xmlns:a16="http://schemas.microsoft.com/office/drawing/2014/main" id="{B644C5E5-EAF5-6949-9301-E94A013C22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8" name="Graphic 27">
                <a:extLst>
                  <a:ext uri="{FF2B5EF4-FFF2-40B4-BE49-F238E27FC236}">
                    <a16:creationId xmlns:a16="http://schemas.microsoft.com/office/drawing/2014/main" id="{EEC5F7F1-2FD8-C742-8C68-5358B944BB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9" name="Graphic 28">
                <a:extLst>
                  <a:ext uri="{FF2B5EF4-FFF2-40B4-BE49-F238E27FC236}">
                    <a16:creationId xmlns:a16="http://schemas.microsoft.com/office/drawing/2014/main" id="{D237EEF1-84C0-B84B-880B-2A3A31C2C4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94" name="Content Placeholder 3">
            <a:extLst>
              <a:ext uri="{FF2B5EF4-FFF2-40B4-BE49-F238E27FC236}">
                <a16:creationId xmlns:a16="http://schemas.microsoft.com/office/drawing/2014/main" id="{D71628E6-AAA9-1147-8271-F2F34684A73C}"/>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5" name="Content Placeholder 3">
            <a:extLst>
              <a:ext uri="{FF2B5EF4-FFF2-40B4-BE49-F238E27FC236}">
                <a16:creationId xmlns:a16="http://schemas.microsoft.com/office/drawing/2014/main" id="{C697503C-EA1E-1F4A-9691-B7C448F15BC7}"/>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6" name="Content Placeholder 3">
            <a:extLst>
              <a:ext uri="{FF2B5EF4-FFF2-40B4-BE49-F238E27FC236}">
                <a16:creationId xmlns:a16="http://schemas.microsoft.com/office/drawing/2014/main" id="{913EC7AA-5851-0C40-8F33-34AACB21E7CE}"/>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983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our Boxes/Patter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2E7595-1CFB-8B4A-83D9-C2277B14FE7B}"/>
              </a:ext>
            </a:extLst>
          </p:cNvPr>
          <p:cNvSpPr/>
          <p:nvPr userDrawn="1"/>
        </p:nvSpPr>
        <p:spPr>
          <a:xfrm>
            <a:off x="0" y="0"/>
            <a:ext cx="12192000" cy="6400800"/>
          </a:xfrm>
          <a:prstGeom prst="rect">
            <a:avLst/>
          </a:pr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D94F680-5B68-BF4D-B877-A407ABA7F655}"/>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13" name="Group 12">
              <a:extLst>
                <a:ext uri="{FF2B5EF4-FFF2-40B4-BE49-F238E27FC236}">
                  <a16:creationId xmlns:a16="http://schemas.microsoft.com/office/drawing/2014/main" id="{3CB1C5A5-7B7F-EE4D-8D53-0361C97A6B12}"/>
                </a:ext>
              </a:extLst>
            </p:cNvPr>
            <p:cNvGrpSpPr/>
            <p:nvPr userDrawn="1"/>
          </p:nvGrpSpPr>
          <p:grpSpPr>
            <a:xfrm>
              <a:off x="487364" y="341313"/>
              <a:ext cx="12600713" cy="1005840"/>
              <a:chOff x="487364" y="341313"/>
              <a:chExt cx="12600713" cy="1005840"/>
            </a:xfrm>
            <a:grpFill/>
          </p:grpSpPr>
          <p:pic>
            <p:nvPicPr>
              <p:cNvPr id="84" name="Graphic 83">
                <a:extLst>
                  <a:ext uri="{FF2B5EF4-FFF2-40B4-BE49-F238E27FC236}">
                    <a16:creationId xmlns:a16="http://schemas.microsoft.com/office/drawing/2014/main" id="{3129AB0E-E363-F843-AA07-07EAA755C7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5" name="Graphic 84">
                <a:extLst>
                  <a:ext uri="{FF2B5EF4-FFF2-40B4-BE49-F238E27FC236}">
                    <a16:creationId xmlns:a16="http://schemas.microsoft.com/office/drawing/2014/main" id="{8161C204-8DDD-104C-ACB5-FA9A5DEF0C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6" name="Graphic 85">
                <a:extLst>
                  <a:ext uri="{FF2B5EF4-FFF2-40B4-BE49-F238E27FC236}">
                    <a16:creationId xmlns:a16="http://schemas.microsoft.com/office/drawing/2014/main" id="{B783834E-94E3-0C4B-BD3B-B6DE1A778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7" name="Graphic 86">
                <a:extLst>
                  <a:ext uri="{FF2B5EF4-FFF2-40B4-BE49-F238E27FC236}">
                    <a16:creationId xmlns:a16="http://schemas.microsoft.com/office/drawing/2014/main" id="{BFE10041-1108-AB45-87B8-2793907A733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8" name="Graphic 87">
                <a:extLst>
                  <a:ext uri="{FF2B5EF4-FFF2-40B4-BE49-F238E27FC236}">
                    <a16:creationId xmlns:a16="http://schemas.microsoft.com/office/drawing/2014/main" id="{C829C728-CEFC-E74B-99F0-FAF8D5641E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9" name="Graphic 88">
                <a:extLst>
                  <a:ext uri="{FF2B5EF4-FFF2-40B4-BE49-F238E27FC236}">
                    <a16:creationId xmlns:a16="http://schemas.microsoft.com/office/drawing/2014/main" id="{9846AEAD-F339-DA4E-8857-FDD9F87D32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90" name="Graphic 89">
                <a:extLst>
                  <a:ext uri="{FF2B5EF4-FFF2-40B4-BE49-F238E27FC236}">
                    <a16:creationId xmlns:a16="http://schemas.microsoft.com/office/drawing/2014/main" id="{5247EA2B-4708-E741-A829-DFB85FA2B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91" name="Graphic 90">
                <a:extLst>
                  <a:ext uri="{FF2B5EF4-FFF2-40B4-BE49-F238E27FC236}">
                    <a16:creationId xmlns:a16="http://schemas.microsoft.com/office/drawing/2014/main" id="{488D16AA-CC98-2349-A32E-0557C63D5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92" name="Graphic 91">
                <a:extLst>
                  <a:ext uri="{FF2B5EF4-FFF2-40B4-BE49-F238E27FC236}">
                    <a16:creationId xmlns:a16="http://schemas.microsoft.com/office/drawing/2014/main" id="{643BBC7D-3DD9-B54E-9FFA-19437BB7EE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F568C2B-F05E-A64E-9EB8-2C830B612439}"/>
                </a:ext>
              </a:extLst>
            </p:cNvPr>
            <p:cNvGrpSpPr/>
            <p:nvPr userDrawn="1"/>
          </p:nvGrpSpPr>
          <p:grpSpPr>
            <a:xfrm>
              <a:off x="-288812" y="1255713"/>
              <a:ext cx="12600713" cy="1005840"/>
              <a:chOff x="487364" y="341313"/>
              <a:chExt cx="12600713" cy="1005840"/>
            </a:xfrm>
            <a:grpFill/>
          </p:grpSpPr>
          <p:pic>
            <p:nvPicPr>
              <p:cNvPr id="75" name="Graphic 74">
                <a:extLst>
                  <a:ext uri="{FF2B5EF4-FFF2-40B4-BE49-F238E27FC236}">
                    <a16:creationId xmlns:a16="http://schemas.microsoft.com/office/drawing/2014/main" id="{A173950E-565F-7944-8A99-7DC5953F35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6" name="Graphic 75">
                <a:extLst>
                  <a:ext uri="{FF2B5EF4-FFF2-40B4-BE49-F238E27FC236}">
                    <a16:creationId xmlns:a16="http://schemas.microsoft.com/office/drawing/2014/main" id="{DBB0AB42-E11B-604D-AC88-91FC117219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7" name="Graphic 76">
                <a:extLst>
                  <a:ext uri="{FF2B5EF4-FFF2-40B4-BE49-F238E27FC236}">
                    <a16:creationId xmlns:a16="http://schemas.microsoft.com/office/drawing/2014/main" id="{741ADC49-4CB0-004F-882B-AA82EB68DF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8" name="Graphic 77">
                <a:extLst>
                  <a:ext uri="{FF2B5EF4-FFF2-40B4-BE49-F238E27FC236}">
                    <a16:creationId xmlns:a16="http://schemas.microsoft.com/office/drawing/2014/main" id="{B61BC04E-DF7F-7B4E-BFD3-195651959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9" name="Graphic 78">
                <a:extLst>
                  <a:ext uri="{FF2B5EF4-FFF2-40B4-BE49-F238E27FC236}">
                    <a16:creationId xmlns:a16="http://schemas.microsoft.com/office/drawing/2014/main" id="{ABD747C6-3C0B-4B4B-BD13-0F215037EB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0" name="Graphic 79">
                <a:extLst>
                  <a:ext uri="{FF2B5EF4-FFF2-40B4-BE49-F238E27FC236}">
                    <a16:creationId xmlns:a16="http://schemas.microsoft.com/office/drawing/2014/main" id="{5EA8B82F-7F3D-2941-A563-D34734E9D4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1" name="Graphic 80">
                <a:extLst>
                  <a:ext uri="{FF2B5EF4-FFF2-40B4-BE49-F238E27FC236}">
                    <a16:creationId xmlns:a16="http://schemas.microsoft.com/office/drawing/2014/main" id="{7037279D-1A81-9C48-9D46-FB5E1DC7DA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2" name="Graphic 81">
                <a:extLst>
                  <a:ext uri="{FF2B5EF4-FFF2-40B4-BE49-F238E27FC236}">
                    <a16:creationId xmlns:a16="http://schemas.microsoft.com/office/drawing/2014/main" id="{6C2F2EF9-2EC2-874A-89FC-E6F94F0C03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3" name="Graphic 82">
                <a:extLst>
                  <a:ext uri="{FF2B5EF4-FFF2-40B4-BE49-F238E27FC236}">
                    <a16:creationId xmlns:a16="http://schemas.microsoft.com/office/drawing/2014/main" id="{908809B6-E479-C946-8CD1-6327E23968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D7417D09-F618-F546-9B40-A997F0AAB0C1}"/>
                </a:ext>
              </a:extLst>
            </p:cNvPr>
            <p:cNvGrpSpPr/>
            <p:nvPr userDrawn="1"/>
          </p:nvGrpSpPr>
          <p:grpSpPr>
            <a:xfrm>
              <a:off x="487364" y="2085053"/>
              <a:ext cx="12600713" cy="1005840"/>
              <a:chOff x="487364" y="341313"/>
              <a:chExt cx="12600713" cy="1005840"/>
            </a:xfrm>
            <a:grpFill/>
          </p:grpSpPr>
          <p:pic>
            <p:nvPicPr>
              <p:cNvPr id="66" name="Graphic 65">
                <a:extLst>
                  <a:ext uri="{FF2B5EF4-FFF2-40B4-BE49-F238E27FC236}">
                    <a16:creationId xmlns:a16="http://schemas.microsoft.com/office/drawing/2014/main" id="{3F4507C5-93E1-0A41-8A19-0510885250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7" name="Graphic 66">
                <a:extLst>
                  <a:ext uri="{FF2B5EF4-FFF2-40B4-BE49-F238E27FC236}">
                    <a16:creationId xmlns:a16="http://schemas.microsoft.com/office/drawing/2014/main" id="{ECCBEFA9-5181-1A4E-9042-297B00B1CD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8" name="Graphic 67">
                <a:extLst>
                  <a:ext uri="{FF2B5EF4-FFF2-40B4-BE49-F238E27FC236}">
                    <a16:creationId xmlns:a16="http://schemas.microsoft.com/office/drawing/2014/main" id="{0F90F93D-7E99-1C48-8A32-38DE2A32CB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9" name="Graphic 68">
                <a:extLst>
                  <a:ext uri="{FF2B5EF4-FFF2-40B4-BE49-F238E27FC236}">
                    <a16:creationId xmlns:a16="http://schemas.microsoft.com/office/drawing/2014/main" id="{CD81F49C-3EDA-D845-A215-D8050FD26F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0" name="Graphic 69">
                <a:extLst>
                  <a:ext uri="{FF2B5EF4-FFF2-40B4-BE49-F238E27FC236}">
                    <a16:creationId xmlns:a16="http://schemas.microsoft.com/office/drawing/2014/main" id="{5444184A-C2AD-7F48-8D15-9CA8231495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1" name="Graphic 70">
                <a:extLst>
                  <a:ext uri="{FF2B5EF4-FFF2-40B4-BE49-F238E27FC236}">
                    <a16:creationId xmlns:a16="http://schemas.microsoft.com/office/drawing/2014/main" id="{9C994DD5-215E-D14D-A458-D992E548A9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2" name="Graphic 71">
                <a:extLst>
                  <a:ext uri="{FF2B5EF4-FFF2-40B4-BE49-F238E27FC236}">
                    <a16:creationId xmlns:a16="http://schemas.microsoft.com/office/drawing/2014/main" id="{B128ED80-C01F-CD45-9A8E-A38D999D5F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3" name="Graphic 72">
                <a:extLst>
                  <a:ext uri="{FF2B5EF4-FFF2-40B4-BE49-F238E27FC236}">
                    <a16:creationId xmlns:a16="http://schemas.microsoft.com/office/drawing/2014/main" id="{49AAEB22-558A-D244-AD97-65C8BC5C91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4" name="Graphic 73">
                <a:extLst>
                  <a:ext uri="{FF2B5EF4-FFF2-40B4-BE49-F238E27FC236}">
                    <a16:creationId xmlns:a16="http://schemas.microsoft.com/office/drawing/2014/main" id="{6291E062-6AD6-7141-984E-E843924241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6" name="Group 15">
              <a:extLst>
                <a:ext uri="{FF2B5EF4-FFF2-40B4-BE49-F238E27FC236}">
                  <a16:creationId xmlns:a16="http://schemas.microsoft.com/office/drawing/2014/main" id="{7F958567-0468-B147-8099-B1D47A9C6BF2}"/>
                </a:ext>
              </a:extLst>
            </p:cNvPr>
            <p:cNvGrpSpPr/>
            <p:nvPr userDrawn="1"/>
          </p:nvGrpSpPr>
          <p:grpSpPr>
            <a:xfrm>
              <a:off x="-288812" y="2999453"/>
              <a:ext cx="12600713" cy="1005840"/>
              <a:chOff x="487364" y="341313"/>
              <a:chExt cx="12600713" cy="1005840"/>
            </a:xfrm>
            <a:grpFill/>
          </p:grpSpPr>
          <p:pic>
            <p:nvPicPr>
              <p:cNvPr id="57" name="Graphic 56">
                <a:extLst>
                  <a:ext uri="{FF2B5EF4-FFF2-40B4-BE49-F238E27FC236}">
                    <a16:creationId xmlns:a16="http://schemas.microsoft.com/office/drawing/2014/main" id="{D142FE0B-1C81-294E-83BA-133E0A9200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8" name="Graphic 57">
                <a:extLst>
                  <a:ext uri="{FF2B5EF4-FFF2-40B4-BE49-F238E27FC236}">
                    <a16:creationId xmlns:a16="http://schemas.microsoft.com/office/drawing/2014/main" id="{9D7ECA46-00AE-AF4F-BCAA-503D22996B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9" name="Graphic 58">
                <a:extLst>
                  <a:ext uri="{FF2B5EF4-FFF2-40B4-BE49-F238E27FC236}">
                    <a16:creationId xmlns:a16="http://schemas.microsoft.com/office/drawing/2014/main" id="{9592053F-8CA4-6B40-95EB-652716D0F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0" name="Graphic 59">
                <a:extLst>
                  <a:ext uri="{FF2B5EF4-FFF2-40B4-BE49-F238E27FC236}">
                    <a16:creationId xmlns:a16="http://schemas.microsoft.com/office/drawing/2014/main" id="{EE150A7F-E99B-7947-8BBC-A9C00416E5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1" name="Graphic 60">
                <a:extLst>
                  <a:ext uri="{FF2B5EF4-FFF2-40B4-BE49-F238E27FC236}">
                    <a16:creationId xmlns:a16="http://schemas.microsoft.com/office/drawing/2014/main" id="{AF9F8331-275D-174A-91F5-C190D3626E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2" name="Graphic 61">
                <a:extLst>
                  <a:ext uri="{FF2B5EF4-FFF2-40B4-BE49-F238E27FC236}">
                    <a16:creationId xmlns:a16="http://schemas.microsoft.com/office/drawing/2014/main" id="{47AC8DC2-4184-F642-827D-0295ED180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3" name="Graphic 62">
                <a:extLst>
                  <a:ext uri="{FF2B5EF4-FFF2-40B4-BE49-F238E27FC236}">
                    <a16:creationId xmlns:a16="http://schemas.microsoft.com/office/drawing/2014/main" id="{C3BCAB65-9FF5-DC43-90D6-8B75EFA80D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4" name="Graphic 63">
                <a:extLst>
                  <a:ext uri="{FF2B5EF4-FFF2-40B4-BE49-F238E27FC236}">
                    <a16:creationId xmlns:a16="http://schemas.microsoft.com/office/drawing/2014/main" id="{3F4F802E-91C4-E145-BCAD-59CDDEA8F2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5" name="Graphic 64">
                <a:extLst>
                  <a:ext uri="{FF2B5EF4-FFF2-40B4-BE49-F238E27FC236}">
                    <a16:creationId xmlns:a16="http://schemas.microsoft.com/office/drawing/2014/main" id="{39DD4AF9-5A8B-3946-B718-53D190DABC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7" name="Group 16">
              <a:extLst>
                <a:ext uri="{FF2B5EF4-FFF2-40B4-BE49-F238E27FC236}">
                  <a16:creationId xmlns:a16="http://schemas.microsoft.com/office/drawing/2014/main" id="{E1419E87-29AB-D34C-9C51-97944A43F2AE}"/>
                </a:ext>
              </a:extLst>
            </p:cNvPr>
            <p:cNvGrpSpPr/>
            <p:nvPr userDrawn="1"/>
          </p:nvGrpSpPr>
          <p:grpSpPr>
            <a:xfrm>
              <a:off x="487364" y="3871323"/>
              <a:ext cx="12600713" cy="1005840"/>
              <a:chOff x="487364" y="341313"/>
              <a:chExt cx="12600713" cy="1005840"/>
            </a:xfrm>
            <a:grpFill/>
          </p:grpSpPr>
          <p:pic>
            <p:nvPicPr>
              <p:cNvPr id="48" name="Graphic 47">
                <a:extLst>
                  <a:ext uri="{FF2B5EF4-FFF2-40B4-BE49-F238E27FC236}">
                    <a16:creationId xmlns:a16="http://schemas.microsoft.com/office/drawing/2014/main" id="{DED9393D-1D79-3948-AB74-26208627D4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9" name="Graphic 48">
                <a:extLst>
                  <a:ext uri="{FF2B5EF4-FFF2-40B4-BE49-F238E27FC236}">
                    <a16:creationId xmlns:a16="http://schemas.microsoft.com/office/drawing/2014/main" id="{16648FDC-2969-9840-8DEC-61A8B1B823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0" name="Graphic 49">
                <a:extLst>
                  <a:ext uri="{FF2B5EF4-FFF2-40B4-BE49-F238E27FC236}">
                    <a16:creationId xmlns:a16="http://schemas.microsoft.com/office/drawing/2014/main" id="{80477423-239E-D740-99D5-825F57F1B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1" name="Graphic 50">
                <a:extLst>
                  <a:ext uri="{FF2B5EF4-FFF2-40B4-BE49-F238E27FC236}">
                    <a16:creationId xmlns:a16="http://schemas.microsoft.com/office/drawing/2014/main" id="{9915284C-ADEA-A441-98D1-AE1F7C73D8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2" name="Graphic 51">
                <a:extLst>
                  <a:ext uri="{FF2B5EF4-FFF2-40B4-BE49-F238E27FC236}">
                    <a16:creationId xmlns:a16="http://schemas.microsoft.com/office/drawing/2014/main" id="{E4C7E77D-2B86-014F-A58A-87E75C6683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3" name="Graphic 52">
                <a:extLst>
                  <a:ext uri="{FF2B5EF4-FFF2-40B4-BE49-F238E27FC236}">
                    <a16:creationId xmlns:a16="http://schemas.microsoft.com/office/drawing/2014/main" id="{AF099AEF-1B93-A44F-A89F-8FA13F0883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4" name="Graphic 53">
                <a:extLst>
                  <a:ext uri="{FF2B5EF4-FFF2-40B4-BE49-F238E27FC236}">
                    <a16:creationId xmlns:a16="http://schemas.microsoft.com/office/drawing/2014/main" id="{8952E4D1-4429-7F44-AB47-49E00BB5B5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5" name="Graphic 54">
                <a:extLst>
                  <a:ext uri="{FF2B5EF4-FFF2-40B4-BE49-F238E27FC236}">
                    <a16:creationId xmlns:a16="http://schemas.microsoft.com/office/drawing/2014/main" id="{1D99E60A-224E-584D-BBDC-8963752FE1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6" name="Graphic 55">
                <a:extLst>
                  <a:ext uri="{FF2B5EF4-FFF2-40B4-BE49-F238E27FC236}">
                    <a16:creationId xmlns:a16="http://schemas.microsoft.com/office/drawing/2014/main" id="{917E19FD-C859-2D46-B08C-AC8C37AB01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65FD94A3-0ADC-3144-B585-B66BB910BC86}"/>
                </a:ext>
              </a:extLst>
            </p:cNvPr>
            <p:cNvGrpSpPr/>
            <p:nvPr userDrawn="1"/>
          </p:nvGrpSpPr>
          <p:grpSpPr>
            <a:xfrm>
              <a:off x="-288812" y="4785723"/>
              <a:ext cx="12600713" cy="1005840"/>
              <a:chOff x="487364" y="341313"/>
              <a:chExt cx="12600713" cy="1005840"/>
            </a:xfrm>
            <a:grpFill/>
          </p:grpSpPr>
          <p:pic>
            <p:nvPicPr>
              <p:cNvPr id="39" name="Graphic 38">
                <a:extLst>
                  <a:ext uri="{FF2B5EF4-FFF2-40B4-BE49-F238E27FC236}">
                    <a16:creationId xmlns:a16="http://schemas.microsoft.com/office/drawing/2014/main" id="{FF6AB5F5-C861-EB4E-9723-2F49778BF8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B399B595-CDBB-2D47-BF9F-1F06AE6179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3CA416F-C64F-874E-B04D-6252621C29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883A470E-17D7-F445-9FD3-D22A12A08F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6F5436B6-BFFB-D043-AE7D-9FFEB09389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E5125C5F-626A-FB46-9D75-5138FAC7D9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0FB9842F-8A60-F546-A7AC-62A6E06712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D7BB77A8-11E0-AC4C-BB76-1B50C4CA4E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8495462E-6A97-DD46-8706-9FC8B87D11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9" name="Group 18">
              <a:extLst>
                <a:ext uri="{FF2B5EF4-FFF2-40B4-BE49-F238E27FC236}">
                  <a16:creationId xmlns:a16="http://schemas.microsoft.com/office/drawing/2014/main" id="{D2330837-F526-B746-A3B3-A5CF5B37BA51}"/>
                </a:ext>
              </a:extLst>
            </p:cNvPr>
            <p:cNvGrpSpPr/>
            <p:nvPr userDrawn="1"/>
          </p:nvGrpSpPr>
          <p:grpSpPr>
            <a:xfrm>
              <a:off x="487364" y="5615063"/>
              <a:ext cx="12600713" cy="1005840"/>
              <a:chOff x="487364" y="341313"/>
              <a:chExt cx="12600713" cy="1005840"/>
            </a:xfrm>
            <a:grpFill/>
          </p:grpSpPr>
          <p:pic>
            <p:nvPicPr>
              <p:cNvPr id="30" name="Graphic 29">
                <a:extLst>
                  <a:ext uri="{FF2B5EF4-FFF2-40B4-BE49-F238E27FC236}">
                    <a16:creationId xmlns:a16="http://schemas.microsoft.com/office/drawing/2014/main" id="{7881C064-643B-2D4C-8439-CC368D3A88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1" name="Graphic 30">
                <a:extLst>
                  <a:ext uri="{FF2B5EF4-FFF2-40B4-BE49-F238E27FC236}">
                    <a16:creationId xmlns:a16="http://schemas.microsoft.com/office/drawing/2014/main" id="{19F64378-C854-F54B-AB44-A0E08C1964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2" name="Graphic 31">
                <a:extLst>
                  <a:ext uri="{FF2B5EF4-FFF2-40B4-BE49-F238E27FC236}">
                    <a16:creationId xmlns:a16="http://schemas.microsoft.com/office/drawing/2014/main" id="{56D87534-7F1D-AF43-87A8-C47DE64261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3" name="Graphic 32">
                <a:extLst>
                  <a:ext uri="{FF2B5EF4-FFF2-40B4-BE49-F238E27FC236}">
                    <a16:creationId xmlns:a16="http://schemas.microsoft.com/office/drawing/2014/main" id="{7B3B3B01-E06B-714C-8284-7A40250642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4" name="Graphic 33">
                <a:extLst>
                  <a:ext uri="{FF2B5EF4-FFF2-40B4-BE49-F238E27FC236}">
                    <a16:creationId xmlns:a16="http://schemas.microsoft.com/office/drawing/2014/main" id="{6E826691-ACE3-8244-9869-E31A1E41B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5" name="Graphic 34">
                <a:extLst>
                  <a:ext uri="{FF2B5EF4-FFF2-40B4-BE49-F238E27FC236}">
                    <a16:creationId xmlns:a16="http://schemas.microsoft.com/office/drawing/2014/main" id="{15F3E495-A0DD-504D-9946-9EDAA0C1AE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6" name="Graphic 35">
                <a:extLst>
                  <a:ext uri="{FF2B5EF4-FFF2-40B4-BE49-F238E27FC236}">
                    <a16:creationId xmlns:a16="http://schemas.microsoft.com/office/drawing/2014/main" id="{E76E04D2-D890-134F-B966-5DB47A0ABD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7" name="Graphic 36">
                <a:extLst>
                  <a:ext uri="{FF2B5EF4-FFF2-40B4-BE49-F238E27FC236}">
                    <a16:creationId xmlns:a16="http://schemas.microsoft.com/office/drawing/2014/main" id="{A16572F7-30EF-3442-8B0E-A97ACF2D8A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8" name="Graphic 37">
                <a:extLst>
                  <a:ext uri="{FF2B5EF4-FFF2-40B4-BE49-F238E27FC236}">
                    <a16:creationId xmlns:a16="http://schemas.microsoft.com/office/drawing/2014/main" id="{F64416C5-DA2C-6D4E-A284-66550338F2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0" name="Group 19">
              <a:extLst>
                <a:ext uri="{FF2B5EF4-FFF2-40B4-BE49-F238E27FC236}">
                  <a16:creationId xmlns:a16="http://schemas.microsoft.com/office/drawing/2014/main" id="{FD7D390D-A211-794B-819B-A1C754F98F31}"/>
                </a:ext>
              </a:extLst>
            </p:cNvPr>
            <p:cNvGrpSpPr/>
            <p:nvPr userDrawn="1"/>
          </p:nvGrpSpPr>
          <p:grpSpPr>
            <a:xfrm>
              <a:off x="-288812" y="6529463"/>
              <a:ext cx="12600713" cy="1005840"/>
              <a:chOff x="487364" y="341313"/>
              <a:chExt cx="12600713" cy="1005840"/>
            </a:xfrm>
            <a:grpFill/>
          </p:grpSpPr>
          <p:pic>
            <p:nvPicPr>
              <p:cNvPr id="21" name="Graphic 20">
                <a:extLst>
                  <a:ext uri="{FF2B5EF4-FFF2-40B4-BE49-F238E27FC236}">
                    <a16:creationId xmlns:a16="http://schemas.microsoft.com/office/drawing/2014/main" id="{EDFF7109-F581-534B-B0A1-AB7F6B58D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2" name="Graphic 21">
                <a:extLst>
                  <a:ext uri="{FF2B5EF4-FFF2-40B4-BE49-F238E27FC236}">
                    <a16:creationId xmlns:a16="http://schemas.microsoft.com/office/drawing/2014/main" id="{3BBD10A3-7D43-AA4B-9F87-3C22F8E418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3" name="Graphic 22">
                <a:extLst>
                  <a:ext uri="{FF2B5EF4-FFF2-40B4-BE49-F238E27FC236}">
                    <a16:creationId xmlns:a16="http://schemas.microsoft.com/office/drawing/2014/main" id="{A03D7657-ADFC-3E4D-BB21-70788ED912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4" name="Graphic 23">
                <a:extLst>
                  <a:ext uri="{FF2B5EF4-FFF2-40B4-BE49-F238E27FC236}">
                    <a16:creationId xmlns:a16="http://schemas.microsoft.com/office/drawing/2014/main" id="{1FDE49C6-962E-8F4C-81C4-9BEEC2FC6B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5" name="Graphic 24">
                <a:extLst>
                  <a:ext uri="{FF2B5EF4-FFF2-40B4-BE49-F238E27FC236}">
                    <a16:creationId xmlns:a16="http://schemas.microsoft.com/office/drawing/2014/main" id="{0B6D7512-638E-F14D-B603-2756E43ACB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6" name="Graphic 25">
                <a:extLst>
                  <a:ext uri="{FF2B5EF4-FFF2-40B4-BE49-F238E27FC236}">
                    <a16:creationId xmlns:a16="http://schemas.microsoft.com/office/drawing/2014/main" id="{BA873255-C0B9-BE4F-A42D-1B00C2EC97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7" name="Graphic 26">
                <a:extLst>
                  <a:ext uri="{FF2B5EF4-FFF2-40B4-BE49-F238E27FC236}">
                    <a16:creationId xmlns:a16="http://schemas.microsoft.com/office/drawing/2014/main" id="{B644C5E5-EAF5-6949-9301-E94A013C22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8" name="Graphic 27">
                <a:extLst>
                  <a:ext uri="{FF2B5EF4-FFF2-40B4-BE49-F238E27FC236}">
                    <a16:creationId xmlns:a16="http://schemas.microsoft.com/office/drawing/2014/main" id="{EEC5F7F1-2FD8-C742-8C68-5358B944BB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9" name="Graphic 28">
                <a:extLst>
                  <a:ext uri="{FF2B5EF4-FFF2-40B4-BE49-F238E27FC236}">
                    <a16:creationId xmlns:a16="http://schemas.microsoft.com/office/drawing/2014/main" id="{D237EEF1-84C0-B84B-880B-2A3A31C2C4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94" name="Content Placeholder 3">
            <a:extLst>
              <a:ext uri="{FF2B5EF4-FFF2-40B4-BE49-F238E27FC236}">
                <a16:creationId xmlns:a16="http://schemas.microsoft.com/office/drawing/2014/main" id="{823684C9-1980-5742-8D1A-F038938AFDB0}"/>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5" name="Content Placeholder 3">
            <a:extLst>
              <a:ext uri="{FF2B5EF4-FFF2-40B4-BE49-F238E27FC236}">
                <a16:creationId xmlns:a16="http://schemas.microsoft.com/office/drawing/2014/main" id="{7688BA10-CA3A-3249-996E-4423AE5211F1}"/>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6" name="Content Placeholder 3">
            <a:extLst>
              <a:ext uri="{FF2B5EF4-FFF2-40B4-BE49-F238E27FC236}">
                <a16:creationId xmlns:a16="http://schemas.microsoft.com/office/drawing/2014/main" id="{15AF016B-2C0F-1541-A3A8-0B5CC598634B}"/>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7" name="Content Placeholder 3">
            <a:extLst>
              <a:ext uri="{FF2B5EF4-FFF2-40B4-BE49-F238E27FC236}">
                <a16:creationId xmlns:a16="http://schemas.microsoft.com/office/drawing/2014/main" id="{4DC0BA6F-3A0D-0644-BB0B-37E3E2D4EE43}"/>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0456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hree Boxes/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21A19F-C267-EA4B-8666-D90A5B6147FF}"/>
              </a:ext>
            </a:extLst>
          </p:cNvPr>
          <p:cNvSpPr>
            <a:spLocks noGrp="1"/>
          </p:cNvSpPr>
          <p:nvPr>
            <p:ph type="pic" sz="quarter" idx="22"/>
          </p:nvPr>
        </p:nvSpPr>
        <p:spPr>
          <a:xfrm>
            <a:off x="0" y="0"/>
            <a:ext cx="12192000" cy="6400800"/>
          </a:xfrm>
          <a:solidFill>
            <a:schemeClr val="bg1">
              <a:lumMod val="75000"/>
            </a:schemeClr>
          </a:solidFill>
        </p:spPr>
        <p:txBody>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Content Placeholder 3">
            <a:extLst>
              <a:ext uri="{FF2B5EF4-FFF2-40B4-BE49-F238E27FC236}">
                <a16:creationId xmlns:a16="http://schemas.microsoft.com/office/drawing/2014/main" id="{76A9CCD6-DB04-9742-BC06-3DDF3344F2D3}"/>
              </a:ext>
            </a:extLst>
          </p:cNvPr>
          <p:cNvSpPr>
            <a:spLocks noGrp="1"/>
          </p:cNvSpPr>
          <p:nvPr>
            <p:ph sz="quarter" idx="23"/>
          </p:nvPr>
        </p:nvSpPr>
        <p:spPr>
          <a:xfrm>
            <a:off x="3864862"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1" name="Content Placeholder 3">
            <a:extLst>
              <a:ext uri="{FF2B5EF4-FFF2-40B4-BE49-F238E27FC236}">
                <a16:creationId xmlns:a16="http://schemas.microsoft.com/office/drawing/2014/main" id="{F8F21B1A-34C6-3B4A-A2D7-98EB9D08B82F}"/>
              </a:ext>
            </a:extLst>
          </p:cNvPr>
          <p:cNvSpPr>
            <a:spLocks noGrp="1"/>
          </p:cNvSpPr>
          <p:nvPr>
            <p:ph sz="quarter" idx="24"/>
          </p:nvPr>
        </p:nvSpPr>
        <p:spPr>
          <a:xfrm>
            <a:off x="7256648"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a:extLst>
              <a:ext uri="{FF2B5EF4-FFF2-40B4-BE49-F238E27FC236}">
                <a16:creationId xmlns:a16="http://schemas.microsoft.com/office/drawing/2014/main" id="{F0203D37-5FFF-CA40-8BFA-1FCF1A6EB5F0}"/>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3281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Light">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92" name="Title 1">
            <a:extLst>
              <a:ext uri="{FF2B5EF4-FFF2-40B4-BE49-F238E27FC236}">
                <a16:creationId xmlns:a16="http://schemas.microsoft.com/office/drawing/2014/main" id="{F6C93F05-1851-0449-88B7-74C446A029A9}"/>
              </a:ext>
            </a:extLst>
          </p:cNvPr>
          <p:cNvSpPr>
            <a:spLocks noGrp="1"/>
          </p:cNvSpPr>
          <p:nvPr>
            <p:ph type="ctrTitle"/>
          </p:nvPr>
        </p:nvSpPr>
        <p:spPr>
          <a:xfrm>
            <a:off x="1058863" y="2518394"/>
            <a:ext cx="8685212" cy="2239937"/>
          </a:xfrm>
        </p:spPr>
        <p:txBody>
          <a:bodyPr anchor="b">
            <a:normAutofit/>
          </a:bodyPr>
          <a:lstStyle>
            <a:lvl1pPr algn="l">
              <a:defRPr sz="5400">
                <a:solidFill>
                  <a:schemeClr val="tx1">
                    <a:lumMod val="85000"/>
                    <a:lumOff val="15000"/>
                  </a:schemeClr>
                </a:solidFill>
              </a:defRPr>
            </a:lvl1pPr>
          </a:lstStyle>
          <a:p>
            <a:r>
              <a:rPr lang="en-US" dirty="0"/>
              <a:t>Click to edit Master title style</a:t>
            </a:r>
          </a:p>
        </p:txBody>
      </p:sp>
      <p:sp>
        <p:nvSpPr>
          <p:cNvPr id="93" name="Subtitle 2">
            <a:extLst>
              <a:ext uri="{FF2B5EF4-FFF2-40B4-BE49-F238E27FC236}">
                <a16:creationId xmlns:a16="http://schemas.microsoft.com/office/drawing/2014/main" id="{3F0542CB-839C-F54E-B070-E09BDFB51C67}"/>
              </a:ext>
            </a:extLst>
          </p:cNvPr>
          <p:cNvSpPr>
            <a:spLocks noGrp="1"/>
          </p:cNvSpPr>
          <p:nvPr>
            <p:ph type="subTitle" idx="1"/>
          </p:nvPr>
        </p:nvSpPr>
        <p:spPr>
          <a:xfrm>
            <a:off x="1058863" y="5004757"/>
            <a:ext cx="8685212" cy="39626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4" name="Text Placeholder 7">
            <a:extLst>
              <a:ext uri="{FF2B5EF4-FFF2-40B4-BE49-F238E27FC236}">
                <a16:creationId xmlns:a16="http://schemas.microsoft.com/office/drawing/2014/main" id="{B59B40AB-BC87-244F-BB7D-BA0D7E2876EE}"/>
              </a:ext>
            </a:extLst>
          </p:cNvPr>
          <p:cNvSpPr>
            <a:spLocks noGrp="1"/>
          </p:cNvSpPr>
          <p:nvPr>
            <p:ph type="body" sz="quarter" idx="11"/>
          </p:nvPr>
        </p:nvSpPr>
        <p:spPr>
          <a:xfrm>
            <a:off x="1058862" y="5486379"/>
            <a:ext cx="8684957" cy="785813"/>
          </a:xfrm>
        </p:spPr>
        <p:txBody>
          <a:bodyPr>
            <a:noAutofit/>
          </a:bodyPr>
          <a:lstStyle>
            <a:lvl1pPr marL="0" indent="0">
              <a:spcAft>
                <a:spcPts val="0"/>
              </a:spcAft>
              <a:buFont typeface="Arial" panose="020B0604020202020204" pitchFamily="34" charset="0"/>
              <a:buNone/>
              <a:defRPr sz="1600">
                <a:solidFill>
                  <a:schemeClr val="accent2"/>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pic>
        <p:nvPicPr>
          <p:cNvPr id="95" name="Graphic 94">
            <a:extLst>
              <a:ext uri="{FF2B5EF4-FFF2-40B4-BE49-F238E27FC236}">
                <a16:creationId xmlns:a16="http://schemas.microsoft.com/office/drawing/2014/main" id="{2F38AA46-EC4A-AB40-87D6-2217879A90D4}"/>
              </a:ext>
            </a:extLst>
          </p:cNvPr>
          <p:cNvPicPr>
            <a:picLocks noChangeAspect="1"/>
          </p:cNvPicPr>
          <p:nvPr userDrawn="1"/>
        </p:nvPicPr>
        <p:blipFill>
          <a:blip r:embed="rId4"/>
          <a:srcRect/>
          <a:stretch/>
        </p:blipFill>
        <p:spPr>
          <a:xfrm>
            <a:off x="1058863" y="1627694"/>
            <a:ext cx="2240280" cy="640080"/>
          </a:xfrm>
          <a:prstGeom prst="rect">
            <a:avLst/>
          </a:prstGeom>
        </p:spPr>
      </p:pic>
    </p:spTree>
    <p:extLst>
      <p:ext uri="{BB962C8B-B14F-4D97-AF65-F5344CB8AC3E}">
        <p14:creationId xmlns:p14="http://schemas.microsoft.com/office/powerpoint/2010/main" val="391618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Title l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2019. ALL RIGHTS RESERVED. </a:t>
            </a:r>
            <a:endParaRPr lang="en-US" dirty="0"/>
          </a:p>
        </p:txBody>
      </p:sp>
      <p:sp>
        <p:nvSpPr>
          <p:cNvPr id="8" name="Text Placeholder 5">
            <a:extLst>
              <a:ext uri="{FF2B5EF4-FFF2-40B4-BE49-F238E27FC236}">
                <a16:creationId xmlns:a16="http://schemas.microsoft.com/office/drawing/2014/main" id="{183A03FA-EE38-594A-895B-0DED69FF7CBE}"/>
              </a:ext>
            </a:extLst>
          </p:cNvPr>
          <p:cNvSpPr>
            <a:spLocks noGrp="1"/>
          </p:cNvSpPr>
          <p:nvPr>
            <p:ph type="body" sz="quarter" idx="14"/>
          </p:nvPr>
        </p:nvSpPr>
        <p:spPr>
          <a:xfrm>
            <a:off x="3017520" y="1828800"/>
            <a:ext cx="8031480" cy="3836113"/>
          </a:xfrm>
        </p:spPr>
        <p:txBody>
          <a:bodyPr anchor="t"/>
          <a:lstStyle>
            <a:lvl1pPr marL="0" indent="0">
              <a:buFont typeface="Arial" panose="020B0604020202020204" pitchFamily="34" charset="0"/>
              <a:buNone/>
              <a:defRPr sz="28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
        <p:nvSpPr>
          <p:cNvPr id="9" name="Title 1">
            <a:extLst>
              <a:ext uri="{FF2B5EF4-FFF2-40B4-BE49-F238E27FC236}">
                <a16:creationId xmlns:a16="http://schemas.microsoft.com/office/drawing/2014/main" id="{605E16E8-CE34-6E46-A701-FDCF9B7FA339}"/>
              </a:ext>
            </a:extLst>
          </p:cNvPr>
          <p:cNvSpPr>
            <a:spLocks noGrp="1"/>
          </p:cNvSpPr>
          <p:nvPr>
            <p:ph type="title"/>
          </p:nvPr>
        </p:nvSpPr>
        <p:spPr>
          <a:xfrm>
            <a:off x="3017520" y="365760"/>
            <a:ext cx="8693468" cy="1148364"/>
          </a:xfrm>
        </p:spPr>
        <p:txBody>
          <a:bodyPr anchor="b"/>
          <a:lstStyle>
            <a:lvl1pPr>
              <a:defRPr>
                <a:solidFill>
                  <a:schemeClr val="tx1">
                    <a:lumMod val="85000"/>
                    <a:lumOff val="15000"/>
                  </a:schemeClr>
                </a:solidFill>
              </a:defRPr>
            </a:lvl1pPr>
          </a:lstStyle>
          <a:p>
            <a:r>
              <a:rPr lang="en-US" dirty="0"/>
              <a:t>Click to edit Master title style</a:t>
            </a:r>
          </a:p>
        </p:txBody>
      </p:sp>
      <p:pic>
        <p:nvPicPr>
          <p:cNvPr id="7" name="Graphic 6">
            <a:extLst>
              <a:ext uri="{FF2B5EF4-FFF2-40B4-BE49-F238E27FC236}">
                <a16:creationId xmlns:a16="http://schemas.microsoft.com/office/drawing/2014/main" id="{1E0FE1F2-C8DA-9B48-A04B-C4B3F7EEA1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58" y="295000"/>
            <a:ext cx="2430603" cy="5806440"/>
          </a:xfrm>
          <a:prstGeom prst="rect">
            <a:avLst/>
          </a:prstGeom>
        </p:spPr>
      </p:pic>
    </p:spTree>
    <p:extLst>
      <p:ext uri="{BB962C8B-B14F-4D97-AF65-F5344CB8AC3E}">
        <p14:creationId xmlns:p14="http://schemas.microsoft.com/office/powerpoint/2010/main" val="80652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our Boxes/Image">
    <p:spTree>
      <p:nvGrpSpPr>
        <p:cNvPr id="1" name=""/>
        <p:cNvGrpSpPr/>
        <p:nvPr/>
      </p:nvGrpSpPr>
      <p:grpSpPr>
        <a:xfrm>
          <a:off x="0" y="0"/>
          <a:ext cx="0" cy="0"/>
          <a:chOff x="0" y="0"/>
          <a:chExt cx="0" cy="0"/>
        </a:xfrm>
      </p:grpSpPr>
      <p:sp>
        <p:nvSpPr>
          <p:cNvPr id="94" name="Picture Placeholder 4">
            <a:extLst>
              <a:ext uri="{FF2B5EF4-FFF2-40B4-BE49-F238E27FC236}">
                <a16:creationId xmlns:a16="http://schemas.microsoft.com/office/drawing/2014/main" id="{B247A025-C39A-C34A-BA0C-A7CF44132356}"/>
              </a:ext>
            </a:extLst>
          </p:cNvPr>
          <p:cNvSpPr>
            <a:spLocks noGrp="1"/>
          </p:cNvSpPr>
          <p:nvPr>
            <p:ph type="pic" sz="quarter" idx="25"/>
          </p:nvPr>
        </p:nvSpPr>
        <p:spPr>
          <a:xfrm>
            <a:off x="0" y="0"/>
            <a:ext cx="12192000" cy="6400800"/>
          </a:xfrm>
          <a:solidFill>
            <a:schemeClr val="bg1">
              <a:lumMod val="75000"/>
            </a:schemeClr>
          </a:solidFill>
        </p:spPr>
        <p:txBody>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1" name="Content Placeholder 3">
            <a:extLst>
              <a:ext uri="{FF2B5EF4-FFF2-40B4-BE49-F238E27FC236}">
                <a16:creationId xmlns:a16="http://schemas.microsoft.com/office/drawing/2014/main" id="{4141F8F8-3687-DD44-B10B-5C42D8745119}"/>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a:extLst>
              <a:ext uri="{FF2B5EF4-FFF2-40B4-BE49-F238E27FC236}">
                <a16:creationId xmlns:a16="http://schemas.microsoft.com/office/drawing/2014/main" id="{B52FBAFD-A5E9-F440-8BEB-3652EF15F79A}"/>
              </a:ext>
            </a:extLst>
          </p:cNvPr>
          <p:cNvSpPr>
            <a:spLocks noGrp="1"/>
          </p:cNvSpPr>
          <p:nvPr>
            <p:ph sz="quarter" idx="26"/>
          </p:nvPr>
        </p:nvSpPr>
        <p:spPr>
          <a:xfrm>
            <a:off x="3187047"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5512BF85-040D-0146-9C21-D8D376C106FB}"/>
              </a:ext>
            </a:extLst>
          </p:cNvPr>
          <p:cNvSpPr>
            <a:spLocks noGrp="1"/>
          </p:cNvSpPr>
          <p:nvPr>
            <p:ph sz="quarter" idx="27"/>
          </p:nvPr>
        </p:nvSpPr>
        <p:spPr>
          <a:xfrm>
            <a:off x="5901019"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3">
            <a:extLst>
              <a:ext uri="{FF2B5EF4-FFF2-40B4-BE49-F238E27FC236}">
                <a16:creationId xmlns:a16="http://schemas.microsoft.com/office/drawing/2014/main" id="{A7E364C2-B4BC-C545-B1D6-482EE2D8AF85}"/>
              </a:ext>
            </a:extLst>
          </p:cNvPr>
          <p:cNvSpPr>
            <a:spLocks noGrp="1"/>
          </p:cNvSpPr>
          <p:nvPr>
            <p:ph sz="quarter" idx="28"/>
          </p:nvPr>
        </p:nvSpPr>
        <p:spPr>
          <a:xfrm>
            <a:off x="8614992"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9430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hree Image/Boxes">
    <p:spTree>
      <p:nvGrpSpPr>
        <p:cNvPr id="1" name=""/>
        <p:cNvGrpSpPr/>
        <p:nvPr/>
      </p:nvGrpSpPr>
      <p:grpSpPr>
        <a:xfrm>
          <a:off x="0" y="0"/>
          <a:ext cx="0" cy="0"/>
          <a:chOff x="0" y="0"/>
          <a:chExt cx="0" cy="0"/>
        </a:xfrm>
      </p:grpSpPr>
      <p:sp>
        <p:nvSpPr>
          <p:cNvPr id="12" name="Content Placeholder 22">
            <a:extLst>
              <a:ext uri="{FF2B5EF4-FFF2-40B4-BE49-F238E27FC236}">
                <a16:creationId xmlns:a16="http://schemas.microsoft.com/office/drawing/2014/main" id="{23213584-BCEE-6642-B3BB-1BE47055BD7C}"/>
              </a:ext>
            </a:extLst>
          </p:cNvPr>
          <p:cNvSpPr>
            <a:spLocks noGrp="1"/>
          </p:cNvSpPr>
          <p:nvPr>
            <p:ph sz="quarter" idx="33"/>
          </p:nvPr>
        </p:nvSpPr>
        <p:spPr>
          <a:xfrm>
            <a:off x="3859609"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9" name="Picture Placeholder 23">
            <a:extLst>
              <a:ext uri="{FF2B5EF4-FFF2-40B4-BE49-F238E27FC236}">
                <a16:creationId xmlns:a16="http://schemas.microsoft.com/office/drawing/2014/main" id="{67EB5107-9D84-8F46-A371-2FDDEE7C9A6F}"/>
              </a:ext>
            </a:extLst>
          </p:cNvPr>
          <p:cNvSpPr>
            <a:spLocks noGrp="1"/>
          </p:cNvSpPr>
          <p:nvPr>
            <p:ph type="pic" sz="quarter" idx="30"/>
          </p:nvPr>
        </p:nvSpPr>
        <p:spPr>
          <a:xfrm>
            <a:off x="3860009"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5" name="Picture Placeholder 23">
            <a:extLst>
              <a:ext uri="{FF2B5EF4-FFF2-40B4-BE49-F238E27FC236}">
                <a16:creationId xmlns:a16="http://schemas.microsoft.com/office/drawing/2014/main" id="{9E886566-4F6F-A249-9829-052DDDAFC4E8}"/>
              </a:ext>
            </a:extLst>
          </p:cNvPr>
          <p:cNvSpPr>
            <a:spLocks noGrp="1"/>
          </p:cNvSpPr>
          <p:nvPr>
            <p:ph type="pic" sz="quarter" idx="32"/>
          </p:nvPr>
        </p:nvSpPr>
        <p:spPr>
          <a:xfrm>
            <a:off x="7246543"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3" name="Content Placeholder 22">
            <a:extLst>
              <a:ext uri="{FF2B5EF4-FFF2-40B4-BE49-F238E27FC236}">
                <a16:creationId xmlns:a16="http://schemas.microsoft.com/office/drawing/2014/main" id="{B4F920EE-C2FF-6641-9038-10C91587FB2B}"/>
              </a:ext>
            </a:extLst>
          </p:cNvPr>
          <p:cNvSpPr>
            <a:spLocks noGrp="1"/>
          </p:cNvSpPr>
          <p:nvPr>
            <p:ph sz="quarter" idx="26"/>
          </p:nvPr>
        </p:nvSpPr>
        <p:spPr>
          <a:xfrm>
            <a:off x="473075"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4" name="Picture Placeholder 23">
            <a:extLst>
              <a:ext uri="{FF2B5EF4-FFF2-40B4-BE49-F238E27FC236}">
                <a16:creationId xmlns:a16="http://schemas.microsoft.com/office/drawing/2014/main" id="{BD0A3451-B053-2B41-A663-8D33B7990940}"/>
              </a:ext>
            </a:extLst>
          </p:cNvPr>
          <p:cNvSpPr>
            <a:spLocks noGrp="1"/>
          </p:cNvSpPr>
          <p:nvPr>
            <p:ph type="pic" sz="quarter" idx="27"/>
          </p:nvPr>
        </p:nvSpPr>
        <p:spPr>
          <a:xfrm>
            <a:off x="473075"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301C316C-B84D-B84A-8748-BD76AE59BC8C}"/>
              </a:ext>
            </a:extLst>
          </p:cNvPr>
          <p:cNvSpPr>
            <a:spLocks noGrp="1"/>
          </p:cNvSpPr>
          <p:nvPr>
            <p:ph type="ftr" sz="quarter" idx="28"/>
          </p:nvPr>
        </p:nvSpPr>
        <p:spPr/>
        <p:txBody>
          <a:bodyPr/>
          <a:lstStyle/>
          <a:p>
            <a:r>
              <a:rPr lang="en-US" dirty="0"/>
              <a:t>© KPA 2020. ALL RIGHTS RESERVED. </a:t>
            </a:r>
          </a:p>
        </p:txBody>
      </p:sp>
      <p:sp>
        <p:nvSpPr>
          <p:cNvPr id="13" name="Content Placeholder 22">
            <a:extLst>
              <a:ext uri="{FF2B5EF4-FFF2-40B4-BE49-F238E27FC236}">
                <a16:creationId xmlns:a16="http://schemas.microsoft.com/office/drawing/2014/main" id="{84B8EC05-97DE-594E-8972-EF31306B510C}"/>
              </a:ext>
            </a:extLst>
          </p:cNvPr>
          <p:cNvSpPr>
            <a:spLocks noGrp="1"/>
          </p:cNvSpPr>
          <p:nvPr>
            <p:ph sz="quarter" idx="34"/>
          </p:nvPr>
        </p:nvSpPr>
        <p:spPr>
          <a:xfrm>
            <a:off x="7246543"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4289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Four Image/Boxe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53DE527-CA3C-504A-BD6B-F6EC174F996E}"/>
              </a:ext>
            </a:extLst>
          </p:cNvPr>
          <p:cNvSpPr>
            <a:spLocks noGrp="1"/>
          </p:cNvSpPr>
          <p:nvPr>
            <p:ph type="pic" sz="quarter" idx="21"/>
          </p:nvPr>
        </p:nvSpPr>
        <p:spPr>
          <a:xfrm>
            <a:off x="473392"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0" name="Picture Placeholder 19">
            <a:extLst>
              <a:ext uri="{FF2B5EF4-FFF2-40B4-BE49-F238E27FC236}">
                <a16:creationId xmlns:a16="http://schemas.microsoft.com/office/drawing/2014/main" id="{C88E2351-EC18-B045-AAE4-4C8836591CAF}"/>
              </a:ext>
            </a:extLst>
          </p:cNvPr>
          <p:cNvSpPr>
            <a:spLocks noGrp="1"/>
          </p:cNvSpPr>
          <p:nvPr>
            <p:ph type="pic" sz="quarter" idx="23"/>
          </p:nvPr>
        </p:nvSpPr>
        <p:spPr>
          <a:xfrm>
            <a:off x="3183139"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2" name="Picture Placeholder 21">
            <a:extLst>
              <a:ext uri="{FF2B5EF4-FFF2-40B4-BE49-F238E27FC236}">
                <a16:creationId xmlns:a16="http://schemas.microsoft.com/office/drawing/2014/main" id="{1158FA2E-02FC-B449-8AEF-3FD9F626310C}"/>
              </a:ext>
            </a:extLst>
          </p:cNvPr>
          <p:cNvSpPr>
            <a:spLocks noGrp="1"/>
          </p:cNvSpPr>
          <p:nvPr>
            <p:ph type="pic" sz="quarter" idx="25"/>
          </p:nvPr>
        </p:nvSpPr>
        <p:spPr>
          <a:xfrm>
            <a:off x="5881734"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4" name="Picture Placeholder 23">
            <a:extLst>
              <a:ext uri="{FF2B5EF4-FFF2-40B4-BE49-F238E27FC236}">
                <a16:creationId xmlns:a16="http://schemas.microsoft.com/office/drawing/2014/main" id="{BD0A3451-B053-2B41-A663-8D33B7990940}"/>
              </a:ext>
            </a:extLst>
          </p:cNvPr>
          <p:cNvSpPr>
            <a:spLocks noGrp="1"/>
          </p:cNvSpPr>
          <p:nvPr>
            <p:ph type="pic" sz="quarter" idx="27"/>
          </p:nvPr>
        </p:nvSpPr>
        <p:spPr>
          <a:xfrm>
            <a:off x="8591481"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301C316C-B84D-B84A-8748-BD76AE59BC8C}"/>
              </a:ext>
            </a:extLst>
          </p:cNvPr>
          <p:cNvSpPr>
            <a:spLocks noGrp="1"/>
          </p:cNvSpPr>
          <p:nvPr>
            <p:ph type="ftr" sz="quarter" idx="28"/>
          </p:nvPr>
        </p:nvSpPr>
        <p:spPr/>
        <p:txBody>
          <a:bodyPr/>
          <a:lstStyle/>
          <a:p>
            <a:r>
              <a:rPr lang="en-US" dirty="0"/>
              <a:t>© KPA 2020. ALL RIGHTS RESERVED. </a:t>
            </a:r>
          </a:p>
        </p:txBody>
      </p:sp>
      <p:sp>
        <p:nvSpPr>
          <p:cNvPr id="16" name="Content Placeholder 22">
            <a:extLst>
              <a:ext uri="{FF2B5EF4-FFF2-40B4-BE49-F238E27FC236}">
                <a16:creationId xmlns:a16="http://schemas.microsoft.com/office/drawing/2014/main" id="{1D3B20FD-1151-7343-A0BB-AAAB7D54E9B2}"/>
              </a:ext>
            </a:extLst>
          </p:cNvPr>
          <p:cNvSpPr>
            <a:spLocks noGrp="1"/>
          </p:cNvSpPr>
          <p:nvPr>
            <p:ph sz="quarter" idx="29"/>
          </p:nvPr>
        </p:nvSpPr>
        <p:spPr>
          <a:xfrm>
            <a:off x="473392"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5" name="Content Placeholder 22">
            <a:extLst>
              <a:ext uri="{FF2B5EF4-FFF2-40B4-BE49-F238E27FC236}">
                <a16:creationId xmlns:a16="http://schemas.microsoft.com/office/drawing/2014/main" id="{99060033-B8F4-EF4B-8559-9235855E7F58}"/>
              </a:ext>
            </a:extLst>
          </p:cNvPr>
          <p:cNvSpPr>
            <a:spLocks noGrp="1"/>
          </p:cNvSpPr>
          <p:nvPr>
            <p:ph sz="quarter" idx="30"/>
          </p:nvPr>
        </p:nvSpPr>
        <p:spPr>
          <a:xfrm>
            <a:off x="3183139"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6" name="Content Placeholder 22">
            <a:extLst>
              <a:ext uri="{FF2B5EF4-FFF2-40B4-BE49-F238E27FC236}">
                <a16:creationId xmlns:a16="http://schemas.microsoft.com/office/drawing/2014/main" id="{4C84C6CA-EDF2-6348-82E5-E3C3CE21CBCC}"/>
              </a:ext>
            </a:extLst>
          </p:cNvPr>
          <p:cNvSpPr>
            <a:spLocks noGrp="1"/>
          </p:cNvSpPr>
          <p:nvPr>
            <p:ph sz="quarter" idx="31"/>
          </p:nvPr>
        </p:nvSpPr>
        <p:spPr>
          <a:xfrm>
            <a:off x="5881734"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7" name="Content Placeholder 22">
            <a:extLst>
              <a:ext uri="{FF2B5EF4-FFF2-40B4-BE49-F238E27FC236}">
                <a16:creationId xmlns:a16="http://schemas.microsoft.com/office/drawing/2014/main" id="{194DC3A5-8860-DD45-B04F-A8BD375FFA23}"/>
              </a:ext>
            </a:extLst>
          </p:cNvPr>
          <p:cNvSpPr>
            <a:spLocks noGrp="1"/>
          </p:cNvSpPr>
          <p:nvPr>
            <p:ph sz="quarter" idx="32"/>
          </p:nvPr>
        </p:nvSpPr>
        <p:spPr>
          <a:xfrm>
            <a:off x="8591481"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4197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Image A">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A2DAD98E-EE9A-CE4A-A690-BED7715D6E10}"/>
              </a:ext>
            </a:extLst>
          </p:cNvPr>
          <p:cNvSpPr>
            <a:spLocks noGrp="1"/>
          </p:cNvSpPr>
          <p:nvPr>
            <p:ph sz="half" idx="1"/>
          </p:nvPr>
        </p:nvSpPr>
        <p:spPr>
          <a:xfrm>
            <a:off x="5286375" y="1596589"/>
            <a:ext cx="6424613" cy="438511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AE76681-84C2-444F-818C-D13B65DE717B}"/>
              </a:ext>
            </a:extLst>
          </p:cNvPr>
          <p:cNvSpPr>
            <a:spLocks noGrp="1"/>
          </p:cNvSpPr>
          <p:nvPr>
            <p:ph type="ftr" sz="quarter" idx="13"/>
          </p:nvPr>
        </p:nvSpPr>
        <p:spPr/>
        <p:txBody>
          <a:bodyPr/>
          <a:lstStyle/>
          <a:p>
            <a:r>
              <a:rPr lang="en-US" dirty="0"/>
              <a:t>© KPA 2020. ALL RIGHTS RESERVED. </a:t>
            </a:r>
          </a:p>
        </p:txBody>
      </p:sp>
      <p:sp>
        <p:nvSpPr>
          <p:cNvPr id="11" name="Slide Number Placeholder 10">
            <a:extLst>
              <a:ext uri="{FF2B5EF4-FFF2-40B4-BE49-F238E27FC236}">
                <a16:creationId xmlns:a16="http://schemas.microsoft.com/office/drawing/2014/main" id="{E0F86BCD-8AD8-9C43-994A-644B0F5C742C}"/>
              </a:ext>
            </a:extLst>
          </p:cNvPr>
          <p:cNvSpPr>
            <a:spLocks noGrp="1"/>
          </p:cNvSpPr>
          <p:nvPr>
            <p:ph type="sldNum" sz="quarter" idx="14"/>
          </p:nvPr>
        </p:nvSpPr>
        <p:spPr/>
        <p:txBody>
          <a:bodyPr/>
          <a:lstStyle/>
          <a:p>
            <a:r>
              <a:rPr lang="en-US"/>
              <a:t>PG </a:t>
            </a:r>
            <a:fld id="{82E5F845-5360-AC48-894D-E3ACF0C39174}" type="slidenum">
              <a:rPr lang="en-US" smtClean="0"/>
              <a:pPr/>
              <a:t>‹#›</a:t>
            </a:fld>
            <a:endParaRPr lang="en-US" dirty="0"/>
          </a:p>
        </p:txBody>
      </p:sp>
      <p:sp>
        <p:nvSpPr>
          <p:cNvPr id="12" name="Picture Placeholder 11">
            <a:extLst>
              <a:ext uri="{FF2B5EF4-FFF2-40B4-BE49-F238E27FC236}">
                <a16:creationId xmlns:a16="http://schemas.microsoft.com/office/drawing/2014/main" id="{8369AF5B-B433-7A42-B9DA-2684664DE296}"/>
              </a:ext>
            </a:extLst>
          </p:cNvPr>
          <p:cNvSpPr>
            <a:spLocks noGrp="1"/>
          </p:cNvSpPr>
          <p:nvPr>
            <p:ph type="pic" sz="quarter" idx="15"/>
          </p:nvPr>
        </p:nvSpPr>
        <p:spPr>
          <a:xfrm>
            <a:off x="1" y="0"/>
            <a:ext cx="4324921" cy="6400799"/>
          </a:xfrm>
          <a:custGeom>
            <a:avLst/>
            <a:gdLst>
              <a:gd name="connsiteX0" fmla="*/ 0 w 4324921"/>
              <a:gd name="connsiteY0" fmla="*/ 0 h 6400799"/>
              <a:gd name="connsiteX1" fmla="*/ 3088882 w 4324921"/>
              <a:gd name="connsiteY1" fmla="*/ 0 h 6400799"/>
              <a:gd name="connsiteX2" fmla="*/ 4324921 w 4324921"/>
              <a:gd name="connsiteY2" fmla="*/ 6400799 h 6400799"/>
              <a:gd name="connsiteX3" fmla="*/ 0 w 4324921"/>
              <a:gd name="connsiteY3" fmla="*/ 6400799 h 6400799"/>
            </a:gdLst>
            <a:ahLst/>
            <a:cxnLst>
              <a:cxn ang="0">
                <a:pos x="connsiteX0" y="connsiteY0"/>
              </a:cxn>
              <a:cxn ang="0">
                <a:pos x="connsiteX1" y="connsiteY1"/>
              </a:cxn>
              <a:cxn ang="0">
                <a:pos x="connsiteX2" y="connsiteY2"/>
              </a:cxn>
              <a:cxn ang="0">
                <a:pos x="connsiteX3" y="connsiteY3"/>
              </a:cxn>
            </a:cxnLst>
            <a:rect l="l" t="t" r="r" b="b"/>
            <a:pathLst>
              <a:path w="4324921" h="6400799">
                <a:moveTo>
                  <a:pt x="0" y="0"/>
                </a:moveTo>
                <a:lnTo>
                  <a:pt x="3088882" y="0"/>
                </a:lnTo>
                <a:lnTo>
                  <a:pt x="4324921" y="6400799"/>
                </a:lnTo>
                <a:lnTo>
                  <a:pt x="0" y="6400799"/>
                </a:lnTo>
                <a:close/>
              </a:path>
            </a:pathLst>
          </a:custGeom>
          <a:solidFill>
            <a:schemeClr val="bg1">
              <a:lumMod val="75000"/>
              <a:alpha val="59000"/>
            </a:schemeClr>
          </a:solidFill>
        </p:spPr>
        <p:txBody>
          <a:bodyPr wrap="square">
            <a:noAutofit/>
          </a:bodyPr>
          <a:lstStyle/>
          <a:p>
            <a:endParaRPr lang="en-US"/>
          </a:p>
        </p:txBody>
      </p:sp>
      <p:sp>
        <p:nvSpPr>
          <p:cNvPr id="23" name="Title 22">
            <a:extLst>
              <a:ext uri="{FF2B5EF4-FFF2-40B4-BE49-F238E27FC236}">
                <a16:creationId xmlns:a16="http://schemas.microsoft.com/office/drawing/2014/main" id="{056C6024-1A2C-684D-A8DE-3E564C80B49D}"/>
              </a:ext>
            </a:extLst>
          </p:cNvPr>
          <p:cNvSpPr>
            <a:spLocks noGrp="1"/>
          </p:cNvSpPr>
          <p:nvPr>
            <p:ph type="title"/>
          </p:nvPr>
        </p:nvSpPr>
        <p:spPr>
          <a:xfrm>
            <a:off x="5286375" y="346208"/>
            <a:ext cx="6424613" cy="1148364"/>
          </a:xfrm>
        </p:spPr>
        <p:txBody>
          <a:bodyPr/>
          <a:lstStyle/>
          <a:p>
            <a:r>
              <a:rPr lang="en-US" dirty="0"/>
              <a:t>Click to edit Master title style</a:t>
            </a:r>
          </a:p>
        </p:txBody>
      </p:sp>
      <p:sp>
        <p:nvSpPr>
          <p:cNvPr id="33" name="Freeform 32">
            <a:extLst>
              <a:ext uri="{FF2B5EF4-FFF2-40B4-BE49-F238E27FC236}">
                <a16:creationId xmlns:a16="http://schemas.microsoft.com/office/drawing/2014/main" id="{CCADF171-0AC3-4F43-851D-EDA50D67A501}"/>
              </a:ext>
            </a:extLst>
          </p:cNvPr>
          <p:cNvSpPr/>
          <p:nvPr userDrawn="1"/>
        </p:nvSpPr>
        <p:spPr>
          <a:xfrm rot="4744871">
            <a:off x="3098490" y="-17059"/>
            <a:ext cx="2379589" cy="1996505"/>
          </a:xfrm>
          <a:custGeom>
            <a:avLst/>
            <a:gdLst>
              <a:gd name="connsiteX0" fmla="*/ 0 w 2379589"/>
              <a:gd name="connsiteY0" fmla="*/ 1985812 h 1996505"/>
              <a:gd name="connsiteX1" fmla="*/ 383084 w 2379589"/>
              <a:gd name="connsiteY1" fmla="*/ 0 h 1996505"/>
              <a:gd name="connsiteX2" fmla="*/ 2379589 w 2379589"/>
              <a:gd name="connsiteY2" fmla="*/ 1996505 h 1996505"/>
              <a:gd name="connsiteX3" fmla="*/ 0 w 2379589"/>
              <a:gd name="connsiteY3" fmla="*/ 1996505 h 1996505"/>
            </a:gdLst>
            <a:ahLst/>
            <a:cxnLst>
              <a:cxn ang="0">
                <a:pos x="connsiteX0" y="connsiteY0"/>
              </a:cxn>
              <a:cxn ang="0">
                <a:pos x="connsiteX1" y="connsiteY1"/>
              </a:cxn>
              <a:cxn ang="0">
                <a:pos x="connsiteX2" y="connsiteY2"/>
              </a:cxn>
              <a:cxn ang="0">
                <a:pos x="connsiteX3" y="connsiteY3"/>
              </a:cxn>
            </a:cxnLst>
            <a:rect l="l" t="t" r="r" b="b"/>
            <a:pathLst>
              <a:path w="2379589" h="1996505">
                <a:moveTo>
                  <a:pt x="0" y="1985812"/>
                </a:moveTo>
                <a:lnTo>
                  <a:pt x="383084" y="0"/>
                </a:lnTo>
                <a:lnTo>
                  <a:pt x="2379589" y="1996505"/>
                </a:lnTo>
                <a:lnTo>
                  <a:pt x="0" y="1996505"/>
                </a:lnTo>
                <a:close/>
              </a:path>
            </a:pathLst>
          </a:custGeom>
          <a:gradFill>
            <a:gsLst>
              <a:gs pos="100000">
                <a:srgbClr val="40D389">
                  <a:alpha val="90000"/>
                </a:srgbClr>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7">
            <a:extLst>
              <a:ext uri="{FF2B5EF4-FFF2-40B4-BE49-F238E27FC236}">
                <a16:creationId xmlns:a16="http://schemas.microsoft.com/office/drawing/2014/main" id="{7F38456D-291A-A642-B0D8-479A020862BA}"/>
              </a:ext>
            </a:extLst>
          </p:cNvPr>
          <p:cNvSpPr>
            <a:spLocks noGrp="1"/>
          </p:cNvSpPr>
          <p:nvPr>
            <p:ph type="body" sz="quarter" idx="16" hasCustomPrompt="1"/>
          </p:nvPr>
        </p:nvSpPr>
        <p:spPr>
          <a:xfrm>
            <a:off x="5282696" y="952073"/>
            <a:ext cx="64246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69812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Image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2C6F9CF-08D3-EA4C-9698-650304A86B61}"/>
              </a:ext>
            </a:extLst>
          </p:cNvPr>
          <p:cNvSpPr>
            <a:spLocks noGrp="1"/>
          </p:cNvSpPr>
          <p:nvPr>
            <p:ph type="pic" sz="quarter" idx="12"/>
          </p:nvPr>
        </p:nvSpPr>
        <p:spPr>
          <a:xfrm>
            <a:off x="4552950" y="0"/>
            <a:ext cx="7639050" cy="6400800"/>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7639050" h="6388155">
                <a:moveTo>
                  <a:pt x="0" y="0"/>
                </a:moveTo>
                <a:lnTo>
                  <a:pt x="7639050" y="0"/>
                </a:lnTo>
                <a:lnTo>
                  <a:pt x="7639050" y="6388155"/>
                </a:lnTo>
                <a:lnTo>
                  <a:pt x="1188908" y="6388155"/>
                </a:lnTo>
                <a:close/>
              </a:path>
            </a:pathLst>
          </a:custGeom>
          <a:solidFill>
            <a:schemeClr val="bg1">
              <a:lumMod val="75000"/>
            </a:schemeClr>
          </a:solidFill>
        </p:spPr>
        <p:txBody>
          <a:bodyPr wrap="square">
            <a:noAutofit/>
          </a:bodyPr>
          <a:lstStyle/>
          <a:p>
            <a:endParaRPr lang="en-US" dirty="0"/>
          </a:p>
        </p:txBody>
      </p:sp>
      <p:sp>
        <p:nvSpPr>
          <p:cNvPr id="6" name="Title Placeholder 1">
            <a:extLst>
              <a:ext uri="{FF2B5EF4-FFF2-40B4-BE49-F238E27FC236}">
                <a16:creationId xmlns:a16="http://schemas.microsoft.com/office/drawing/2014/main" id="{149F022A-3621-B446-B677-3BD1E282D0C4}"/>
              </a:ext>
            </a:extLst>
          </p:cNvPr>
          <p:cNvSpPr>
            <a:spLocks noGrp="1"/>
          </p:cNvSpPr>
          <p:nvPr>
            <p:ph type="title"/>
          </p:nvPr>
        </p:nvSpPr>
        <p:spPr>
          <a:xfrm>
            <a:off x="473075" y="346208"/>
            <a:ext cx="3983311" cy="1148364"/>
          </a:xfrm>
          <a:prstGeom prst="rect">
            <a:avLst/>
          </a:prstGeom>
        </p:spPr>
        <p:txBody>
          <a:bodyPr vert="horz" lIns="0" tIns="0" rIns="0" bIns="0" rtlCol="0" anchor="t" anchorCtr="0">
            <a:normAutofit/>
          </a:bodyPr>
          <a:lstStyle>
            <a:lvl1pPr>
              <a:defRPr>
                <a:solidFill>
                  <a:schemeClr val="tx1">
                    <a:lumMod val="85000"/>
                    <a:lumOff val="15000"/>
                  </a:schemeClr>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FBA94D2D-239F-1344-9402-006685E7E88A}"/>
              </a:ext>
            </a:extLst>
          </p:cNvPr>
          <p:cNvSpPr>
            <a:spLocks noGrp="1"/>
          </p:cNvSpPr>
          <p:nvPr>
            <p:ph sz="half" idx="11"/>
          </p:nvPr>
        </p:nvSpPr>
        <p:spPr>
          <a:xfrm>
            <a:off x="473075" y="1595439"/>
            <a:ext cx="3983311" cy="4386262"/>
          </a:xfrm>
          <a:prstGeom prst="rect">
            <a:avLst/>
          </a:prstGeom>
        </p:spPr>
        <p:txBody>
          <a:bodyPr anchor="t"/>
          <a:lstStyle>
            <a:lvl1pPr>
              <a:buClr>
                <a:schemeClr val="accent2"/>
              </a:buClr>
              <a:defRPr>
                <a:solidFill>
                  <a:schemeClr val="tx1">
                    <a:lumMod val="85000"/>
                    <a:lumOff val="15000"/>
                  </a:schemeClr>
                </a:solidFill>
              </a:defRPr>
            </a:lvl1pPr>
            <a:lvl2pPr>
              <a:buClr>
                <a:schemeClr val="tx1">
                  <a:lumMod val="85000"/>
                  <a:lumOff val="15000"/>
                </a:schemeClr>
              </a:buClr>
              <a:defRPr>
                <a:solidFill>
                  <a:schemeClr val="tx1">
                    <a:lumMod val="85000"/>
                    <a:lumOff val="15000"/>
                  </a:schemeClr>
                </a:solidFill>
              </a:defRPr>
            </a:lvl2pPr>
            <a:lvl3pPr>
              <a:buClr>
                <a:schemeClr val="tx1">
                  <a:lumMod val="85000"/>
                  <a:lumOff val="15000"/>
                </a:schemeClr>
              </a:buClr>
              <a:defRPr>
                <a:solidFill>
                  <a:schemeClr val="tx1">
                    <a:lumMod val="85000"/>
                    <a:lumOff val="15000"/>
                  </a:schemeClr>
                </a:solidFill>
              </a:defRPr>
            </a:lvl3pPr>
            <a:lvl4pPr>
              <a:buClr>
                <a:schemeClr val="tx1">
                  <a:lumMod val="85000"/>
                  <a:lumOff val="15000"/>
                </a:schemeClr>
              </a:buClr>
              <a:defRPr>
                <a:solidFill>
                  <a:schemeClr val="tx1">
                    <a:lumMod val="85000"/>
                    <a:lumOff val="15000"/>
                  </a:schemeClr>
                </a:solidFill>
              </a:defRPr>
            </a:lvl4pPr>
            <a:lvl5pPr>
              <a:buClr>
                <a:schemeClr val="tx1">
                  <a:lumMod val="85000"/>
                  <a:lumOff val="15000"/>
                </a:schemeClr>
              </a:buCl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a16="http://schemas.microsoft.com/office/drawing/2014/main" id="{697B7F8C-0A19-9641-86B2-F4A82661C8D4}"/>
              </a:ext>
            </a:extLst>
          </p:cNvPr>
          <p:cNvSpPr>
            <a:spLocks noGrp="1"/>
          </p:cNvSpPr>
          <p:nvPr>
            <p:ph type="sldNum" sz="quarter" idx="13"/>
          </p:nvPr>
        </p:nvSpPr>
        <p:spPr/>
        <p:txBody>
          <a:bodyPr/>
          <a:lstStyle/>
          <a:p>
            <a:r>
              <a:rPr lang="en-US"/>
              <a:t>PG </a:t>
            </a:r>
            <a:fld id="{82E5F845-5360-AC48-894D-E3ACF0C39174}" type="slidenum">
              <a:rPr lang="en-US" smtClean="0"/>
              <a:pPr/>
              <a:t>‹#›</a:t>
            </a:fld>
            <a:endParaRPr lang="en-US" dirty="0"/>
          </a:p>
        </p:txBody>
      </p:sp>
      <p:sp>
        <p:nvSpPr>
          <p:cNvPr id="2" name="Footer Placeholder 1">
            <a:extLst>
              <a:ext uri="{FF2B5EF4-FFF2-40B4-BE49-F238E27FC236}">
                <a16:creationId xmlns:a16="http://schemas.microsoft.com/office/drawing/2014/main" id="{A77314FE-319E-2C47-9172-DF283B149D8F}"/>
              </a:ext>
            </a:extLst>
          </p:cNvPr>
          <p:cNvSpPr>
            <a:spLocks noGrp="1"/>
          </p:cNvSpPr>
          <p:nvPr>
            <p:ph type="ftr" sz="quarter" idx="14"/>
          </p:nvPr>
        </p:nvSpPr>
        <p:spPr/>
        <p:txBody>
          <a:bodyPr/>
          <a:lstStyle/>
          <a:p>
            <a:r>
              <a:rPr lang="en-US" dirty="0"/>
              <a:t>© KPA 2020. ALL RIGHTS RESERVED. </a:t>
            </a:r>
          </a:p>
        </p:txBody>
      </p:sp>
      <p:sp>
        <p:nvSpPr>
          <p:cNvPr id="20" name="Freeform 19">
            <a:extLst>
              <a:ext uri="{FF2B5EF4-FFF2-40B4-BE49-F238E27FC236}">
                <a16:creationId xmlns:a16="http://schemas.microsoft.com/office/drawing/2014/main" id="{80A6A7FF-0207-EE47-9209-237493188AE9}"/>
              </a:ext>
            </a:extLst>
          </p:cNvPr>
          <p:cNvSpPr/>
          <p:nvPr userDrawn="1"/>
        </p:nvSpPr>
        <p:spPr>
          <a:xfrm rot="4744871" flipH="1" flipV="1">
            <a:off x="3375856" y="4438906"/>
            <a:ext cx="2379589" cy="1996505"/>
          </a:xfrm>
          <a:custGeom>
            <a:avLst/>
            <a:gdLst>
              <a:gd name="connsiteX0" fmla="*/ 2379589 w 2379589"/>
              <a:gd name="connsiteY0" fmla="*/ 1996505 h 1996505"/>
              <a:gd name="connsiteX1" fmla="*/ 0 w 2379589"/>
              <a:gd name="connsiteY1" fmla="*/ 1996505 h 1996505"/>
              <a:gd name="connsiteX2" fmla="*/ 0 w 2379589"/>
              <a:gd name="connsiteY2" fmla="*/ 1985812 h 1996505"/>
              <a:gd name="connsiteX3" fmla="*/ 383084 w 2379589"/>
              <a:gd name="connsiteY3" fmla="*/ 0 h 1996505"/>
            </a:gdLst>
            <a:ahLst/>
            <a:cxnLst>
              <a:cxn ang="0">
                <a:pos x="connsiteX0" y="connsiteY0"/>
              </a:cxn>
              <a:cxn ang="0">
                <a:pos x="connsiteX1" y="connsiteY1"/>
              </a:cxn>
              <a:cxn ang="0">
                <a:pos x="connsiteX2" y="connsiteY2"/>
              </a:cxn>
              <a:cxn ang="0">
                <a:pos x="connsiteX3" y="connsiteY3"/>
              </a:cxn>
            </a:cxnLst>
            <a:rect l="l" t="t" r="r" b="b"/>
            <a:pathLst>
              <a:path w="2379589" h="1996505">
                <a:moveTo>
                  <a:pt x="2379589" y="1996505"/>
                </a:moveTo>
                <a:lnTo>
                  <a:pt x="0" y="1996505"/>
                </a:lnTo>
                <a:lnTo>
                  <a:pt x="0" y="1985812"/>
                </a:lnTo>
                <a:lnTo>
                  <a:pt x="383084" y="0"/>
                </a:lnTo>
                <a:close/>
              </a:path>
            </a:pathLst>
          </a:custGeom>
          <a:gradFill>
            <a:gsLst>
              <a:gs pos="100000">
                <a:srgbClr val="40D389">
                  <a:alpha val="90000"/>
                </a:srgbClr>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 Placeholder 7">
            <a:extLst>
              <a:ext uri="{FF2B5EF4-FFF2-40B4-BE49-F238E27FC236}">
                <a16:creationId xmlns:a16="http://schemas.microsoft.com/office/drawing/2014/main" id="{9B2BCCE7-3336-0748-8FB9-4EE57EA607FB}"/>
              </a:ext>
            </a:extLst>
          </p:cNvPr>
          <p:cNvSpPr>
            <a:spLocks noGrp="1"/>
          </p:cNvSpPr>
          <p:nvPr>
            <p:ph type="body" sz="quarter" idx="15" hasCustomPrompt="1"/>
          </p:nvPr>
        </p:nvSpPr>
        <p:spPr>
          <a:xfrm>
            <a:off x="473075" y="952073"/>
            <a:ext cx="3983311"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7737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Image C">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5925312"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
        <p:nvSpPr>
          <p:cNvPr id="6" name="Picture Placeholder 5">
            <a:extLst>
              <a:ext uri="{FF2B5EF4-FFF2-40B4-BE49-F238E27FC236}">
                <a16:creationId xmlns:a16="http://schemas.microsoft.com/office/drawing/2014/main" id="{3E62EFA7-C552-924D-A0F7-16BDD894E11D}"/>
              </a:ext>
            </a:extLst>
          </p:cNvPr>
          <p:cNvSpPr>
            <a:spLocks noGrp="1"/>
          </p:cNvSpPr>
          <p:nvPr>
            <p:ph type="pic" sz="quarter" idx="17"/>
          </p:nvPr>
        </p:nvSpPr>
        <p:spPr>
          <a:xfrm>
            <a:off x="7268670" y="1595439"/>
            <a:ext cx="4114800" cy="4116241"/>
          </a:xfrm>
          <a:solidFill>
            <a:schemeClr val="bg1"/>
          </a:solidFill>
        </p:spPr>
        <p:txBody>
          <a:bodyPr/>
          <a:lstStyle/>
          <a:p>
            <a:endParaRPr lang="en-US"/>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93048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Laptop">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1595438"/>
            <a:ext cx="5128439"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9" name="Picture 8">
            <a:extLst>
              <a:ext uri="{FF2B5EF4-FFF2-40B4-BE49-F238E27FC236}">
                <a16:creationId xmlns:a16="http://schemas.microsoft.com/office/drawing/2014/main" id="{09C73E56-743E-0F43-911A-55079BB5916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856277" y="1625346"/>
            <a:ext cx="7503042" cy="4477418"/>
          </a:xfrm>
          <a:prstGeom prst="rect">
            <a:avLst/>
          </a:prstGeom>
        </p:spPr>
      </p:pic>
      <p:sp>
        <p:nvSpPr>
          <p:cNvPr id="14" name="Picture Placeholder 4">
            <a:extLst>
              <a:ext uri="{FF2B5EF4-FFF2-40B4-BE49-F238E27FC236}">
                <a16:creationId xmlns:a16="http://schemas.microsoft.com/office/drawing/2014/main" id="{F40978D0-E13B-A74A-AD9B-04ED271BF45A}"/>
              </a:ext>
            </a:extLst>
          </p:cNvPr>
          <p:cNvSpPr>
            <a:spLocks noGrp="1"/>
          </p:cNvSpPr>
          <p:nvPr>
            <p:ph type="pic" sz="quarter" idx="19"/>
          </p:nvPr>
        </p:nvSpPr>
        <p:spPr>
          <a:xfrm>
            <a:off x="6146800" y="1930400"/>
            <a:ext cx="4998720" cy="3322574"/>
          </a:xfrm>
          <a:prstGeom prst="round2SameRect">
            <a:avLst>
              <a:gd name="adj1" fmla="val 2516"/>
              <a:gd name="adj2" fmla="val 0"/>
            </a:avLst>
          </a:prstGeom>
          <a:solidFill>
            <a:schemeClr val="bg1">
              <a:lumMod val="75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99773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Laptop Ligh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FDE069-EEAA-E743-883B-6666519D6A1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856277" y="1625346"/>
            <a:ext cx="7503042" cy="4477418"/>
          </a:xfrm>
          <a:prstGeom prst="rect">
            <a:avLst/>
          </a:prstGeom>
        </p:spPr>
      </p:pic>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4343475"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dirty="0"/>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Picture Placeholder 4">
            <a:extLst>
              <a:ext uri="{FF2B5EF4-FFF2-40B4-BE49-F238E27FC236}">
                <a16:creationId xmlns:a16="http://schemas.microsoft.com/office/drawing/2014/main" id="{1730CF68-5B32-224F-A2B0-50EBC2CFC3F2}"/>
              </a:ext>
            </a:extLst>
          </p:cNvPr>
          <p:cNvSpPr>
            <a:spLocks noGrp="1"/>
          </p:cNvSpPr>
          <p:nvPr>
            <p:ph type="pic" sz="quarter" idx="19"/>
          </p:nvPr>
        </p:nvSpPr>
        <p:spPr>
          <a:xfrm>
            <a:off x="6146800" y="1930400"/>
            <a:ext cx="4998720" cy="3322574"/>
          </a:xfrm>
          <a:prstGeom prst="round2SameRect">
            <a:avLst>
              <a:gd name="adj1" fmla="val 2516"/>
              <a:gd name="adj2" fmla="val 0"/>
            </a:avLst>
          </a:prstGeom>
          <a:solidFill>
            <a:schemeClr val="bg1">
              <a:lumMod val="75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71552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ent/Table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2">
            <a:extLst>
              <a:ext uri="{FF2B5EF4-FFF2-40B4-BE49-F238E27FC236}">
                <a16:creationId xmlns:a16="http://schemas.microsoft.com/office/drawing/2014/main" id="{287189E7-6E24-BC44-A78B-9E0F921A8A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07530" y="1546425"/>
            <a:ext cx="4805679" cy="4655689"/>
          </a:xfrm>
          <a:prstGeom prst="rect">
            <a:avLst/>
          </a:prstGeom>
        </p:spPr>
      </p:pic>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2" y="1595438"/>
            <a:ext cx="5925312" cy="3246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5" name="Picture Placeholder 4">
            <a:extLst>
              <a:ext uri="{FF2B5EF4-FFF2-40B4-BE49-F238E27FC236}">
                <a16:creationId xmlns:a16="http://schemas.microsoft.com/office/drawing/2014/main" id="{BFBCC305-C4FF-0E40-A6D9-3688870D3365}"/>
              </a:ext>
            </a:extLst>
          </p:cNvPr>
          <p:cNvSpPr>
            <a:spLocks noGrp="1"/>
          </p:cNvSpPr>
          <p:nvPr>
            <p:ph type="pic" sz="quarter" idx="19"/>
          </p:nvPr>
        </p:nvSpPr>
        <p:spPr>
          <a:xfrm>
            <a:off x="7160559" y="1870596"/>
            <a:ext cx="2837329" cy="3742917"/>
          </a:xfrm>
          <a:prstGeom prst="roundRect">
            <a:avLst>
              <a:gd name="adj" fmla="val 2058"/>
            </a:avLst>
          </a:prstGeom>
          <a:solidFill>
            <a:schemeClr val="bg1">
              <a:lumMod val="75000"/>
            </a:schemeClr>
          </a:solidFill>
        </p:spPr>
        <p:txBody>
          <a:bodyPr/>
          <a:lstStyle/>
          <a:p>
            <a:endParaRPr lang="en-US" dirty="0"/>
          </a:p>
        </p:txBody>
      </p:sp>
    </p:spTree>
    <p:extLst>
      <p:ext uri="{BB962C8B-B14F-4D97-AF65-F5344CB8AC3E}">
        <p14:creationId xmlns:p14="http://schemas.microsoft.com/office/powerpoint/2010/main" val="49595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ntent/Table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dirty="0"/>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9" name="Picture 8">
            <a:extLst>
              <a:ext uri="{FF2B5EF4-FFF2-40B4-BE49-F238E27FC236}">
                <a16:creationId xmlns:a16="http://schemas.microsoft.com/office/drawing/2014/main" id="{9FC91E60-EED6-7942-ADA8-4700C91E7E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07530" y="1546425"/>
            <a:ext cx="4805679" cy="4655689"/>
          </a:xfrm>
          <a:prstGeom prst="rect">
            <a:avLst/>
          </a:prstGeom>
        </p:spPr>
      </p:pic>
      <p:sp>
        <p:nvSpPr>
          <p:cNvPr id="10" name="Picture Placeholder 4">
            <a:extLst>
              <a:ext uri="{FF2B5EF4-FFF2-40B4-BE49-F238E27FC236}">
                <a16:creationId xmlns:a16="http://schemas.microsoft.com/office/drawing/2014/main" id="{1AC7A007-18A2-C641-95E6-35829D91805F}"/>
              </a:ext>
            </a:extLst>
          </p:cNvPr>
          <p:cNvSpPr>
            <a:spLocks noGrp="1"/>
          </p:cNvSpPr>
          <p:nvPr>
            <p:ph type="pic" sz="quarter" idx="19"/>
          </p:nvPr>
        </p:nvSpPr>
        <p:spPr>
          <a:xfrm>
            <a:off x="7163921" y="1870596"/>
            <a:ext cx="2837329" cy="3742917"/>
          </a:xfrm>
          <a:prstGeom prst="roundRect">
            <a:avLst>
              <a:gd name="adj" fmla="val 2058"/>
            </a:avLst>
          </a:prstGeom>
          <a:solidFill>
            <a:schemeClr val="bg1">
              <a:lumMod val="75000"/>
            </a:schemeClr>
          </a:solidFill>
        </p:spPr>
        <p:txBody>
          <a:bodyPr/>
          <a:lstStyle/>
          <a:p>
            <a:endParaRPr lang="en-US" dirty="0"/>
          </a:p>
        </p:txBody>
      </p:sp>
    </p:spTree>
    <p:extLst>
      <p:ext uri="{BB962C8B-B14F-4D97-AF65-F5344CB8AC3E}">
        <p14:creationId xmlns:p14="http://schemas.microsoft.com/office/powerpoint/2010/main" val="396370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C2B818-1303-CD45-8655-3B7FFE806E3B}"/>
              </a:ext>
            </a:extLst>
          </p:cNvPr>
          <p:cNvSpPr>
            <a:spLocks noGrp="1"/>
          </p:cNvSpPr>
          <p:nvPr>
            <p:ph type="sldNum" sz="quarter" idx="13"/>
          </p:nvPr>
        </p:nvSpPr>
        <p:spPr/>
        <p:txBody>
          <a:bodyPr/>
          <a:lstStyle/>
          <a:p>
            <a:r>
              <a:rPr lang="en-US"/>
              <a:t>PG </a:t>
            </a:r>
            <a:fld id="{82E5F845-5360-AC48-894D-E3ACF0C39174}" type="slidenum">
              <a:rPr lang="en-US" smtClean="0"/>
              <a:pPr/>
              <a:t>‹#›</a:t>
            </a:fld>
            <a:endParaRPr lang="en-US" dirty="0"/>
          </a:p>
        </p:txBody>
      </p:sp>
      <p:sp>
        <p:nvSpPr>
          <p:cNvPr id="11" name="Picture Placeholder 10">
            <a:extLst>
              <a:ext uri="{FF2B5EF4-FFF2-40B4-BE49-F238E27FC236}">
                <a16:creationId xmlns:a16="http://schemas.microsoft.com/office/drawing/2014/main" id="{CA41C8D9-3A95-DD4C-A6AF-885D206553E1}"/>
              </a:ext>
            </a:extLst>
          </p:cNvPr>
          <p:cNvSpPr>
            <a:spLocks noGrp="1"/>
          </p:cNvSpPr>
          <p:nvPr>
            <p:ph type="pic" sz="quarter" idx="14"/>
          </p:nvPr>
        </p:nvSpPr>
        <p:spPr>
          <a:xfrm>
            <a:off x="0" y="2"/>
            <a:ext cx="3406951" cy="6400798"/>
          </a:xfrm>
          <a:custGeom>
            <a:avLst/>
            <a:gdLst>
              <a:gd name="connsiteX0" fmla="*/ 0 w 3649968"/>
              <a:gd name="connsiteY0" fmla="*/ 0 h 6857365"/>
              <a:gd name="connsiteX1" fmla="*/ 1040704 w 3649968"/>
              <a:gd name="connsiteY1" fmla="*/ 0 h 6857365"/>
              <a:gd name="connsiteX2" fmla="*/ 3030446 w 3649968"/>
              <a:gd name="connsiteY2" fmla="*/ 1984890 h 6857365"/>
              <a:gd name="connsiteX3" fmla="*/ 3067179 w 3649968"/>
              <a:gd name="connsiteY3" fmla="*/ 2021392 h 6857365"/>
              <a:gd name="connsiteX4" fmla="*/ 3110544 w 3649968"/>
              <a:gd name="connsiteY4" fmla="*/ 2066212 h 6857365"/>
              <a:gd name="connsiteX5" fmla="*/ 3112414 w 3649968"/>
              <a:gd name="connsiteY5" fmla="*/ 2068250 h 6857365"/>
              <a:gd name="connsiteX6" fmla="*/ 3391650 w 3649968"/>
              <a:gd name="connsiteY6" fmla="*/ 2446000 h 6857365"/>
              <a:gd name="connsiteX7" fmla="*/ 3399643 w 3649968"/>
              <a:gd name="connsiteY7" fmla="*/ 2459921 h 6857365"/>
              <a:gd name="connsiteX8" fmla="*/ 3409506 w 3649968"/>
              <a:gd name="connsiteY8" fmla="*/ 2478088 h 6857365"/>
              <a:gd name="connsiteX9" fmla="*/ 3423111 w 3649968"/>
              <a:gd name="connsiteY9" fmla="*/ 2503214 h 6857365"/>
              <a:gd name="connsiteX10" fmla="*/ 3428383 w 3649968"/>
              <a:gd name="connsiteY10" fmla="*/ 2513571 h 6857365"/>
              <a:gd name="connsiteX11" fmla="*/ 3445388 w 3649968"/>
              <a:gd name="connsiteY11" fmla="*/ 2547526 h 6857365"/>
              <a:gd name="connsiteX12" fmla="*/ 3447599 w 3649968"/>
              <a:gd name="connsiteY12" fmla="*/ 2552449 h 6857365"/>
              <a:gd name="connsiteX13" fmla="*/ 3466476 w 3649968"/>
              <a:gd name="connsiteY13" fmla="*/ 2591667 h 6857365"/>
              <a:gd name="connsiteX14" fmla="*/ 3466475 w 3649968"/>
              <a:gd name="connsiteY14" fmla="*/ 2591667 h 6857365"/>
              <a:gd name="connsiteX15" fmla="*/ 3630922 w 3649968"/>
              <a:gd name="connsiteY15" fmla="*/ 3144456 h 6857365"/>
              <a:gd name="connsiteX16" fmla="*/ 3637214 w 3649968"/>
              <a:gd name="connsiteY16" fmla="*/ 3191653 h 6857365"/>
              <a:gd name="connsiteX17" fmla="*/ 3637214 w 3649968"/>
              <a:gd name="connsiteY17" fmla="*/ 3192502 h 6857365"/>
              <a:gd name="connsiteX18" fmla="*/ 3642316 w 3649968"/>
              <a:gd name="connsiteY18" fmla="*/ 3239191 h 6857365"/>
              <a:gd name="connsiteX19" fmla="*/ 3642316 w 3649968"/>
              <a:gd name="connsiteY19" fmla="*/ 3242076 h 6857365"/>
              <a:gd name="connsiteX20" fmla="*/ 3646057 w 3649968"/>
              <a:gd name="connsiteY20" fmla="*/ 3286727 h 6857365"/>
              <a:gd name="connsiteX21" fmla="*/ 3646057 w 3649968"/>
              <a:gd name="connsiteY21" fmla="*/ 3291481 h 6857365"/>
              <a:gd name="connsiteX22" fmla="*/ 3648608 w 3649968"/>
              <a:gd name="connsiteY22" fmla="*/ 3334265 h 6857365"/>
              <a:gd name="connsiteX23" fmla="*/ 3648608 w 3649968"/>
              <a:gd name="connsiteY23" fmla="*/ 3341225 h 6857365"/>
              <a:gd name="connsiteX24" fmla="*/ 3649968 w 3649968"/>
              <a:gd name="connsiteY24" fmla="*/ 3381972 h 6857365"/>
              <a:gd name="connsiteX25" fmla="*/ 3649968 w 3649968"/>
              <a:gd name="connsiteY25" fmla="*/ 3390970 h 6857365"/>
              <a:gd name="connsiteX26" fmla="*/ 3649968 w 3649968"/>
              <a:gd name="connsiteY26" fmla="*/ 3429509 h 6857365"/>
              <a:gd name="connsiteX27" fmla="*/ 3649968 w 3649968"/>
              <a:gd name="connsiteY27" fmla="*/ 3440884 h 6857365"/>
              <a:gd name="connsiteX28" fmla="*/ 3649968 w 3649968"/>
              <a:gd name="connsiteY28" fmla="*/ 3477215 h 6857365"/>
              <a:gd name="connsiteX29" fmla="*/ 3649968 w 3649968"/>
              <a:gd name="connsiteY29" fmla="*/ 3490458 h 6857365"/>
              <a:gd name="connsiteX30" fmla="*/ 3648778 w 3649968"/>
              <a:gd name="connsiteY30" fmla="*/ 3524413 h 6857365"/>
              <a:gd name="connsiteX31" fmla="*/ 3647928 w 3649968"/>
              <a:gd name="connsiteY31" fmla="*/ 3539353 h 6857365"/>
              <a:gd name="connsiteX32" fmla="*/ 3645887 w 3649968"/>
              <a:gd name="connsiteY32" fmla="*/ 3571950 h 6857365"/>
              <a:gd name="connsiteX33" fmla="*/ 3644526 w 3649968"/>
              <a:gd name="connsiteY33" fmla="*/ 3588928 h 6857365"/>
              <a:gd name="connsiteX34" fmla="*/ 3641975 w 3649968"/>
              <a:gd name="connsiteY34" fmla="*/ 3619827 h 6857365"/>
              <a:gd name="connsiteX35" fmla="*/ 3639935 w 3649968"/>
              <a:gd name="connsiteY35" fmla="*/ 3638332 h 6857365"/>
              <a:gd name="connsiteX36" fmla="*/ 3636874 w 3649968"/>
              <a:gd name="connsiteY36" fmla="*/ 3667194 h 6857365"/>
              <a:gd name="connsiteX37" fmla="*/ 3634153 w 3649968"/>
              <a:gd name="connsiteY37" fmla="*/ 3687567 h 6857365"/>
              <a:gd name="connsiteX38" fmla="*/ 3630752 w 3649968"/>
              <a:gd name="connsiteY38" fmla="*/ 3714561 h 6857365"/>
              <a:gd name="connsiteX39" fmla="*/ 3627351 w 3649968"/>
              <a:gd name="connsiteY39" fmla="*/ 3736462 h 6857365"/>
              <a:gd name="connsiteX40" fmla="*/ 3623269 w 3649968"/>
              <a:gd name="connsiteY40" fmla="*/ 3761589 h 6857365"/>
              <a:gd name="connsiteX41" fmla="*/ 3619188 w 3649968"/>
              <a:gd name="connsiteY41" fmla="*/ 3785188 h 6857365"/>
              <a:gd name="connsiteX42" fmla="*/ 3614936 w 3649968"/>
              <a:gd name="connsiteY42" fmla="*/ 3808617 h 6857365"/>
              <a:gd name="connsiteX43" fmla="*/ 3609835 w 3649968"/>
              <a:gd name="connsiteY43" fmla="*/ 3833574 h 6857365"/>
              <a:gd name="connsiteX44" fmla="*/ 3605243 w 3649968"/>
              <a:gd name="connsiteY44" fmla="*/ 3855475 h 6857365"/>
              <a:gd name="connsiteX45" fmla="*/ 3599291 w 3649968"/>
              <a:gd name="connsiteY45" fmla="*/ 3881620 h 6857365"/>
              <a:gd name="connsiteX46" fmla="*/ 3594530 w 3649968"/>
              <a:gd name="connsiteY46" fmla="*/ 3902163 h 6857365"/>
              <a:gd name="connsiteX47" fmla="*/ 3587557 w 3649968"/>
              <a:gd name="connsiteY47" fmla="*/ 3929157 h 6857365"/>
              <a:gd name="connsiteX48" fmla="*/ 3582625 w 3649968"/>
              <a:gd name="connsiteY48" fmla="*/ 3948681 h 6857365"/>
              <a:gd name="connsiteX49" fmla="*/ 3574803 w 3649968"/>
              <a:gd name="connsiteY49" fmla="*/ 3976525 h 6857365"/>
              <a:gd name="connsiteX50" fmla="*/ 3569531 w 3649968"/>
              <a:gd name="connsiteY50" fmla="*/ 3994860 h 6857365"/>
              <a:gd name="connsiteX51" fmla="*/ 3560688 w 3649968"/>
              <a:gd name="connsiteY51" fmla="*/ 4023722 h 6857365"/>
              <a:gd name="connsiteX52" fmla="*/ 3555416 w 3649968"/>
              <a:gd name="connsiteY52" fmla="*/ 4040700 h 6857365"/>
              <a:gd name="connsiteX53" fmla="*/ 3545722 w 3649968"/>
              <a:gd name="connsiteY53" fmla="*/ 4070071 h 6857365"/>
              <a:gd name="connsiteX54" fmla="*/ 3540111 w 3649968"/>
              <a:gd name="connsiteY54" fmla="*/ 4087049 h 6857365"/>
              <a:gd name="connsiteX55" fmla="*/ 3529397 w 3649968"/>
              <a:gd name="connsiteY55" fmla="*/ 4117099 h 6857365"/>
              <a:gd name="connsiteX56" fmla="*/ 3523785 w 3649968"/>
              <a:gd name="connsiteY56" fmla="*/ 4132378 h 6857365"/>
              <a:gd name="connsiteX57" fmla="*/ 3512051 w 3649968"/>
              <a:gd name="connsiteY57" fmla="*/ 4162598 h 6857365"/>
              <a:gd name="connsiteX58" fmla="*/ 3506099 w 3649968"/>
              <a:gd name="connsiteY58" fmla="*/ 4177539 h 6857365"/>
              <a:gd name="connsiteX59" fmla="*/ 3493515 w 3649968"/>
              <a:gd name="connsiteY59" fmla="*/ 4207929 h 6857365"/>
              <a:gd name="connsiteX60" fmla="*/ 3487393 w 3649968"/>
              <a:gd name="connsiteY60" fmla="*/ 4222190 h 6857365"/>
              <a:gd name="connsiteX61" fmla="*/ 3473958 w 3649968"/>
              <a:gd name="connsiteY61" fmla="*/ 4252580 h 6857365"/>
              <a:gd name="connsiteX62" fmla="*/ 3467666 w 3649968"/>
              <a:gd name="connsiteY62" fmla="*/ 4266671 h 6857365"/>
              <a:gd name="connsiteX63" fmla="*/ 3453211 w 3649968"/>
              <a:gd name="connsiteY63" fmla="*/ 4296891 h 6857365"/>
              <a:gd name="connsiteX64" fmla="*/ 3446579 w 3649968"/>
              <a:gd name="connsiteY64" fmla="*/ 4310642 h 6857365"/>
              <a:gd name="connsiteX65" fmla="*/ 3431443 w 3649968"/>
              <a:gd name="connsiteY65" fmla="*/ 4340693 h 6857365"/>
              <a:gd name="connsiteX66" fmla="*/ 3424472 w 3649968"/>
              <a:gd name="connsiteY66" fmla="*/ 4354105 h 6857365"/>
              <a:gd name="connsiteX67" fmla="*/ 3408486 w 3649968"/>
              <a:gd name="connsiteY67" fmla="*/ 4383646 h 6857365"/>
              <a:gd name="connsiteX68" fmla="*/ 3401173 w 3649968"/>
              <a:gd name="connsiteY68" fmla="*/ 4397398 h 6857365"/>
              <a:gd name="connsiteX69" fmla="*/ 3384167 w 3649968"/>
              <a:gd name="connsiteY69" fmla="*/ 4426429 h 6857365"/>
              <a:gd name="connsiteX70" fmla="*/ 3376175 w 3649968"/>
              <a:gd name="connsiteY70" fmla="*/ 4440011 h 6857365"/>
              <a:gd name="connsiteX71" fmla="*/ 3359169 w 3649968"/>
              <a:gd name="connsiteY71" fmla="*/ 4468364 h 6857365"/>
              <a:gd name="connsiteX72" fmla="*/ 3350666 w 3649968"/>
              <a:gd name="connsiteY72" fmla="*/ 4482286 h 6857365"/>
              <a:gd name="connsiteX73" fmla="*/ 3333660 w 3649968"/>
              <a:gd name="connsiteY73" fmla="*/ 4509789 h 6857365"/>
              <a:gd name="connsiteX74" fmla="*/ 3324647 w 3649968"/>
              <a:gd name="connsiteY74" fmla="*/ 4524050 h 6857365"/>
              <a:gd name="connsiteX75" fmla="*/ 3306451 w 3649968"/>
              <a:gd name="connsiteY75" fmla="*/ 4550874 h 6857365"/>
              <a:gd name="connsiteX76" fmla="*/ 3296758 w 3649968"/>
              <a:gd name="connsiteY76" fmla="*/ 4565136 h 6857365"/>
              <a:gd name="connsiteX77" fmla="*/ 3278221 w 3649968"/>
              <a:gd name="connsiteY77" fmla="*/ 4591281 h 6857365"/>
              <a:gd name="connsiteX78" fmla="*/ 3267678 w 3649968"/>
              <a:gd name="connsiteY78" fmla="*/ 4605882 h 6857365"/>
              <a:gd name="connsiteX79" fmla="*/ 3249141 w 3649968"/>
              <a:gd name="connsiteY79" fmla="*/ 4630669 h 6857365"/>
              <a:gd name="connsiteX80" fmla="*/ 3237407 w 3649968"/>
              <a:gd name="connsiteY80" fmla="*/ 4646119 h 6857365"/>
              <a:gd name="connsiteX81" fmla="*/ 3218871 w 3649968"/>
              <a:gd name="connsiteY81" fmla="*/ 4669717 h 6857365"/>
              <a:gd name="connsiteX82" fmla="*/ 3206116 w 3649968"/>
              <a:gd name="connsiteY82" fmla="*/ 4685676 h 6857365"/>
              <a:gd name="connsiteX83" fmla="*/ 3187410 w 3649968"/>
              <a:gd name="connsiteY83" fmla="*/ 4708087 h 6857365"/>
              <a:gd name="connsiteX84" fmla="*/ 3173636 w 3649968"/>
              <a:gd name="connsiteY84" fmla="*/ 4725064 h 6857365"/>
              <a:gd name="connsiteX85" fmla="*/ 3154929 w 3649968"/>
              <a:gd name="connsiteY85" fmla="*/ 4746286 h 6857365"/>
              <a:gd name="connsiteX86" fmla="*/ 3139964 w 3649968"/>
              <a:gd name="connsiteY86" fmla="*/ 4763264 h 6857365"/>
              <a:gd name="connsiteX87" fmla="*/ 3121597 w 3649968"/>
              <a:gd name="connsiteY87" fmla="*/ 4783128 h 6857365"/>
              <a:gd name="connsiteX88" fmla="*/ 3105102 w 3649968"/>
              <a:gd name="connsiteY88" fmla="*/ 4800954 h 6857365"/>
              <a:gd name="connsiteX89" fmla="*/ 3087075 w 3649968"/>
              <a:gd name="connsiteY89" fmla="*/ 4819459 h 6857365"/>
              <a:gd name="connsiteX90" fmla="*/ 3071940 w 3649968"/>
              <a:gd name="connsiteY90" fmla="*/ 4835079 h 6857365"/>
              <a:gd name="connsiteX91" fmla="*/ 3066498 w 3649968"/>
              <a:gd name="connsiteY91" fmla="*/ 4840681 h 6857365"/>
              <a:gd name="connsiteX92" fmla="*/ 1046851 w 3649968"/>
              <a:gd name="connsiteY92" fmla="*/ 6857365 h 6857365"/>
              <a:gd name="connsiteX93" fmla="*/ 0 w 3649968"/>
              <a:gd name="connsiteY93" fmla="*/ 6857365 h 685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649968" h="6857365">
                <a:moveTo>
                  <a:pt x="0" y="0"/>
                </a:moveTo>
                <a:lnTo>
                  <a:pt x="1040704" y="0"/>
                </a:lnTo>
                <a:lnTo>
                  <a:pt x="3030446" y="1984890"/>
                </a:lnTo>
                <a:lnTo>
                  <a:pt x="3067179" y="2021392"/>
                </a:lnTo>
                <a:cubicBezTo>
                  <a:pt x="3081917" y="2036106"/>
                  <a:pt x="3096372" y="2051046"/>
                  <a:pt x="3110544" y="2066212"/>
                </a:cubicBezTo>
                <a:lnTo>
                  <a:pt x="3112414" y="2068250"/>
                </a:lnTo>
                <a:cubicBezTo>
                  <a:pt x="3220076" y="2182743"/>
                  <a:pt x="3313805" y="2309539"/>
                  <a:pt x="3391650" y="2446000"/>
                </a:cubicBezTo>
                <a:lnTo>
                  <a:pt x="3399643" y="2459921"/>
                </a:lnTo>
                <a:cubicBezTo>
                  <a:pt x="3403044" y="2465864"/>
                  <a:pt x="3404914" y="2469938"/>
                  <a:pt x="3409506" y="2478088"/>
                </a:cubicBezTo>
                <a:cubicBezTo>
                  <a:pt x="3414098" y="2486237"/>
                  <a:pt x="3418689" y="2494725"/>
                  <a:pt x="3423111" y="2503214"/>
                </a:cubicBezTo>
                <a:cubicBezTo>
                  <a:pt x="3424982" y="2506610"/>
                  <a:pt x="3426682" y="2510175"/>
                  <a:pt x="3428383" y="2513571"/>
                </a:cubicBezTo>
                <a:lnTo>
                  <a:pt x="3445388" y="2547526"/>
                </a:lnTo>
                <a:cubicBezTo>
                  <a:pt x="3446069" y="2549223"/>
                  <a:pt x="3447599" y="2550921"/>
                  <a:pt x="3447599" y="2552449"/>
                </a:cubicBezTo>
                <a:cubicBezTo>
                  <a:pt x="3454062" y="2565465"/>
                  <a:pt x="3460354" y="2578538"/>
                  <a:pt x="3466476" y="2591667"/>
                </a:cubicBezTo>
                <a:lnTo>
                  <a:pt x="3466475" y="2591667"/>
                </a:lnTo>
                <a:cubicBezTo>
                  <a:pt x="3547878" y="2766984"/>
                  <a:pt x="3603274" y="2953200"/>
                  <a:pt x="3630922" y="3144456"/>
                </a:cubicBezTo>
                <a:cubicBezTo>
                  <a:pt x="3633133" y="3160075"/>
                  <a:pt x="3635343" y="3175864"/>
                  <a:pt x="3637214" y="3191653"/>
                </a:cubicBezTo>
                <a:lnTo>
                  <a:pt x="3637214" y="3192502"/>
                </a:lnTo>
                <a:cubicBezTo>
                  <a:pt x="3639085" y="3207952"/>
                  <a:pt x="3640785" y="3223571"/>
                  <a:pt x="3642316" y="3239191"/>
                </a:cubicBezTo>
                <a:cubicBezTo>
                  <a:pt x="3642316" y="3240039"/>
                  <a:pt x="3642316" y="3241058"/>
                  <a:pt x="3642316" y="3242076"/>
                </a:cubicBezTo>
                <a:cubicBezTo>
                  <a:pt x="3643846" y="3256847"/>
                  <a:pt x="3645037" y="3271787"/>
                  <a:pt x="3646057" y="3286727"/>
                </a:cubicBezTo>
                <a:cubicBezTo>
                  <a:pt x="3646057" y="3288255"/>
                  <a:pt x="3646057" y="3289783"/>
                  <a:pt x="3646057" y="3291481"/>
                </a:cubicBezTo>
                <a:cubicBezTo>
                  <a:pt x="3647078" y="3305742"/>
                  <a:pt x="3647928" y="3320004"/>
                  <a:pt x="3648608" y="3334265"/>
                </a:cubicBezTo>
                <a:cubicBezTo>
                  <a:pt x="3648608" y="3336641"/>
                  <a:pt x="3648608" y="3338849"/>
                  <a:pt x="3648608" y="3341225"/>
                </a:cubicBezTo>
                <a:cubicBezTo>
                  <a:pt x="3649968" y="3354808"/>
                  <a:pt x="3649968" y="3368389"/>
                  <a:pt x="3649968" y="3381972"/>
                </a:cubicBezTo>
                <a:cubicBezTo>
                  <a:pt x="3649968" y="3384858"/>
                  <a:pt x="3649968" y="3387913"/>
                  <a:pt x="3649968" y="3390970"/>
                </a:cubicBezTo>
                <a:cubicBezTo>
                  <a:pt x="3649968" y="3403872"/>
                  <a:pt x="3649968" y="3416605"/>
                  <a:pt x="3649968" y="3429509"/>
                </a:cubicBezTo>
                <a:cubicBezTo>
                  <a:pt x="3649968" y="3433244"/>
                  <a:pt x="3649968" y="3437149"/>
                  <a:pt x="3649968" y="3440884"/>
                </a:cubicBezTo>
                <a:cubicBezTo>
                  <a:pt x="3649968" y="3452938"/>
                  <a:pt x="3649968" y="3465161"/>
                  <a:pt x="3649968" y="3477215"/>
                </a:cubicBezTo>
                <a:lnTo>
                  <a:pt x="3649968" y="3490458"/>
                </a:lnTo>
                <a:cubicBezTo>
                  <a:pt x="3649628" y="3501493"/>
                  <a:pt x="3648778" y="3512868"/>
                  <a:pt x="3648778" y="3524413"/>
                </a:cubicBezTo>
                <a:cubicBezTo>
                  <a:pt x="3647928" y="3529337"/>
                  <a:pt x="3647928" y="3534260"/>
                  <a:pt x="3647928" y="3539353"/>
                </a:cubicBezTo>
                <a:cubicBezTo>
                  <a:pt x="3647247" y="3550219"/>
                  <a:pt x="3646737" y="3561084"/>
                  <a:pt x="3645887" y="3571950"/>
                </a:cubicBezTo>
                <a:cubicBezTo>
                  <a:pt x="3645547" y="3577892"/>
                  <a:pt x="3644526" y="3583325"/>
                  <a:pt x="3644526" y="3588928"/>
                </a:cubicBezTo>
                <a:cubicBezTo>
                  <a:pt x="3643676" y="3599284"/>
                  <a:pt x="3642996" y="3609471"/>
                  <a:pt x="3641975" y="3619827"/>
                </a:cubicBezTo>
                <a:cubicBezTo>
                  <a:pt x="3641465" y="3625939"/>
                  <a:pt x="3639935" y="3632220"/>
                  <a:pt x="3639935" y="3638332"/>
                </a:cubicBezTo>
                <a:cubicBezTo>
                  <a:pt x="3638915" y="3648009"/>
                  <a:pt x="3638064" y="3657517"/>
                  <a:pt x="3636874" y="3667194"/>
                </a:cubicBezTo>
                <a:cubicBezTo>
                  <a:pt x="3636023" y="3673985"/>
                  <a:pt x="3635173" y="3678569"/>
                  <a:pt x="3634153" y="3687567"/>
                </a:cubicBezTo>
                <a:cubicBezTo>
                  <a:pt x="3633133" y="3696565"/>
                  <a:pt x="3631942" y="3707261"/>
                  <a:pt x="3630752" y="3714561"/>
                </a:cubicBezTo>
                <a:cubicBezTo>
                  <a:pt x="3629562" y="3721862"/>
                  <a:pt x="3628711" y="3728313"/>
                  <a:pt x="3627351" y="3736462"/>
                </a:cubicBezTo>
                <a:cubicBezTo>
                  <a:pt x="3625990" y="3744612"/>
                  <a:pt x="3624460" y="3753610"/>
                  <a:pt x="3623269" y="3761589"/>
                </a:cubicBezTo>
                <a:cubicBezTo>
                  <a:pt x="3622079" y="3769569"/>
                  <a:pt x="3620718" y="3777378"/>
                  <a:pt x="3619188" y="3785188"/>
                </a:cubicBezTo>
                <a:cubicBezTo>
                  <a:pt x="3617657" y="3792998"/>
                  <a:pt x="3616297" y="3800807"/>
                  <a:pt x="3614936" y="3808617"/>
                </a:cubicBezTo>
                <a:lnTo>
                  <a:pt x="3609835" y="3833574"/>
                </a:lnTo>
                <a:lnTo>
                  <a:pt x="3605243" y="3855475"/>
                </a:lnTo>
                <a:cubicBezTo>
                  <a:pt x="3603372" y="3864643"/>
                  <a:pt x="3600991" y="3874829"/>
                  <a:pt x="3599291" y="3881620"/>
                </a:cubicBezTo>
                <a:cubicBezTo>
                  <a:pt x="3597591" y="3888411"/>
                  <a:pt x="3596740" y="3893165"/>
                  <a:pt x="3594530" y="3902163"/>
                </a:cubicBezTo>
                <a:cubicBezTo>
                  <a:pt x="3592319" y="3911161"/>
                  <a:pt x="3589088" y="3922706"/>
                  <a:pt x="3587557" y="3929157"/>
                </a:cubicBezTo>
                <a:cubicBezTo>
                  <a:pt x="3586027" y="3935609"/>
                  <a:pt x="3584326" y="3942060"/>
                  <a:pt x="3582625" y="3948681"/>
                </a:cubicBezTo>
                <a:cubicBezTo>
                  <a:pt x="3580075" y="3958019"/>
                  <a:pt x="3577354" y="3967357"/>
                  <a:pt x="3574803" y="3976525"/>
                </a:cubicBezTo>
                <a:cubicBezTo>
                  <a:pt x="3573102" y="3982636"/>
                  <a:pt x="3571401" y="3988749"/>
                  <a:pt x="3569531" y="3994860"/>
                </a:cubicBezTo>
                <a:cubicBezTo>
                  <a:pt x="3566810" y="4004368"/>
                  <a:pt x="3563749" y="4014045"/>
                  <a:pt x="3560688" y="4023722"/>
                </a:cubicBezTo>
                <a:cubicBezTo>
                  <a:pt x="3558987" y="4029325"/>
                  <a:pt x="3557287" y="4035097"/>
                  <a:pt x="3555416" y="4040700"/>
                </a:cubicBezTo>
                <a:cubicBezTo>
                  <a:pt x="3552355" y="4050547"/>
                  <a:pt x="3548954" y="4060394"/>
                  <a:pt x="3545722" y="4070071"/>
                </a:cubicBezTo>
                <a:lnTo>
                  <a:pt x="3540111" y="4087049"/>
                </a:lnTo>
                <a:cubicBezTo>
                  <a:pt x="3536709" y="4097065"/>
                  <a:pt x="3532968" y="4107082"/>
                  <a:pt x="3529397" y="4117099"/>
                </a:cubicBezTo>
                <a:lnTo>
                  <a:pt x="3523785" y="4132378"/>
                </a:lnTo>
                <a:lnTo>
                  <a:pt x="3512051" y="4162598"/>
                </a:lnTo>
                <a:cubicBezTo>
                  <a:pt x="3510011" y="4167692"/>
                  <a:pt x="3508140" y="4172615"/>
                  <a:pt x="3506099" y="4177539"/>
                </a:cubicBezTo>
                <a:cubicBezTo>
                  <a:pt x="3502018" y="4187725"/>
                  <a:pt x="3497766" y="4197742"/>
                  <a:pt x="3493515" y="4207929"/>
                </a:cubicBezTo>
                <a:cubicBezTo>
                  <a:pt x="3491474" y="4212682"/>
                  <a:pt x="3489603" y="4217436"/>
                  <a:pt x="3487393" y="4222190"/>
                </a:cubicBezTo>
                <a:cubicBezTo>
                  <a:pt x="3482971" y="4232376"/>
                  <a:pt x="3478550" y="4242563"/>
                  <a:pt x="3473958" y="4252580"/>
                </a:cubicBezTo>
                <a:cubicBezTo>
                  <a:pt x="3471747" y="4257333"/>
                  <a:pt x="3469706" y="4261917"/>
                  <a:pt x="3467666" y="4266671"/>
                </a:cubicBezTo>
                <a:lnTo>
                  <a:pt x="3453211" y="4296891"/>
                </a:lnTo>
                <a:lnTo>
                  <a:pt x="3446579" y="4310642"/>
                </a:lnTo>
                <a:cubicBezTo>
                  <a:pt x="3441647" y="4320659"/>
                  <a:pt x="3436546" y="4330676"/>
                  <a:pt x="3431443" y="4340693"/>
                </a:cubicBezTo>
                <a:lnTo>
                  <a:pt x="3424472" y="4354105"/>
                </a:lnTo>
                <a:cubicBezTo>
                  <a:pt x="3419369" y="4364122"/>
                  <a:pt x="3413927" y="4373969"/>
                  <a:pt x="3408486" y="4383646"/>
                </a:cubicBezTo>
                <a:cubicBezTo>
                  <a:pt x="3406105" y="4388230"/>
                  <a:pt x="3403724" y="4392814"/>
                  <a:pt x="3401173" y="4397398"/>
                </a:cubicBezTo>
                <a:lnTo>
                  <a:pt x="3384167" y="4426429"/>
                </a:lnTo>
                <a:cubicBezTo>
                  <a:pt x="3381447" y="4430844"/>
                  <a:pt x="3378896" y="4435427"/>
                  <a:pt x="3376175" y="4440011"/>
                </a:cubicBezTo>
                <a:cubicBezTo>
                  <a:pt x="3370733" y="4449519"/>
                  <a:pt x="3364951" y="4458857"/>
                  <a:pt x="3359169" y="4468364"/>
                </a:cubicBezTo>
                <a:lnTo>
                  <a:pt x="3350666" y="4482286"/>
                </a:lnTo>
                <a:cubicBezTo>
                  <a:pt x="3345564" y="4491453"/>
                  <a:pt x="3339612" y="4500621"/>
                  <a:pt x="3333660" y="4509789"/>
                </a:cubicBezTo>
                <a:lnTo>
                  <a:pt x="3324647" y="4524050"/>
                </a:lnTo>
                <a:cubicBezTo>
                  <a:pt x="3318695" y="4533048"/>
                  <a:pt x="3312573" y="4541876"/>
                  <a:pt x="3306451" y="4550874"/>
                </a:cubicBezTo>
                <a:lnTo>
                  <a:pt x="3296758" y="4565136"/>
                </a:lnTo>
                <a:cubicBezTo>
                  <a:pt x="3290635" y="4574304"/>
                  <a:pt x="3284513" y="4582623"/>
                  <a:pt x="3278221" y="4591281"/>
                </a:cubicBezTo>
                <a:cubicBezTo>
                  <a:pt x="3274650" y="4596035"/>
                  <a:pt x="3271249" y="4600958"/>
                  <a:pt x="3267678" y="4605882"/>
                </a:cubicBezTo>
                <a:lnTo>
                  <a:pt x="3249141" y="4630669"/>
                </a:lnTo>
                <a:lnTo>
                  <a:pt x="3237407" y="4646119"/>
                </a:lnTo>
                <a:lnTo>
                  <a:pt x="3218871" y="4669717"/>
                </a:lnTo>
                <a:lnTo>
                  <a:pt x="3206116" y="4685676"/>
                </a:lnTo>
                <a:lnTo>
                  <a:pt x="3187410" y="4708087"/>
                </a:lnTo>
                <a:lnTo>
                  <a:pt x="3173636" y="4725064"/>
                </a:lnTo>
                <a:cubicBezTo>
                  <a:pt x="3167513" y="4732195"/>
                  <a:pt x="3161221" y="4739325"/>
                  <a:pt x="3154929" y="4746286"/>
                </a:cubicBezTo>
                <a:lnTo>
                  <a:pt x="3139964" y="4763264"/>
                </a:lnTo>
                <a:lnTo>
                  <a:pt x="3121597" y="4783128"/>
                </a:lnTo>
                <a:lnTo>
                  <a:pt x="3105102" y="4800954"/>
                </a:lnTo>
                <a:cubicBezTo>
                  <a:pt x="3099150" y="4807066"/>
                  <a:pt x="3092177" y="4814196"/>
                  <a:pt x="3087075" y="4819459"/>
                </a:cubicBezTo>
                <a:cubicBezTo>
                  <a:pt x="3081974" y="4824722"/>
                  <a:pt x="3077042" y="4829985"/>
                  <a:pt x="3071940" y="4835079"/>
                </a:cubicBezTo>
                <a:lnTo>
                  <a:pt x="3066498" y="4840681"/>
                </a:lnTo>
                <a:lnTo>
                  <a:pt x="1046851" y="6857365"/>
                </a:lnTo>
                <a:lnTo>
                  <a:pt x="0" y="6857365"/>
                </a:lnTo>
                <a:close/>
              </a:path>
            </a:pathLst>
          </a:custGeom>
          <a:solidFill>
            <a:schemeClr val="bg2"/>
          </a:solidFill>
        </p:spPr>
        <p:txBody>
          <a:bodyPr wrap="square">
            <a:noAutofit/>
          </a:bodyPr>
          <a:lstStyle/>
          <a:p>
            <a:endParaRPr lang="en-US"/>
          </a:p>
        </p:txBody>
      </p:sp>
      <p:sp>
        <p:nvSpPr>
          <p:cNvPr id="3" name="Footer Placeholder 2">
            <a:extLst>
              <a:ext uri="{FF2B5EF4-FFF2-40B4-BE49-F238E27FC236}">
                <a16:creationId xmlns:a16="http://schemas.microsoft.com/office/drawing/2014/main" id="{69E99B7F-083D-6042-B361-2BEACCEFB4FB}"/>
              </a:ext>
            </a:extLst>
          </p:cNvPr>
          <p:cNvSpPr>
            <a:spLocks noGrp="1"/>
          </p:cNvSpPr>
          <p:nvPr>
            <p:ph type="ftr" sz="quarter" idx="15"/>
          </p:nvPr>
        </p:nvSpPr>
        <p:spPr/>
        <p:txBody>
          <a:bodyPr/>
          <a:lstStyle/>
          <a:p>
            <a:r>
              <a:rPr lang="en-US"/>
              <a:t>© KPA 2019. ALL RIGHTS RESERVED. </a:t>
            </a:r>
            <a:endParaRPr lang="en-US" dirty="0"/>
          </a:p>
        </p:txBody>
      </p:sp>
      <p:sp>
        <p:nvSpPr>
          <p:cNvPr id="8" name="Text Placeholder 5">
            <a:extLst>
              <a:ext uri="{FF2B5EF4-FFF2-40B4-BE49-F238E27FC236}">
                <a16:creationId xmlns:a16="http://schemas.microsoft.com/office/drawing/2014/main" id="{738C8978-A3BC-764B-9AA7-625C8ACE2D47}"/>
              </a:ext>
            </a:extLst>
          </p:cNvPr>
          <p:cNvSpPr>
            <a:spLocks noGrp="1"/>
          </p:cNvSpPr>
          <p:nvPr>
            <p:ph type="body" sz="quarter" idx="16"/>
          </p:nvPr>
        </p:nvSpPr>
        <p:spPr>
          <a:xfrm>
            <a:off x="4259627" y="1033264"/>
            <a:ext cx="7116418" cy="4334271"/>
          </a:xfrm>
        </p:spPr>
        <p:txBody>
          <a:bodyPr anchor="ctr"/>
          <a:lstStyle>
            <a:lvl1pPr marL="0" indent="0">
              <a:buFont typeface="Arial" panose="020B0604020202020204" pitchFamily="34" charset="0"/>
              <a:buNone/>
              <a:defRPr sz="36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1766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Phon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1595438"/>
            <a:ext cx="5925312"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13" name="Picture 12">
            <a:extLst>
              <a:ext uri="{FF2B5EF4-FFF2-40B4-BE49-F238E27FC236}">
                <a16:creationId xmlns:a16="http://schemas.microsoft.com/office/drawing/2014/main" id="{053632CA-BC54-1149-AC26-17BBE4FC25A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457357" y="1559859"/>
            <a:ext cx="2892049" cy="4758996"/>
          </a:xfrm>
          <a:prstGeom prst="rect">
            <a:avLst/>
          </a:prstGeom>
        </p:spPr>
      </p:pic>
      <p:sp>
        <p:nvSpPr>
          <p:cNvPr id="14" name="Rectangle 13">
            <a:extLst>
              <a:ext uri="{FF2B5EF4-FFF2-40B4-BE49-F238E27FC236}">
                <a16:creationId xmlns:a16="http://schemas.microsoft.com/office/drawing/2014/main" id="{9D3F2F08-E423-8D4F-8E83-5EA2EDC4C29E}"/>
              </a:ext>
            </a:extLst>
          </p:cNvPr>
          <p:cNvSpPr/>
          <p:nvPr userDrawn="1"/>
        </p:nvSpPr>
        <p:spPr>
          <a:xfrm>
            <a:off x="8350624" y="1842247"/>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sp>
        <p:nvSpPr>
          <p:cNvPr id="17" name="Picture Placeholder 16">
            <a:extLst>
              <a:ext uri="{FF2B5EF4-FFF2-40B4-BE49-F238E27FC236}">
                <a16:creationId xmlns:a16="http://schemas.microsoft.com/office/drawing/2014/main" id="{28B2FDC7-F87A-4240-800C-E56B8037CD96}"/>
              </a:ext>
            </a:extLst>
          </p:cNvPr>
          <p:cNvSpPr>
            <a:spLocks noGrp="1"/>
          </p:cNvSpPr>
          <p:nvPr>
            <p:ph type="pic" sz="quarter" idx="20"/>
          </p:nvPr>
        </p:nvSpPr>
        <p:spPr>
          <a:xfrm>
            <a:off x="8002914" y="1842641"/>
            <a:ext cx="1870148" cy="4063286"/>
          </a:xfrm>
          <a:custGeom>
            <a:avLst/>
            <a:gdLst>
              <a:gd name="connsiteX0" fmla="*/ 181255 w 1870148"/>
              <a:gd name="connsiteY0" fmla="*/ 0 h 4063286"/>
              <a:gd name="connsiteX1" fmla="*/ 396044 w 1870148"/>
              <a:gd name="connsiteY1" fmla="*/ 0 h 4063286"/>
              <a:gd name="connsiteX2" fmla="*/ 391796 w 1870148"/>
              <a:gd name="connsiteY2" fmla="*/ 20782 h 4063286"/>
              <a:gd name="connsiteX3" fmla="*/ 391796 w 1870148"/>
              <a:gd name="connsiteY3" fmla="*/ 45715 h 4063286"/>
              <a:gd name="connsiteX4" fmla="*/ 394912 w 1870148"/>
              <a:gd name="connsiteY4" fmla="*/ 60960 h 4063286"/>
              <a:gd name="connsiteX5" fmla="*/ 396044 w 1870148"/>
              <a:gd name="connsiteY5" fmla="*/ 60960 h 4063286"/>
              <a:gd name="connsiteX6" fmla="*/ 395478 w 1870148"/>
              <a:gd name="connsiteY6" fmla="*/ 63729 h 4063286"/>
              <a:gd name="connsiteX7" fmla="*/ 401220 w 1870148"/>
              <a:gd name="connsiteY7" fmla="*/ 91825 h 4063286"/>
              <a:gd name="connsiteX8" fmla="*/ 511721 w 1870148"/>
              <a:gd name="connsiteY8" fmla="*/ 164174 h 4063286"/>
              <a:gd name="connsiteX9" fmla="*/ 1323828 w 1870148"/>
              <a:gd name="connsiteY9" fmla="*/ 164174 h 4063286"/>
              <a:gd name="connsiteX10" fmla="*/ 1434330 w 1870148"/>
              <a:gd name="connsiteY10" fmla="*/ 91825 h 4063286"/>
              <a:gd name="connsiteX11" fmla="*/ 1440072 w 1870148"/>
              <a:gd name="connsiteY11" fmla="*/ 63729 h 4063286"/>
              <a:gd name="connsiteX12" fmla="*/ 1439506 w 1870148"/>
              <a:gd name="connsiteY12" fmla="*/ 60960 h 4063286"/>
              <a:gd name="connsiteX13" fmla="*/ 1440638 w 1870148"/>
              <a:gd name="connsiteY13" fmla="*/ 60960 h 4063286"/>
              <a:gd name="connsiteX14" fmla="*/ 1443754 w 1870148"/>
              <a:gd name="connsiteY14" fmla="*/ 45715 h 4063286"/>
              <a:gd name="connsiteX15" fmla="*/ 1443754 w 1870148"/>
              <a:gd name="connsiteY15" fmla="*/ 20782 h 4063286"/>
              <a:gd name="connsiteX16" fmla="*/ 1439506 w 1870148"/>
              <a:gd name="connsiteY16" fmla="*/ 0 h 4063286"/>
              <a:gd name="connsiteX17" fmla="*/ 1688893 w 1870148"/>
              <a:gd name="connsiteY17" fmla="*/ 0 h 4063286"/>
              <a:gd name="connsiteX18" fmla="*/ 1870148 w 1870148"/>
              <a:gd name="connsiteY18" fmla="*/ 179038 h 4063286"/>
              <a:gd name="connsiteX19" fmla="*/ 1870148 w 1870148"/>
              <a:gd name="connsiteY19" fmla="*/ 239998 h 4063286"/>
              <a:gd name="connsiteX20" fmla="*/ 1870148 w 1870148"/>
              <a:gd name="connsiteY20" fmla="*/ 3823288 h 4063286"/>
              <a:gd name="connsiteX21" fmla="*/ 1870148 w 1870148"/>
              <a:gd name="connsiteY21" fmla="*/ 3884248 h 4063286"/>
              <a:gd name="connsiteX22" fmla="*/ 1688893 w 1870148"/>
              <a:gd name="connsiteY22" fmla="*/ 4063286 h 4063286"/>
              <a:gd name="connsiteX23" fmla="*/ 181255 w 1870148"/>
              <a:gd name="connsiteY23" fmla="*/ 4063286 h 4063286"/>
              <a:gd name="connsiteX24" fmla="*/ 0 w 1870148"/>
              <a:gd name="connsiteY24" fmla="*/ 3884248 h 4063286"/>
              <a:gd name="connsiteX25" fmla="*/ 0 w 1870148"/>
              <a:gd name="connsiteY25" fmla="*/ 3823288 h 4063286"/>
              <a:gd name="connsiteX26" fmla="*/ 0 w 1870148"/>
              <a:gd name="connsiteY26" fmla="*/ 239998 h 4063286"/>
              <a:gd name="connsiteX27" fmla="*/ 0 w 1870148"/>
              <a:gd name="connsiteY27" fmla="*/ 179038 h 4063286"/>
              <a:gd name="connsiteX28" fmla="*/ 181255 w 1870148"/>
              <a:gd name="connsiteY28" fmla="*/ 0 h 40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0148" h="4063286">
                <a:moveTo>
                  <a:pt x="181255" y="0"/>
                </a:moveTo>
                <a:lnTo>
                  <a:pt x="396044" y="0"/>
                </a:lnTo>
                <a:lnTo>
                  <a:pt x="391796" y="20782"/>
                </a:lnTo>
                <a:lnTo>
                  <a:pt x="391796" y="45715"/>
                </a:lnTo>
                <a:lnTo>
                  <a:pt x="394912" y="60960"/>
                </a:lnTo>
                <a:lnTo>
                  <a:pt x="396044" y="60960"/>
                </a:lnTo>
                <a:lnTo>
                  <a:pt x="395478" y="63729"/>
                </a:lnTo>
                <a:lnTo>
                  <a:pt x="401220" y="91825"/>
                </a:lnTo>
                <a:cubicBezTo>
                  <a:pt x="419426" y="134341"/>
                  <a:pt x="462046" y="164174"/>
                  <a:pt x="511721" y="164174"/>
                </a:cubicBezTo>
                <a:lnTo>
                  <a:pt x="1323828" y="164174"/>
                </a:lnTo>
                <a:cubicBezTo>
                  <a:pt x="1373504" y="164174"/>
                  <a:pt x="1416124" y="134341"/>
                  <a:pt x="1434330" y="91825"/>
                </a:cubicBezTo>
                <a:lnTo>
                  <a:pt x="1440072" y="63729"/>
                </a:lnTo>
                <a:lnTo>
                  <a:pt x="1439506" y="60960"/>
                </a:lnTo>
                <a:lnTo>
                  <a:pt x="1440638" y="60960"/>
                </a:lnTo>
                <a:lnTo>
                  <a:pt x="1443754" y="45715"/>
                </a:lnTo>
                <a:lnTo>
                  <a:pt x="1443754" y="20782"/>
                </a:lnTo>
                <a:lnTo>
                  <a:pt x="1439506" y="0"/>
                </a:lnTo>
                <a:lnTo>
                  <a:pt x="1688893" y="0"/>
                </a:lnTo>
                <a:cubicBezTo>
                  <a:pt x="1788997" y="0"/>
                  <a:pt x="1870148" y="80158"/>
                  <a:pt x="1870148" y="179038"/>
                </a:cubicBezTo>
                <a:lnTo>
                  <a:pt x="1870148" y="239998"/>
                </a:lnTo>
                <a:lnTo>
                  <a:pt x="1870148" y="3823288"/>
                </a:lnTo>
                <a:lnTo>
                  <a:pt x="1870148" y="3884248"/>
                </a:lnTo>
                <a:cubicBezTo>
                  <a:pt x="1870148" y="3983128"/>
                  <a:pt x="1788997" y="4063286"/>
                  <a:pt x="1688893" y="4063286"/>
                </a:cubicBezTo>
                <a:lnTo>
                  <a:pt x="181255" y="4063286"/>
                </a:lnTo>
                <a:cubicBezTo>
                  <a:pt x="81151" y="4063286"/>
                  <a:pt x="0" y="3983128"/>
                  <a:pt x="0" y="3884248"/>
                </a:cubicBezTo>
                <a:lnTo>
                  <a:pt x="0" y="3823288"/>
                </a:lnTo>
                <a:lnTo>
                  <a:pt x="0" y="239998"/>
                </a:lnTo>
                <a:lnTo>
                  <a:pt x="0" y="179038"/>
                </a:lnTo>
                <a:cubicBezTo>
                  <a:pt x="0" y="80158"/>
                  <a:pt x="81151" y="0"/>
                  <a:pt x="181255" y="0"/>
                </a:cubicBezTo>
                <a:close/>
              </a:path>
            </a:pathLst>
          </a:custGeom>
          <a:solidFill>
            <a:schemeClr val="bg1">
              <a:lumMod val="75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127297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Phon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dirty="0"/>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9CC7EDC9-589F-5F43-8740-9B6844C926C4}"/>
              </a:ext>
            </a:extLst>
          </p:cNvPr>
          <p:cNvSpPr/>
          <p:nvPr userDrawn="1"/>
        </p:nvSpPr>
        <p:spPr>
          <a:xfrm>
            <a:off x="8350624" y="1842247"/>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pic>
        <p:nvPicPr>
          <p:cNvPr id="11" name="Picture 10">
            <a:extLst>
              <a:ext uri="{FF2B5EF4-FFF2-40B4-BE49-F238E27FC236}">
                <a16:creationId xmlns:a16="http://schemas.microsoft.com/office/drawing/2014/main" id="{F99EAEB3-B0E8-5C45-A5D5-34D88FAB6DC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457357" y="1559859"/>
            <a:ext cx="2892049" cy="4758996"/>
          </a:xfrm>
          <a:prstGeom prst="rect">
            <a:avLst/>
          </a:prstGeom>
        </p:spPr>
      </p:pic>
      <p:sp>
        <p:nvSpPr>
          <p:cNvPr id="13" name="Rectangle 12">
            <a:extLst>
              <a:ext uri="{FF2B5EF4-FFF2-40B4-BE49-F238E27FC236}">
                <a16:creationId xmlns:a16="http://schemas.microsoft.com/office/drawing/2014/main" id="{BA729702-1455-4A49-A66F-347715DB9F9F}"/>
              </a:ext>
            </a:extLst>
          </p:cNvPr>
          <p:cNvSpPr/>
          <p:nvPr userDrawn="1"/>
        </p:nvSpPr>
        <p:spPr>
          <a:xfrm>
            <a:off x="8350624" y="1842246"/>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sp>
        <p:nvSpPr>
          <p:cNvPr id="12" name="Picture Placeholder 11">
            <a:extLst>
              <a:ext uri="{FF2B5EF4-FFF2-40B4-BE49-F238E27FC236}">
                <a16:creationId xmlns:a16="http://schemas.microsoft.com/office/drawing/2014/main" id="{DB604C78-401E-4B45-90FA-06C9B5793DCD}"/>
              </a:ext>
            </a:extLst>
          </p:cNvPr>
          <p:cNvSpPr>
            <a:spLocks noGrp="1"/>
          </p:cNvSpPr>
          <p:nvPr>
            <p:ph type="pic" sz="quarter" idx="20"/>
          </p:nvPr>
        </p:nvSpPr>
        <p:spPr>
          <a:xfrm>
            <a:off x="8002914" y="1842641"/>
            <a:ext cx="1870148" cy="4063286"/>
          </a:xfrm>
          <a:custGeom>
            <a:avLst/>
            <a:gdLst>
              <a:gd name="connsiteX0" fmla="*/ 181255 w 1870148"/>
              <a:gd name="connsiteY0" fmla="*/ 0 h 4063286"/>
              <a:gd name="connsiteX1" fmla="*/ 396044 w 1870148"/>
              <a:gd name="connsiteY1" fmla="*/ 0 h 4063286"/>
              <a:gd name="connsiteX2" fmla="*/ 391796 w 1870148"/>
              <a:gd name="connsiteY2" fmla="*/ 20782 h 4063286"/>
              <a:gd name="connsiteX3" fmla="*/ 391796 w 1870148"/>
              <a:gd name="connsiteY3" fmla="*/ 45715 h 4063286"/>
              <a:gd name="connsiteX4" fmla="*/ 394912 w 1870148"/>
              <a:gd name="connsiteY4" fmla="*/ 60960 h 4063286"/>
              <a:gd name="connsiteX5" fmla="*/ 396044 w 1870148"/>
              <a:gd name="connsiteY5" fmla="*/ 60960 h 4063286"/>
              <a:gd name="connsiteX6" fmla="*/ 395478 w 1870148"/>
              <a:gd name="connsiteY6" fmla="*/ 63729 h 4063286"/>
              <a:gd name="connsiteX7" fmla="*/ 401220 w 1870148"/>
              <a:gd name="connsiteY7" fmla="*/ 91825 h 4063286"/>
              <a:gd name="connsiteX8" fmla="*/ 511721 w 1870148"/>
              <a:gd name="connsiteY8" fmla="*/ 164174 h 4063286"/>
              <a:gd name="connsiteX9" fmla="*/ 1323828 w 1870148"/>
              <a:gd name="connsiteY9" fmla="*/ 164174 h 4063286"/>
              <a:gd name="connsiteX10" fmla="*/ 1434330 w 1870148"/>
              <a:gd name="connsiteY10" fmla="*/ 91825 h 4063286"/>
              <a:gd name="connsiteX11" fmla="*/ 1440072 w 1870148"/>
              <a:gd name="connsiteY11" fmla="*/ 63729 h 4063286"/>
              <a:gd name="connsiteX12" fmla="*/ 1439506 w 1870148"/>
              <a:gd name="connsiteY12" fmla="*/ 60960 h 4063286"/>
              <a:gd name="connsiteX13" fmla="*/ 1440638 w 1870148"/>
              <a:gd name="connsiteY13" fmla="*/ 60960 h 4063286"/>
              <a:gd name="connsiteX14" fmla="*/ 1443754 w 1870148"/>
              <a:gd name="connsiteY14" fmla="*/ 45715 h 4063286"/>
              <a:gd name="connsiteX15" fmla="*/ 1443754 w 1870148"/>
              <a:gd name="connsiteY15" fmla="*/ 20782 h 4063286"/>
              <a:gd name="connsiteX16" fmla="*/ 1439506 w 1870148"/>
              <a:gd name="connsiteY16" fmla="*/ 0 h 4063286"/>
              <a:gd name="connsiteX17" fmla="*/ 1688893 w 1870148"/>
              <a:gd name="connsiteY17" fmla="*/ 0 h 4063286"/>
              <a:gd name="connsiteX18" fmla="*/ 1870148 w 1870148"/>
              <a:gd name="connsiteY18" fmla="*/ 179038 h 4063286"/>
              <a:gd name="connsiteX19" fmla="*/ 1870148 w 1870148"/>
              <a:gd name="connsiteY19" fmla="*/ 239998 h 4063286"/>
              <a:gd name="connsiteX20" fmla="*/ 1870148 w 1870148"/>
              <a:gd name="connsiteY20" fmla="*/ 3823288 h 4063286"/>
              <a:gd name="connsiteX21" fmla="*/ 1870148 w 1870148"/>
              <a:gd name="connsiteY21" fmla="*/ 3884248 h 4063286"/>
              <a:gd name="connsiteX22" fmla="*/ 1688893 w 1870148"/>
              <a:gd name="connsiteY22" fmla="*/ 4063286 h 4063286"/>
              <a:gd name="connsiteX23" fmla="*/ 181255 w 1870148"/>
              <a:gd name="connsiteY23" fmla="*/ 4063286 h 4063286"/>
              <a:gd name="connsiteX24" fmla="*/ 0 w 1870148"/>
              <a:gd name="connsiteY24" fmla="*/ 3884248 h 4063286"/>
              <a:gd name="connsiteX25" fmla="*/ 0 w 1870148"/>
              <a:gd name="connsiteY25" fmla="*/ 3823288 h 4063286"/>
              <a:gd name="connsiteX26" fmla="*/ 0 w 1870148"/>
              <a:gd name="connsiteY26" fmla="*/ 239998 h 4063286"/>
              <a:gd name="connsiteX27" fmla="*/ 0 w 1870148"/>
              <a:gd name="connsiteY27" fmla="*/ 179038 h 4063286"/>
              <a:gd name="connsiteX28" fmla="*/ 181255 w 1870148"/>
              <a:gd name="connsiteY28" fmla="*/ 0 h 40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0148" h="4063286">
                <a:moveTo>
                  <a:pt x="181255" y="0"/>
                </a:moveTo>
                <a:lnTo>
                  <a:pt x="396044" y="0"/>
                </a:lnTo>
                <a:lnTo>
                  <a:pt x="391796" y="20782"/>
                </a:lnTo>
                <a:lnTo>
                  <a:pt x="391796" y="45715"/>
                </a:lnTo>
                <a:lnTo>
                  <a:pt x="394912" y="60960"/>
                </a:lnTo>
                <a:lnTo>
                  <a:pt x="396044" y="60960"/>
                </a:lnTo>
                <a:lnTo>
                  <a:pt x="395478" y="63729"/>
                </a:lnTo>
                <a:lnTo>
                  <a:pt x="401220" y="91825"/>
                </a:lnTo>
                <a:cubicBezTo>
                  <a:pt x="419426" y="134341"/>
                  <a:pt x="462046" y="164174"/>
                  <a:pt x="511721" y="164174"/>
                </a:cubicBezTo>
                <a:lnTo>
                  <a:pt x="1323828" y="164174"/>
                </a:lnTo>
                <a:cubicBezTo>
                  <a:pt x="1373504" y="164174"/>
                  <a:pt x="1416124" y="134341"/>
                  <a:pt x="1434330" y="91825"/>
                </a:cubicBezTo>
                <a:lnTo>
                  <a:pt x="1440072" y="63729"/>
                </a:lnTo>
                <a:lnTo>
                  <a:pt x="1439506" y="60960"/>
                </a:lnTo>
                <a:lnTo>
                  <a:pt x="1440638" y="60960"/>
                </a:lnTo>
                <a:lnTo>
                  <a:pt x="1443754" y="45715"/>
                </a:lnTo>
                <a:lnTo>
                  <a:pt x="1443754" y="20782"/>
                </a:lnTo>
                <a:lnTo>
                  <a:pt x="1439506" y="0"/>
                </a:lnTo>
                <a:lnTo>
                  <a:pt x="1688893" y="0"/>
                </a:lnTo>
                <a:cubicBezTo>
                  <a:pt x="1788997" y="0"/>
                  <a:pt x="1870148" y="80158"/>
                  <a:pt x="1870148" y="179038"/>
                </a:cubicBezTo>
                <a:lnTo>
                  <a:pt x="1870148" y="239998"/>
                </a:lnTo>
                <a:lnTo>
                  <a:pt x="1870148" y="3823288"/>
                </a:lnTo>
                <a:lnTo>
                  <a:pt x="1870148" y="3884248"/>
                </a:lnTo>
                <a:cubicBezTo>
                  <a:pt x="1870148" y="3983128"/>
                  <a:pt x="1788997" y="4063286"/>
                  <a:pt x="1688893" y="4063286"/>
                </a:cubicBezTo>
                <a:lnTo>
                  <a:pt x="181255" y="4063286"/>
                </a:lnTo>
                <a:cubicBezTo>
                  <a:pt x="81151" y="4063286"/>
                  <a:pt x="0" y="3983128"/>
                  <a:pt x="0" y="3884248"/>
                </a:cubicBezTo>
                <a:lnTo>
                  <a:pt x="0" y="3823288"/>
                </a:lnTo>
                <a:lnTo>
                  <a:pt x="0" y="239998"/>
                </a:lnTo>
                <a:lnTo>
                  <a:pt x="0" y="179038"/>
                </a:lnTo>
                <a:cubicBezTo>
                  <a:pt x="0" y="80158"/>
                  <a:pt x="81151" y="0"/>
                  <a:pt x="181255" y="0"/>
                </a:cubicBezTo>
                <a:close/>
              </a:path>
            </a:pathLst>
          </a:custGeom>
          <a:solidFill>
            <a:schemeClr val="bg1">
              <a:lumMod val="75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404286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am A">
    <p:spTree>
      <p:nvGrpSpPr>
        <p:cNvPr id="1" name=""/>
        <p:cNvGrpSpPr/>
        <p:nvPr/>
      </p:nvGrpSpPr>
      <p:grpSpPr>
        <a:xfrm>
          <a:off x="0" y="0"/>
          <a:ext cx="0" cy="0"/>
          <a:chOff x="0" y="0"/>
          <a:chExt cx="0" cy="0"/>
        </a:xfrm>
      </p:grpSpPr>
      <p:sp>
        <p:nvSpPr>
          <p:cNvPr id="20" name="Rectangle 3">
            <a:extLst>
              <a:ext uri="{FF2B5EF4-FFF2-40B4-BE49-F238E27FC236}">
                <a16:creationId xmlns:a16="http://schemas.microsoft.com/office/drawing/2014/main" id="{BC5CDC8E-1337-6149-B06D-144ABED08161}"/>
              </a:ext>
            </a:extLst>
          </p:cNvPr>
          <p:cNvSpPr/>
          <p:nvPr userDrawn="1"/>
        </p:nvSpPr>
        <p:spPr>
          <a:xfrm>
            <a:off x="0" y="0"/>
            <a:ext cx="12192000" cy="3948207"/>
          </a:xfrm>
          <a:custGeom>
            <a:avLst/>
            <a:gdLst>
              <a:gd name="connsiteX0" fmla="*/ 0 w 12192000"/>
              <a:gd name="connsiteY0" fmla="*/ 0 h 5984558"/>
              <a:gd name="connsiteX1" fmla="*/ 12192000 w 12192000"/>
              <a:gd name="connsiteY1" fmla="*/ 0 h 5984558"/>
              <a:gd name="connsiteX2" fmla="*/ 12192000 w 12192000"/>
              <a:gd name="connsiteY2" fmla="*/ 5984558 h 5984558"/>
              <a:gd name="connsiteX3" fmla="*/ 0 w 12192000"/>
              <a:gd name="connsiteY3" fmla="*/ 5984558 h 5984558"/>
              <a:gd name="connsiteX4" fmla="*/ 0 w 12192000"/>
              <a:gd name="connsiteY4" fmla="*/ 0 h 5984558"/>
              <a:gd name="connsiteX0" fmla="*/ 0 w 12192000"/>
              <a:gd name="connsiteY0" fmla="*/ 0 h 5984558"/>
              <a:gd name="connsiteX1" fmla="*/ 12192000 w 12192000"/>
              <a:gd name="connsiteY1" fmla="*/ 0 h 5984558"/>
              <a:gd name="connsiteX2" fmla="*/ 12192000 w 12192000"/>
              <a:gd name="connsiteY2" fmla="*/ 4430078 h 5984558"/>
              <a:gd name="connsiteX3" fmla="*/ 0 w 12192000"/>
              <a:gd name="connsiteY3" fmla="*/ 5984558 h 5984558"/>
              <a:gd name="connsiteX4" fmla="*/ 0 w 12192000"/>
              <a:gd name="connsiteY4" fmla="*/ 0 h 598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984558">
                <a:moveTo>
                  <a:pt x="0" y="0"/>
                </a:moveTo>
                <a:lnTo>
                  <a:pt x="12192000" y="0"/>
                </a:lnTo>
                <a:lnTo>
                  <a:pt x="12192000" y="4430078"/>
                </a:lnTo>
                <a:lnTo>
                  <a:pt x="0" y="5984558"/>
                </a:lnTo>
                <a:lnTo>
                  <a:pt x="0" y="0"/>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4885508"/>
            <a:ext cx="2428583"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p:cNvSpPr>
          <p:nvPr>
            <p:ph type="pic" sz="quarter" idx="16"/>
          </p:nvPr>
        </p:nvSpPr>
        <p:spPr>
          <a:xfrm>
            <a:off x="47307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p:cNvSpPr>
          <p:nvPr>
            <p:ph type="pic" sz="quarter" idx="17"/>
          </p:nvPr>
        </p:nvSpPr>
        <p:spPr>
          <a:xfrm>
            <a:off x="318778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p:cNvSpPr>
          <p:nvPr>
            <p:ph type="pic" sz="quarter" idx="18"/>
          </p:nvPr>
        </p:nvSpPr>
        <p:spPr>
          <a:xfrm>
            <a:off x="590249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p:cNvSpPr>
          <p:nvPr>
            <p:ph type="pic" sz="quarter" idx="19"/>
          </p:nvPr>
        </p:nvSpPr>
        <p:spPr>
          <a:xfrm>
            <a:off x="8617206"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p:nvPr>
        </p:nvSpPr>
        <p:spPr>
          <a:xfrm>
            <a:off x="3192863"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p:nvPr>
        </p:nvSpPr>
        <p:spPr>
          <a:xfrm>
            <a:off x="5929066"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p:nvPr>
        </p:nvSpPr>
        <p:spPr>
          <a:xfrm>
            <a:off x="8643776" y="4885508"/>
            <a:ext cx="242858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dirty="0"/>
              <a:t>© KPA 2020. ALL RIGHTS RESERVED. </a:t>
            </a:r>
          </a:p>
        </p:txBody>
      </p:sp>
    </p:spTree>
    <p:extLst>
      <p:ext uri="{BB962C8B-B14F-4D97-AF65-F5344CB8AC3E}">
        <p14:creationId xmlns:p14="http://schemas.microsoft.com/office/powerpoint/2010/main" val="264442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am B">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9E756FE6-E49E-5445-8720-678D292D5956}"/>
              </a:ext>
            </a:extLst>
          </p:cNvPr>
          <p:cNvSpPr/>
          <p:nvPr userDrawn="1"/>
        </p:nvSpPr>
        <p:spPr>
          <a:xfrm>
            <a:off x="0" y="0"/>
            <a:ext cx="12192000" cy="2894493"/>
          </a:xfrm>
          <a:custGeom>
            <a:avLst/>
            <a:gdLst>
              <a:gd name="connsiteX0" fmla="*/ 0 w 12192000"/>
              <a:gd name="connsiteY0" fmla="*/ 0 h 2894493"/>
              <a:gd name="connsiteX1" fmla="*/ 12192000 w 12192000"/>
              <a:gd name="connsiteY1" fmla="*/ 0 h 2894493"/>
              <a:gd name="connsiteX2" fmla="*/ 12192000 w 12192000"/>
              <a:gd name="connsiteY2" fmla="*/ 1868952 h 2894493"/>
              <a:gd name="connsiteX3" fmla="*/ 0 w 12192000"/>
              <a:gd name="connsiteY3" fmla="*/ 2894493 h 2894493"/>
            </a:gdLst>
            <a:ahLst/>
            <a:cxnLst>
              <a:cxn ang="0">
                <a:pos x="connsiteX0" y="connsiteY0"/>
              </a:cxn>
              <a:cxn ang="0">
                <a:pos x="connsiteX1" y="connsiteY1"/>
              </a:cxn>
              <a:cxn ang="0">
                <a:pos x="connsiteX2" y="connsiteY2"/>
              </a:cxn>
              <a:cxn ang="0">
                <a:pos x="connsiteX3" y="connsiteY3"/>
              </a:cxn>
            </a:cxnLst>
            <a:rect l="l" t="t" r="r" b="b"/>
            <a:pathLst>
              <a:path w="12192000" h="2894493">
                <a:moveTo>
                  <a:pt x="0" y="0"/>
                </a:moveTo>
                <a:lnTo>
                  <a:pt x="12192000" y="0"/>
                </a:lnTo>
                <a:lnTo>
                  <a:pt x="12192000" y="1868952"/>
                </a:lnTo>
                <a:lnTo>
                  <a:pt x="0" y="2894493"/>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hasCustomPrompt="1"/>
          </p:nvPr>
        </p:nvSpPr>
        <p:spPr>
          <a:xfrm>
            <a:off x="473073" y="3268759"/>
            <a:ext cx="2428583"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noChangeAspect="1"/>
          </p:cNvSpPr>
          <p:nvPr>
            <p:ph type="pic" sz="quarter" idx="16"/>
          </p:nvPr>
        </p:nvSpPr>
        <p:spPr>
          <a:xfrm>
            <a:off x="47307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noChangeAspect="1"/>
          </p:cNvSpPr>
          <p:nvPr>
            <p:ph type="pic" sz="quarter" idx="17"/>
          </p:nvPr>
        </p:nvSpPr>
        <p:spPr>
          <a:xfrm>
            <a:off x="318778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noChangeAspect="1"/>
          </p:cNvSpPr>
          <p:nvPr>
            <p:ph type="pic" sz="quarter" idx="18"/>
          </p:nvPr>
        </p:nvSpPr>
        <p:spPr>
          <a:xfrm>
            <a:off x="590249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noChangeAspect="1"/>
          </p:cNvSpPr>
          <p:nvPr>
            <p:ph type="pic" sz="quarter" idx="19"/>
          </p:nvPr>
        </p:nvSpPr>
        <p:spPr>
          <a:xfrm>
            <a:off x="8617206"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hasCustomPrompt="1"/>
          </p:nvPr>
        </p:nvSpPr>
        <p:spPr>
          <a:xfrm>
            <a:off x="3192863" y="3268759"/>
            <a:ext cx="235163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hasCustomPrompt="1"/>
          </p:nvPr>
        </p:nvSpPr>
        <p:spPr>
          <a:xfrm>
            <a:off x="5929066" y="3268759"/>
            <a:ext cx="235163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hasCustomPrompt="1"/>
          </p:nvPr>
        </p:nvSpPr>
        <p:spPr>
          <a:xfrm>
            <a:off x="8643776" y="3268759"/>
            <a:ext cx="242858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dirty="0"/>
              <a:t>© KPA 2020. ALL RIGHTS RESERVED. </a:t>
            </a:r>
          </a:p>
        </p:txBody>
      </p:sp>
      <p:sp>
        <p:nvSpPr>
          <p:cNvPr id="18" name="Picture Placeholder 3">
            <a:extLst>
              <a:ext uri="{FF2B5EF4-FFF2-40B4-BE49-F238E27FC236}">
                <a16:creationId xmlns:a16="http://schemas.microsoft.com/office/drawing/2014/main" id="{3285B39B-0194-2941-ACF6-FE5FE23F4995}"/>
              </a:ext>
            </a:extLst>
          </p:cNvPr>
          <p:cNvSpPr>
            <a:spLocks noGrp="1" noChangeAspect="1"/>
          </p:cNvSpPr>
          <p:nvPr>
            <p:ph type="pic" sz="quarter" idx="26"/>
          </p:nvPr>
        </p:nvSpPr>
        <p:spPr>
          <a:xfrm>
            <a:off x="47307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1" name="Picture Placeholder 3">
            <a:extLst>
              <a:ext uri="{FF2B5EF4-FFF2-40B4-BE49-F238E27FC236}">
                <a16:creationId xmlns:a16="http://schemas.microsoft.com/office/drawing/2014/main" id="{1B9A16F1-58DC-7B4C-A088-174A25AD1C51}"/>
              </a:ext>
            </a:extLst>
          </p:cNvPr>
          <p:cNvSpPr>
            <a:spLocks noGrp="1" noChangeAspect="1"/>
          </p:cNvSpPr>
          <p:nvPr>
            <p:ph type="pic" sz="quarter" idx="27"/>
          </p:nvPr>
        </p:nvSpPr>
        <p:spPr>
          <a:xfrm>
            <a:off x="318778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2" name="Picture Placeholder 3">
            <a:extLst>
              <a:ext uri="{FF2B5EF4-FFF2-40B4-BE49-F238E27FC236}">
                <a16:creationId xmlns:a16="http://schemas.microsoft.com/office/drawing/2014/main" id="{13ECFCB5-94C1-5F40-8E70-7B1C2476AEAD}"/>
              </a:ext>
            </a:extLst>
          </p:cNvPr>
          <p:cNvSpPr>
            <a:spLocks noGrp="1" noChangeAspect="1"/>
          </p:cNvSpPr>
          <p:nvPr>
            <p:ph type="pic" sz="quarter" idx="28"/>
          </p:nvPr>
        </p:nvSpPr>
        <p:spPr>
          <a:xfrm>
            <a:off x="590249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3" name="Picture Placeholder 3">
            <a:extLst>
              <a:ext uri="{FF2B5EF4-FFF2-40B4-BE49-F238E27FC236}">
                <a16:creationId xmlns:a16="http://schemas.microsoft.com/office/drawing/2014/main" id="{8258F32D-6B74-064B-AB41-FFEC9FCB335C}"/>
              </a:ext>
            </a:extLst>
          </p:cNvPr>
          <p:cNvSpPr>
            <a:spLocks noGrp="1" noChangeAspect="1"/>
          </p:cNvSpPr>
          <p:nvPr>
            <p:ph type="pic" sz="quarter" idx="29"/>
          </p:nvPr>
        </p:nvSpPr>
        <p:spPr>
          <a:xfrm>
            <a:off x="8617206"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4" name="Content Placeholder 9">
            <a:extLst>
              <a:ext uri="{FF2B5EF4-FFF2-40B4-BE49-F238E27FC236}">
                <a16:creationId xmlns:a16="http://schemas.microsoft.com/office/drawing/2014/main" id="{BB17228D-A56D-5543-A024-40A0EDC2A8FC}"/>
              </a:ext>
            </a:extLst>
          </p:cNvPr>
          <p:cNvSpPr>
            <a:spLocks noGrp="1"/>
          </p:cNvSpPr>
          <p:nvPr>
            <p:ph sz="quarter" idx="30" hasCustomPrompt="1"/>
          </p:nvPr>
        </p:nvSpPr>
        <p:spPr>
          <a:xfrm>
            <a:off x="473073" y="5649102"/>
            <a:ext cx="2428583" cy="665196"/>
          </a:xfrm>
        </p:spPr>
        <p:txBody>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5" name="Content Placeholder 9">
            <a:extLst>
              <a:ext uri="{FF2B5EF4-FFF2-40B4-BE49-F238E27FC236}">
                <a16:creationId xmlns:a16="http://schemas.microsoft.com/office/drawing/2014/main" id="{A1FB2D4D-BE0F-C24A-9D8A-0ACD079E8A1F}"/>
              </a:ext>
            </a:extLst>
          </p:cNvPr>
          <p:cNvSpPr>
            <a:spLocks noGrp="1"/>
          </p:cNvSpPr>
          <p:nvPr>
            <p:ph sz="quarter" idx="31" hasCustomPrompt="1"/>
          </p:nvPr>
        </p:nvSpPr>
        <p:spPr>
          <a:xfrm>
            <a:off x="3192863" y="5649102"/>
            <a:ext cx="235163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6" name="Content Placeholder 9">
            <a:extLst>
              <a:ext uri="{FF2B5EF4-FFF2-40B4-BE49-F238E27FC236}">
                <a16:creationId xmlns:a16="http://schemas.microsoft.com/office/drawing/2014/main" id="{A436296B-CD99-4340-9A9B-F34B190F09D5}"/>
              </a:ext>
            </a:extLst>
          </p:cNvPr>
          <p:cNvSpPr>
            <a:spLocks noGrp="1"/>
          </p:cNvSpPr>
          <p:nvPr>
            <p:ph sz="quarter" idx="32" hasCustomPrompt="1"/>
          </p:nvPr>
        </p:nvSpPr>
        <p:spPr>
          <a:xfrm>
            <a:off x="5929066" y="5649102"/>
            <a:ext cx="235163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7" name="Content Placeholder 9">
            <a:extLst>
              <a:ext uri="{FF2B5EF4-FFF2-40B4-BE49-F238E27FC236}">
                <a16:creationId xmlns:a16="http://schemas.microsoft.com/office/drawing/2014/main" id="{3D3E86E2-F182-A14C-8E11-D9CD568AC845}"/>
              </a:ext>
            </a:extLst>
          </p:cNvPr>
          <p:cNvSpPr>
            <a:spLocks noGrp="1"/>
          </p:cNvSpPr>
          <p:nvPr>
            <p:ph sz="quarter" idx="33" hasCustomPrompt="1"/>
          </p:nvPr>
        </p:nvSpPr>
        <p:spPr>
          <a:xfrm>
            <a:off x="8643776" y="5649102"/>
            <a:ext cx="242858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Tree>
    <p:extLst>
      <p:ext uri="{BB962C8B-B14F-4D97-AF65-F5344CB8AC3E}">
        <p14:creationId xmlns:p14="http://schemas.microsoft.com/office/powerpoint/2010/main" val="196763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am C">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CAA12B05-DD2B-764F-A447-9E9E40179A61}"/>
              </a:ext>
            </a:extLst>
          </p:cNvPr>
          <p:cNvSpPr/>
          <p:nvPr userDrawn="1"/>
        </p:nvSpPr>
        <p:spPr>
          <a:xfrm>
            <a:off x="0" y="0"/>
            <a:ext cx="12192000" cy="2894493"/>
          </a:xfrm>
          <a:custGeom>
            <a:avLst/>
            <a:gdLst>
              <a:gd name="connsiteX0" fmla="*/ 0 w 12192000"/>
              <a:gd name="connsiteY0" fmla="*/ 0 h 2894493"/>
              <a:gd name="connsiteX1" fmla="*/ 12192000 w 12192000"/>
              <a:gd name="connsiteY1" fmla="*/ 0 h 2894493"/>
              <a:gd name="connsiteX2" fmla="*/ 12192000 w 12192000"/>
              <a:gd name="connsiteY2" fmla="*/ 1868952 h 2894493"/>
              <a:gd name="connsiteX3" fmla="*/ 0 w 12192000"/>
              <a:gd name="connsiteY3" fmla="*/ 2894493 h 2894493"/>
            </a:gdLst>
            <a:ahLst/>
            <a:cxnLst>
              <a:cxn ang="0">
                <a:pos x="connsiteX0" y="connsiteY0"/>
              </a:cxn>
              <a:cxn ang="0">
                <a:pos x="connsiteX1" y="connsiteY1"/>
              </a:cxn>
              <a:cxn ang="0">
                <a:pos x="connsiteX2" y="connsiteY2"/>
              </a:cxn>
              <a:cxn ang="0">
                <a:pos x="connsiteX3" y="connsiteY3"/>
              </a:cxn>
            </a:cxnLst>
            <a:rect l="l" t="t" r="r" b="b"/>
            <a:pathLst>
              <a:path w="12192000" h="2894493">
                <a:moveTo>
                  <a:pt x="0" y="0"/>
                </a:moveTo>
                <a:lnTo>
                  <a:pt x="12192000" y="0"/>
                </a:lnTo>
                <a:lnTo>
                  <a:pt x="12192000" y="1868952"/>
                </a:lnTo>
                <a:lnTo>
                  <a:pt x="0" y="2894493"/>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hasCustomPrompt="1"/>
          </p:nvPr>
        </p:nvSpPr>
        <p:spPr>
          <a:xfrm>
            <a:off x="4730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noChangeAspect="1"/>
          </p:cNvSpPr>
          <p:nvPr>
            <p:ph type="pic" sz="quarter" idx="16"/>
          </p:nvPr>
        </p:nvSpPr>
        <p:spPr>
          <a:xfrm>
            <a:off x="473075"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noChangeAspect="1"/>
          </p:cNvSpPr>
          <p:nvPr>
            <p:ph type="pic" sz="quarter" idx="17"/>
          </p:nvPr>
        </p:nvSpPr>
        <p:spPr>
          <a:xfrm>
            <a:off x="2355202"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noChangeAspect="1"/>
          </p:cNvSpPr>
          <p:nvPr>
            <p:ph type="pic" sz="quarter" idx="18"/>
          </p:nvPr>
        </p:nvSpPr>
        <p:spPr>
          <a:xfrm>
            <a:off x="4237329"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noChangeAspect="1"/>
          </p:cNvSpPr>
          <p:nvPr>
            <p:ph type="pic" sz="quarter" idx="19"/>
          </p:nvPr>
        </p:nvSpPr>
        <p:spPr>
          <a:xfrm>
            <a:off x="6119456"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dirty="0"/>
              <a:t>© KPA 2020. ALL RIGHTS RESERVED. </a:t>
            </a:r>
          </a:p>
        </p:txBody>
      </p:sp>
      <p:sp>
        <p:nvSpPr>
          <p:cNvPr id="18" name="Picture Placeholder 3">
            <a:extLst>
              <a:ext uri="{FF2B5EF4-FFF2-40B4-BE49-F238E27FC236}">
                <a16:creationId xmlns:a16="http://schemas.microsoft.com/office/drawing/2014/main" id="{3285B39B-0194-2941-ACF6-FE5FE23F4995}"/>
              </a:ext>
            </a:extLst>
          </p:cNvPr>
          <p:cNvSpPr>
            <a:spLocks noGrp="1" noChangeAspect="1"/>
          </p:cNvSpPr>
          <p:nvPr>
            <p:ph type="pic" sz="quarter" idx="26"/>
          </p:nvPr>
        </p:nvSpPr>
        <p:spPr>
          <a:xfrm>
            <a:off x="473076"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1" name="Picture Placeholder 3">
            <a:extLst>
              <a:ext uri="{FF2B5EF4-FFF2-40B4-BE49-F238E27FC236}">
                <a16:creationId xmlns:a16="http://schemas.microsoft.com/office/drawing/2014/main" id="{1B9A16F1-58DC-7B4C-A088-174A25AD1C51}"/>
              </a:ext>
            </a:extLst>
          </p:cNvPr>
          <p:cNvSpPr>
            <a:spLocks noGrp="1" noChangeAspect="1"/>
          </p:cNvSpPr>
          <p:nvPr>
            <p:ph type="pic" sz="quarter" idx="27"/>
          </p:nvPr>
        </p:nvSpPr>
        <p:spPr>
          <a:xfrm>
            <a:off x="2355203"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2" name="Picture Placeholder 3">
            <a:extLst>
              <a:ext uri="{FF2B5EF4-FFF2-40B4-BE49-F238E27FC236}">
                <a16:creationId xmlns:a16="http://schemas.microsoft.com/office/drawing/2014/main" id="{13ECFCB5-94C1-5F40-8E70-7B1C2476AEAD}"/>
              </a:ext>
            </a:extLst>
          </p:cNvPr>
          <p:cNvSpPr>
            <a:spLocks noGrp="1" noChangeAspect="1"/>
          </p:cNvSpPr>
          <p:nvPr>
            <p:ph type="pic" sz="quarter" idx="28"/>
          </p:nvPr>
        </p:nvSpPr>
        <p:spPr>
          <a:xfrm>
            <a:off x="4237330"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3" name="Picture Placeholder 3">
            <a:extLst>
              <a:ext uri="{FF2B5EF4-FFF2-40B4-BE49-F238E27FC236}">
                <a16:creationId xmlns:a16="http://schemas.microsoft.com/office/drawing/2014/main" id="{8258F32D-6B74-064B-AB41-FFEC9FCB335C}"/>
              </a:ext>
            </a:extLst>
          </p:cNvPr>
          <p:cNvSpPr>
            <a:spLocks noGrp="1" noChangeAspect="1"/>
          </p:cNvSpPr>
          <p:nvPr>
            <p:ph type="pic" sz="quarter" idx="29"/>
          </p:nvPr>
        </p:nvSpPr>
        <p:spPr>
          <a:xfrm>
            <a:off x="6119457"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8" name="Picture Placeholder 3">
            <a:extLst>
              <a:ext uri="{FF2B5EF4-FFF2-40B4-BE49-F238E27FC236}">
                <a16:creationId xmlns:a16="http://schemas.microsoft.com/office/drawing/2014/main" id="{D0C08A2E-0F1F-C24A-890B-F7534EDC2FC8}"/>
              </a:ext>
            </a:extLst>
          </p:cNvPr>
          <p:cNvSpPr>
            <a:spLocks noGrp="1" noChangeAspect="1"/>
          </p:cNvSpPr>
          <p:nvPr>
            <p:ph type="pic" sz="quarter" idx="34"/>
          </p:nvPr>
        </p:nvSpPr>
        <p:spPr>
          <a:xfrm>
            <a:off x="8001583"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9" name="Picture Placeholder 3">
            <a:extLst>
              <a:ext uri="{FF2B5EF4-FFF2-40B4-BE49-F238E27FC236}">
                <a16:creationId xmlns:a16="http://schemas.microsoft.com/office/drawing/2014/main" id="{E43C3757-CE7C-D441-A722-8CCA807D35A1}"/>
              </a:ext>
            </a:extLst>
          </p:cNvPr>
          <p:cNvSpPr>
            <a:spLocks noGrp="1" noChangeAspect="1"/>
          </p:cNvSpPr>
          <p:nvPr>
            <p:ph type="pic" sz="quarter" idx="35"/>
          </p:nvPr>
        </p:nvSpPr>
        <p:spPr>
          <a:xfrm>
            <a:off x="9883710"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30" name="Picture Placeholder 3">
            <a:extLst>
              <a:ext uri="{FF2B5EF4-FFF2-40B4-BE49-F238E27FC236}">
                <a16:creationId xmlns:a16="http://schemas.microsoft.com/office/drawing/2014/main" id="{70973B62-78CB-1D48-9881-BAD077C10AFC}"/>
              </a:ext>
            </a:extLst>
          </p:cNvPr>
          <p:cNvSpPr>
            <a:spLocks noGrp="1" noChangeAspect="1"/>
          </p:cNvSpPr>
          <p:nvPr>
            <p:ph type="pic" sz="quarter" idx="36"/>
          </p:nvPr>
        </p:nvSpPr>
        <p:spPr>
          <a:xfrm>
            <a:off x="8001584"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31" name="Picture Placeholder 3">
            <a:extLst>
              <a:ext uri="{FF2B5EF4-FFF2-40B4-BE49-F238E27FC236}">
                <a16:creationId xmlns:a16="http://schemas.microsoft.com/office/drawing/2014/main" id="{DD2108BF-F758-0544-ADF0-A8B574EE9A2E}"/>
              </a:ext>
            </a:extLst>
          </p:cNvPr>
          <p:cNvSpPr>
            <a:spLocks noGrp="1" noChangeAspect="1"/>
          </p:cNvSpPr>
          <p:nvPr>
            <p:ph type="pic" sz="quarter" idx="37"/>
          </p:nvPr>
        </p:nvSpPr>
        <p:spPr>
          <a:xfrm>
            <a:off x="9883711"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dirty="0"/>
          </a:p>
        </p:txBody>
      </p:sp>
      <p:sp>
        <p:nvSpPr>
          <p:cNvPr id="32" name="Content Placeholder 9">
            <a:extLst>
              <a:ext uri="{FF2B5EF4-FFF2-40B4-BE49-F238E27FC236}">
                <a16:creationId xmlns:a16="http://schemas.microsoft.com/office/drawing/2014/main" id="{0BC0DA67-51D0-594D-AEE0-965256DE5895}"/>
              </a:ext>
            </a:extLst>
          </p:cNvPr>
          <p:cNvSpPr>
            <a:spLocks noGrp="1"/>
          </p:cNvSpPr>
          <p:nvPr>
            <p:ph sz="quarter" idx="38" hasCustomPrompt="1"/>
          </p:nvPr>
        </p:nvSpPr>
        <p:spPr>
          <a:xfrm>
            <a:off x="4730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3" name="Content Placeholder 9">
            <a:extLst>
              <a:ext uri="{FF2B5EF4-FFF2-40B4-BE49-F238E27FC236}">
                <a16:creationId xmlns:a16="http://schemas.microsoft.com/office/drawing/2014/main" id="{8D346702-05D0-814E-8EF0-CCA4056CF1F7}"/>
              </a:ext>
            </a:extLst>
          </p:cNvPr>
          <p:cNvSpPr>
            <a:spLocks noGrp="1"/>
          </p:cNvSpPr>
          <p:nvPr>
            <p:ph sz="quarter" idx="39" hasCustomPrompt="1"/>
          </p:nvPr>
        </p:nvSpPr>
        <p:spPr>
          <a:xfrm>
            <a:off x="23399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4" name="Content Placeholder 9">
            <a:extLst>
              <a:ext uri="{FF2B5EF4-FFF2-40B4-BE49-F238E27FC236}">
                <a16:creationId xmlns:a16="http://schemas.microsoft.com/office/drawing/2014/main" id="{9402431D-47EF-AB49-8600-559F7378171F}"/>
              </a:ext>
            </a:extLst>
          </p:cNvPr>
          <p:cNvSpPr>
            <a:spLocks noGrp="1"/>
          </p:cNvSpPr>
          <p:nvPr>
            <p:ph sz="quarter" idx="40" hasCustomPrompt="1"/>
          </p:nvPr>
        </p:nvSpPr>
        <p:spPr>
          <a:xfrm>
            <a:off x="23399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5" name="Content Placeholder 9">
            <a:extLst>
              <a:ext uri="{FF2B5EF4-FFF2-40B4-BE49-F238E27FC236}">
                <a16:creationId xmlns:a16="http://schemas.microsoft.com/office/drawing/2014/main" id="{38DCA289-4194-7641-9EEA-26E855E52E2D}"/>
              </a:ext>
            </a:extLst>
          </p:cNvPr>
          <p:cNvSpPr>
            <a:spLocks noGrp="1"/>
          </p:cNvSpPr>
          <p:nvPr>
            <p:ph sz="quarter" idx="41" hasCustomPrompt="1"/>
          </p:nvPr>
        </p:nvSpPr>
        <p:spPr>
          <a:xfrm>
            <a:off x="42322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6" name="Content Placeholder 9">
            <a:extLst>
              <a:ext uri="{FF2B5EF4-FFF2-40B4-BE49-F238E27FC236}">
                <a16:creationId xmlns:a16="http://schemas.microsoft.com/office/drawing/2014/main" id="{E7D2DCBB-0C0C-3E4C-8B03-07D18CF8F0F5}"/>
              </a:ext>
            </a:extLst>
          </p:cNvPr>
          <p:cNvSpPr>
            <a:spLocks noGrp="1"/>
          </p:cNvSpPr>
          <p:nvPr>
            <p:ph sz="quarter" idx="42" hasCustomPrompt="1"/>
          </p:nvPr>
        </p:nvSpPr>
        <p:spPr>
          <a:xfrm>
            <a:off x="42322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7" name="Content Placeholder 9">
            <a:extLst>
              <a:ext uri="{FF2B5EF4-FFF2-40B4-BE49-F238E27FC236}">
                <a16:creationId xmlns:a16="http://schemas.microsoft.com/office/drawing/2014/main" id="{C973C77B-B462-FE4F-84DE-F90ECE9D155F}"/>
              </a:ext>
            </a:extLst>
          </p:cNvPr>
          <p:cNvSpPr>
            <a:spLocks noGrp="1"/>
          </p:cNvSpPr>
          <p:nvPr>
            <p:ph sz="quarter" idx="43" hasCustomPrompt="1"/>
          </p:nvPr>
        </p:nvSpPr>
        <p:spPr>
          <a:xfrm>
            <a:off x="61118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8" name="Content Placeholder 9">
            <a:extLst>
              <a:ext uri="{FF2B5EF4-FFF2-40B4-BE49-F238E27FC236}">
                <a16:creationId xmlns:a16="http://schemas.microsoft.com/office/drawing/2014/main" id="{42016779-CD9F-9340-9ABD-A60726F98229}"/>
              </a:ext>
            </a:extLst>
          </p:cNvPr>
          <p:cNvSpPr>
            <a:spLocks noGrp="1"/>
          </p:cNvSpPr>
          <p:nvPr>
            <p:ph sz="quarter" idx="44" hasCustomPrompt="1"/>
          </p:nvPr>
        </p:nvSpPr>
        <p:spPr>
          <a:xfrm>
            <a:off x="61118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9" name="Content Placeholder 9">
            <a:extLst>
              <a:ext uri="{FF2B5EF4-FFF2-40B4-BE49-F238E27FC236}">
                <a16:creationId xmlns:a16="http://schemas.microsoft.com/office/drawing/2014/main" id="{7E9433FB-58F1-A948-9106-27A4E0D2AE84}"/>
              </a:ext>
            </a:extLst>
          </p:cNvPr>
          <p:cNvSpPr>
            <a:spLocks noGrp="1"/>
          </p:cNvSpPr>
          <p:nvPr>
            <p:ph sz="quarter" idx="45" hasCustomPrompt="1"/>
          </p:nvPr>
        </p:nvSpPr>
        <p:spPr>
          <a:xfrm>
            <a:off x="80041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0" name="Content Placeholder 9">
            <a:extLst>
              <a:ext uri="{FF2B5EF4-FFF2-40B4-BE49-F238E27FC236}">
                <a16:creationId xmlns:a16="http://schemas.microsoft.com/office/drawing/2014/main" id="{4ECEBE93-601B-E64E-95CE-566E61CCA969}"/>
              </a:ext>
            </a:extLst>
          </p:cNvPr>
          <p:cNvSpPr>
            <a:spLocks noGrp="1"/>
          </p:cNvSpPr>
          <p:nvPr>
            <p:ph sz="quarter" idx="46" hasCustomPrompt="1"/>
          </p:nvPr>
        </p:nvSpPr>
        <p:spPr>
          <a:xfrm>
            <a:off x="80041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1" name="Content Placeholder 9">
            <a:extLst>
              <a:ext uri="{FF2B5EF4-FFF2-40B4-BE49-F238E27FC236}">
                <a16:creationId xmlns:a16="http://schemas.microsoft.com/office/drawing/2014/main" id="{0797B886-2A01-E24E-BFF4-7A8D9EFF770C}"/>
              </a:ext>
            </a:extLst>
          </p:cNvPr>
          <p:cNvSpPr>
            <a:spLocks noGrp="1"/>
          </p:cNvSpPr>
          <p:nvPr>
            <p:ph sz="quarter" idx="47" hasCustomPrompt="1"/>
          </p:nvPr>
        </p:nvSpPr>
        <p:spPr>
          <a:xfrm>
            <a:off x="99091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2" name="Content Placeholder 9">
            <a:extLst>
              <a:ext uri="{FF2B5EF4-FFF2-40B4-BE49-F238E27FC236}">
                <a16:creationId xmlns:a16="http://schemas.microsoft.com/office/drawing/2014/main" id="{45AE471F-3419-F74D-9AB8-A19E3C0F7DEF}"/>
              </a:ext>
            </a:extLst>
          </p:cNvPr>
          <p:cNvSpPr>
            <a:spLocks noGrp="1"/>
          </p:cNvSpPr>
          <p:nvPr>
            <p:ph sz="quarter" idx="48" hasCustomPrompt="1"/>
          </p:nvPr>
        </p:nvSpPr>
        <p:spPr>
          <a:xfrm>
            <a:off x="99091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Tree>
    <p:extLst>
      <p:ext uri="{BB962C8B-B14F-4D97-AF65-F5344CB8AC3E}">
        <p14:creationId xmlns:p14="http://schemas.microsoft.com/office/powerpoint/2010/main" val="301627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dirty="0"/>
              <a:t>© KPA 2020. ALL RIGHTS RESERVED. </a:t>
            </a:r>
          </a:p>
        </p:txBody>
      </p:sp>
      <p:sp>
        <p:nvSpPr>
          <p:cNvPr id="5" name="Text Placeholder 7">
            <a:extLst>
              <a:ext uri="{FF2B5EF4-FFF2-40B4-BE49-F238E27FC236}">
                <a16:creationId xmlns:a16="http://schemas.microsoft.com/office/drawing/2014/main" id="{9ED4D4F3-C99E-D141-9415-3692C2D1FAE1}"/>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423260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Only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dirty="0"/>
              <a:t>© KPA 2020. ALL RIGHTS RESERVED. </a:t>
            </a:r>
          </a:p>
        </p:txBody>
      </p:sp>
    </p:spTree>
    <p:extLst>
      <p:ext uri="{BB962C8B-B14F-4D97-AF65-F5344CB8AC3E}">
        <p14:creationId xmlns:p14="http://schemas.microsoft.com/office/powerpoint/2010/main" val="366911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Icon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dirty="0"/>
              <a:t>© KPA 2020. ALL RIGHTS RESERVED. </a:t>
            </a:r>
          </a:p>
        </p:txBody>
      </p:sp>
      <p:sp>
        <p:nvSpPr>
          <p:cNvPr id="11" name="Content Placeholder 3">
            <a:extLst>
              <a:ext uri="{FF2B5EF4-FFF2-40B4-BE49-F238E27FC236}">
                <a16:creationId xmlns:a16="http://schemas.microsoft.com/office/drawing/2014/main" id="{60F39B39-B1E1-214B-92C0-03612A260796}"/>
              </a:ext>
            </a:extLst>
          </p:cNvPr>
          <p:cNvSpPr>
            <a:spLocks noGrp="1"/>
          </p:cNvSpPr>
          <p:nvPr>
            <p:ph sz="quarter" idx="25"/>
          </p:nvPr>
        </p:nvSpPr>
        <p:spPr>
          <a:xfrm>
            <a:off x="47307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2" name="Content Placeholder 3">
            <a:extLst>
              <a:ext uri="{FF2B5EF4-FFF2-40B4-BE49-F238E27FC236}">
                <a16:creationId xmlns:a16="http://schemas.microsoft.com/office/drawing/2014/main" id="{D3A83B36-E81B-314E-BB5A-DA2E4EC1CBFA}"/>
              </a:ext>
            </a:extLst>
          </p:cNvPr>
          <p:cNvSpPr>
            <a:spLocks noGrp="1"/>
          </p:cNvSpPr>
          <p:nvPr>
            <p:ph sz="quarter" idx="26"/>
          </p:nvPr>
        </p:nvSpPr>
        <p:spPr>
          <a:xfrm>
            <a:off x="317055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3" name="Content Placeholder 3">
            <a:extLst>
              <a:ext uri="{FF2B5EF4-FFF2-40B4-BE49-F238E27FC236}">
                <a16:creationId xmlns:a16="http://schemas.microsoft.com/office/drawing/2014/main" id="{DAF618ED-8B4C-7F4F-89C6-16C79BDCADA6}"/>
              </a:ext>
            </a:extLst>
          </p:cNvPr>
          <p:cNvSpPr>
            <a:spLocks noGrp="1"/>
          </p:cNvSpPr>
          <p:nvPr>
            <p:ph sz="quarter" idx="27"/>
          </p:nvPr>
        </p:nvSpPr>
        <p:spPr>
          <a:xfrm>
            <a:off x="591375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4" name="Content Placeholder 3">
            <a:extLst>
              <a:ext uri="{FF2B5EF4-FFF2-40B4-BE49-F238E27FC236}">
                <a16:creationId xmlns:a16="http://schemas.microsoft.com/office/drawing/2014/main" id="{FB9BEC77-BD39-F649-BEE2-A35B7260C5CE}"/>
              </a:ext>
            </a:extLst>
          </p:cNvPr>
          <p:cNvSpPr>
            <a:spLocks noGrp="1"/>
          </p:cNvSpPr>
          <p:nvPr>
            <p:ph sz="quarter" idx="28"/>
          </p:nvPr>
        </p:nvSpPr>
        <p:spPr>
          <a:xfrm>
            <a:off x="862647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8" name="Content Placeholder 3">
            <a:extLst>
              <a:ext uri="{FF2B5EF4-FFF2-40B4-BE49-F238E27FC236}">
                <a16:creationId xmlns:a16="http://schemas.microsoft.com/office/drawing/2014/main" id="{E035B99E-0FFA-9D49-92AF-F1EADACC12B7}"/>
              </a:ext>
            </a:extLst>
          </p:cNvPr>
          <p:cNvSpPr>
            <a:spLocks noGrp="1"/>
          </p:cNvSpPr>
          <p:nvPr>
            <p:ph sz="quarter" idx="29"/>
          </p:nvPr>
        </p:nvSpPr>
        <p:spPr>
          <a:xfrm>
            <a:off x="47307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9" name="Content Placeholder 3">
            <a:extLst>
              <a:ext uri="{FF2B5EF4-FFF2-40B4-BE49-F238E27FC236}">
                <a16:creationId xmlns:a16="http://schemas.microsoft.com/office/drawing/2014/main" id="{7EF5C4EF-C7CB-1B46-9DB0-076854D788D1}"/>
              </a:ext>
            </a:extLst>
          </p:cNvPr>
          <p:cNvSpPr>
            <a:spLocks noGrp="1"/>
          </p:cNvSpPr>
          <p:nvPr>
            <p:ph sz="quarter" idx="30"/>
          </p:nvPr>
        </p:nvSpPr>
        <p:spPr>
          <a:xfrm>
            <a:off x="317055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0" name="Content Placeholder 3">
            <a:extLst>
              <a:ext uri="{FF2B5EF4-FFF2-40B4-BE49-F238E27FC236}">
                <a16:creationId xmlns:a16="http://schemas.microsoft.com/office/drawing/2014/main" id="{32C2E3E4-DEA5-EB46-A13A-E54DB9F6A415}"/>
              </a:ext>
            </a:extLst>
          </p:cNvPr>
          <p:cNvSpPr>
            <a:spLocks noGrp="1"/>
          </p:cNvSpPr>
          <p:nvPr>
            <p:ph sz="quarter" idx="31"/>
          </p:nvPr>
        </p:nvSpPr>
        <p:spPr>
          <a:xfrm>
            <a:off x="591375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1" name="Content Placeholder 3">
            <a:extLst>
              <a:ext uri="{FF2B5EF4-FFF2-40B4-BE49-F238E27FC236}">
                <a16:creationId xmlns:a16="http://schemas.microsoft.com/office/drawing/2014/main" id="{2E19F1C6-2FAE-B148-80DD-D73E0D32AA59}"/>
              </a:ext>
            </a:extLst>
          </p:cNvPr>
          <p:cNvSpPr>
            <a:spLocks noGrp="1"/>
          </p:cNvSpPr>
          <p:nvPr>
            <p:ph sz="quarter" idx="32"/>
          </p:nvPr>
        </p:nvSpPr>
        <p:spPr>
          <a:xfrm>
            <a:off x="862647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4" name="Text Placeholder 7">
            <a:extLst>
              <a:ext uri="{FF2B5EF4-FFF2-40B4-BE49-F238E27FC236}">
                <a16:creationId xmlns:a16="http://schemas.microsoft.com/office/drawing/2014/main" id="{CFD8B568-59D4-FE42-9134-43CF52DD1FE0}"/>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8530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Icons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dirty="0"/>
              <a:t>© KPA 2020. ALL RIGHTS RESERVED. </a:t>
            </a:r>
          </a:p>
        </p:txBody>
      </p:sp>
      <p:sp>
        <p:nvSpPr>
          <p:cNvPr id="5" name="Text Placeholder 7">
            <a:extLst>
              <a:ext uri="{FF2B5EF4-FFF2-40B4-BE49-F238E27FC236}">
                <a16:creationId xmlns:a16="http://schemas.microsoft.com/office/drawing/2014/main" id="{BF43C32F-7ECF-F344-9DBE-480EF67A8884}"/>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8" name="Content Placeholder 3">
            <a:extLst>
              <a:ext uri="{FF2B5EF4-FFF2-40B4-BE49-F238E27FC236}">
                <a16:creationId xmlns:a16="http://schemas.microsoft.com/office/drawing/2014/main" id="{F1626021-8F63-BF45-A28B-6D5AACE327D5}"/>
              </a:ext>
            </a:extLst>
          </p:cNvPr>
          <p:cNvSpPr>
            <a:spLocks noGrp="1"/>
          </p:cNvSpPr>
          <p:nvPr>
            <p:ph sz="quarter" idx="29"/>
          </p:nvPr>
        </p:nvSpPr>
        <p:spPr>
          <a:xfrm>
            <a:off x="1463675" y="15969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0" name="Content Placeholder 3">
            <a:extLst>
              <a:ext uri="{FF2B5EF4-FFF2-40B4-BE49-F238E27FC236}">
                <a16:creationId xmlns:a16="http://schemas.microsoft.com/office/drawing/2014/main" id="{010BC521-1CC8-C94E-B5A8-50C9882CA640}"/>
              </a:ext>
            </a:extLst>
          </p:cNvPr>
          <p:cNvSpPr>
            <a:spLocks noGrp="1"/>
          </p:cNvSpPr>
          <p:nvPr>
            <p:ph sz="quarter" idx="30"/>
          </p:nvPr>
        </p:nvSpPr>
        <p:spPr>
          <a:xfrm>
            <a:off x="1463675" y="31971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2" name="Content Placeholder 3">
            <a:extLst>
              <a:ext uri="{FF2B5EF4-FFF2-40B4-BE49-F238E27FC236}">
                <a16:creationId xmlns:a16="http://schemas.microsoft.com/office/drawing/2014/main" id="{7C318370-CEE6-6342-B1A8-2B28ADBE4D08}"/>
              </a:ext>
            </a:extLst>
          </p:cNvPr>
          <p:cNvSpPr>
            <a:spLocks noGrp="1"/>
          </p:cNvSpPr>
          <p:nvPr>
            <p:ph sz="quarter" idx="31"/>
          </p:nvPr>
        </p:nvSpPr>
        <p:spPr>
          <a:xfrm>
            <a:off x="1463675" y="47973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4" name="Content Placeholder 3">
            <a:extLst>
              <a:ext uri="{FF2B5EF4-FFF2-40B4-BE49-F238E27FC236}">
                <a16:creationId xmlns:a16="http://schemas.microsoft.com/office/drawing/2014/main" id="{2818EAC6-5013-1344-AACC-D82244C343AB}"/>
              </a:ext>
            </a:extLst>
          </p:cNvPr>
          <p:cNvSpPr>
            <a:spLocks noGrp="1"/>
          </p:cNvSpPr>
          <p:nvPr>
            <p:ph sz="quarter" idx="32"/>
          </p:nvPr>
        </p:nvSpPr>
        <p:spPr>
          <a:xfrm>
            <a:off x="7483475" y="15969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6" name="Content Placeholder 3">
            <a:extLst>
              <a:ext uri="{FF2B5EF4-FFF2-40B4-BE49-F238E27FC236}">
                <a16:creationId xmlns:a16="http://schemas.microsoft.com/office/drawing/2014/main" id="{55CC15C1-268D-8544-A8C7-8B3D6D9ADB19}"/>
              </a:ext>
            </a:extLst>
          </p:cNvPr>
          <p:cNvSpPr>
            <a:spLocks noGrp="1"/>
          </p:cNvSpPr>
          <p:nvPr>
            <p:ph sz="quarter" idx="33"/>
          </p:nvPr>
        </p:nvSpPr>
        <p:spPr>
          <a:xfrm>
            <a:off x="7483475" y="31971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8" name="Content Placeholder 3">
            <a:extLst>
              <a:ext uri="{FF2B5EF4-FFF2-40B4-BE49-F238E27FC236}">
                <a16:creationId xmlns:a16="http://schemas.microsoft.com/office/drawing/2014/main" id="{2BDCA7D6-0C06-5340-AC3E-09C67074669D}"/>
              </a:ext>
            </a:extLst>
          </p:cNvPr>
          <p:cNvSpPr>
            <a:spLocks noGrp="1"/>
          </p:cNvSpPr>
          <p:nvPr>
            <p:ph sz="quarter" idx="34"/>
          </p:nvPr>
        </p:nvSpPr>
        <p:spPr>
          <a:xfrm>
            <a:off x="7483475" y="47973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Tree>
    <p:extLst>
      <p:ext uri="{BB962C8B-B14F-4D97-AF65-F5344CB8AC3E}">
        <p14:creationId xmlns:p14="http://schemas.microsoft.com/office/powerpoint/2010/main" val="55456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8AB19C-9A8F-F74D-BC07-586D849A4371}"/>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2" name="Footer Placeholder 1">
            <a:extLst>
              <a:ext uri="{FF2B5EF4-FFF2-40B4-BE49-F238E27FC236}">
                <a16:creationId xmlns:a16="http://schemas.microsoft.com/office/drawing/2014/main" id="{90B9CC04-DEA4-F04E-BB9B-B04FAD5A25AD}"/>
              </a:ext>
            </a:extLst>
          </p:cNvPr>
          <p:cNvSpPr>
            <a:spLocks noGrp="1"/>
          </p:cNvSpPr>
          <p:nvPr>
            <p:ph type="ftr" sz="quarter" idx="11"/>
          </p:nvPr>
        </p:nvSpPr>
        <p:spPr/>
        <p:txBody>
          <a:bodyPr/>
          <a:lstStyle/>
          <a:p>
            <a:r>
              <a:rPr lang="en-US" dirty="0"/>
              <a:t>© KPA 2020. ALL RIGHTS RESERVED. </a:t>
            </a:r>
          </a:p>
        </p:txBody>
      </p:sp>
    </p:spTree>
    <p:extLst>
      <p:ext uri="{BB962C8B-B14F-4D97-AF65-F5344CB8AC3E}">
        <p14:creationId xmlns:p14="http://schemas.microsoft.com/office/powerpoint/2010/main" val="18646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5" name="Title 1">
            <a:extLst>
              <a:ext uri="{FF2B5EF4-FFF2-40B4-BE49-F238E27FC236}">
                <a16:creationId xmlns:a16="http://schemas.microsoft.com/office/drawing/2014/main" id="{F32D8848-6CED-0944-855A-05A7CDEDDA11}"/>
              </a:ext>
            </a:extLst>
          </p:cNvPr>
          <p:cNvSpPr>
            <a:spLocks noGrp="1"/>
          </p:cNvSpPr>
          <p:nvPr>
            <p:ph type="title"/>
          </p:nvPr>
        </p:nvSpPr>
        <p:spPr>
          <a:xfrm>
            <a:off x="3017520" y="365760"/>
            <a:ext cx="8689788" cy="1148364"/>
          </a:xfrm>
        </p:spPr>
        <p:txBody>
          <a:bodyPr anchor="b"/>
          <a:lstStyle/>
          <a:p>
            <a:r>
              <a:rPr lang="en-US" dirty="0"/>
              <a:t>Click to edit Master title style</a:t>
            </a:r>
          </a:p>
        </p:txBody>
      </p:sp>
      <p:sp>
        <p:nvSpPr>
          <p:cNvPr id="7" name="Content Placeholder 2">
            <a:extLst>
              <a:ext uri="{FF2B5EF4-FFF2-40B4-BE49-F238E27FC236}">
                <a16:creationId xmlns:a16="http://schemas.microsoft.com/office/drawing/2014/main" id="{4E93B558-6D27-2C44-96B7-51711477CC23}"/>
              </a:ext>
            </a:extLst>
          </p:cNvPr>
          <p:cNvSpPr>
            <a:spLocks noGrp="1"/>
          </p:cNvSpPr>
          <p:nvPr>
            <p:ph sz="half" idx="1"/>
          </p:nvPr>
        </p:nvSpPr>
        <p:spPr>
          <a:xfrm>
            <a:off x="3017520" y="1611767"/>
            <a:ext cx="803843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2019. ALL RIGHTS RESERVED. </a:t>
            </a:r>
            <a:endParaRPr lang="en-US" dirty="0"/>
          </a:p>
        </p:txBody>
      </p:sp>
      <p:sp>
        <p:nvSpPr>
          <p:cNvPr id="17" name="Freeform 16">
            <a:extLst>
              <a:ext uri="{FF2B5EF4-FFF2-40B4-BE49-F238E27FC236}">
                <a16:creationId xmlns:a16="http://schemas.microsoft.com/office/drawing/2014/main" id="{8500700F-3748-2946-9538-F0E7B4126791}"/>
              </a:ext>
            </a:extLst>
          </p:cNvPr>
          <p:cNvSpPr/>
          <p:nvPr/>
        </p:nvSpPr>
        <p:spPr>
          <a:xfrm>
            <a:off x="-12458" y="295000"/>
            <a:ext cx="2435911" cy="5799013"/>
          </a:xfrm>
          <a:custGeom>
            <a:avLst/>
            <a:gdLst>
              <a:gd name="connsiteX0" fmla="*/ 2104497 w 2435911"/>
              <a:gd name="connsiteY0" fmla="*/ 2099096 h 5799013"/>
              <a:gd name="connsiteX1" fmla="*/ 5401 w 2435911"/>
              <a:gd name="connsiteY1" fmla="*/ 0 h 5799013"/>
              <a:gd name="connsiteX2" fmla="*/ 5401 w 2435911"/>
              <a:gd name="connsiteY2" fmla="*/ 409151 h 5799013"/>
              <a:gd name="connsiteX3" fmla="*/ 520217 w 2435911"/>
              <a:gd name="connsiteY3" fmla="*/ 921941 h 5799013"/>
              <a:gd name="connsiteX4" fmla="*/ 520244 w 2435911"/>
              <a:gd name="connsiteY4" fmla="*/ 1812798 h 5799013"/>
              <a:gd name="connsiteX5" fmla="*/ 520217 w 2435911"/>
              <a:gd name="connsiteY5" fmla="*/ 1812825 h 5799013"/>
              <a:gd name="connsiteX6" fmla="*/ 520217 w 2435911"/>
              <a:gd name="connsiteY6" fmla="*/ 1812825 h 5799013"/>
              <a:gd name="connsiteX7" fmla="*/ 478019 w 2435911"/>
              <a:gd name="connsiteY7" fmla="*/ 1856711 h 5799013"/>
              <a:gd name="connsiteX8" fmla="*/ 5401 w 2435911"/>
              <a:gd name="connsiteY8" fmla="*/ 1384093 h 5799013"/>
              <a:gd name="connsiteX9" fmla="*/ 5401 w 2435911"/>
              <a:gd name="connsiteY9" fmla="*/ 1789194 h 5799013"/>
              <a:gd name="connsiteX10" fmla="*/ 275468 w 2435911"/>
              <a:gd name="connsiteY10" fmla="*/ 2059261 h 5799013"/>
              <a:gd name="connsiteX11" fmla="*/ 5401 w 2435911"/>
              <a:gd name="connsiteY11" fmla="*/ 2329328 h 5799013"/>
              <a:gd name="connsiteX12" fmla="*/ 5401 w 2435911"/>
              <a:gd name="connsiteY12" fmla="*/ 2738142 h 5799013"/>
              <a:gd name="connsiteX13" fmla="*/ 480719 w 2435911"/>
              <a:gd name="connsiteY13" fmla="*/ 2261811 h 5799013"/>
              <a:gd name="connsiteX14" fmla="*/ 1081956 w 2435911"/>
              <a:gd name="connsiteY14" fmla="*/ 2865748 h 5799013"/>
              <a:gd name="connsiteX15" fmla="*/ 474305 w 2435911"/>
              <a:gd name="connsiteY15" fmla="*/ 3473399 h 5799013"/>
              <a:gd name="connsiteX16" fmla="*/ 5401 w 2435911"/>
              <a:gd name="connsiteY16" fmla="*/ 3004495 h 5799013"/>
              <a:gd name="connsiteX17" fmla="*/ 5401 w 2435911"/>
              <a:gd name="connsiteY17" fmla="*/ 3412634 h 5799013"/>
              <a:gd name="connsiteX18" fmla="*/ 270067 w 2435911"/>
              <a:gd name="connsiteY18" fmla="*/ 3675949 h 5799013"/>
              <a:gd name="connsiteX19" fmla="*/ 5401 w 2435911"/>
              <a:gd name="connsiteY19" fmla="*/ 3941290 h 5799013"/>
              <a:gd name="connsiteX20" fmla="*/ 5401 w 2435911"/>
              <a:gd name="connsiteY20" fmla="*/ 4350441 h 5799013"/>
              <a:gd name="connsiteX21" fmla="*/ 474643 w 2435911"/>
              <a:gd name="connsiteY21" fmla="*/ 3882213 h 5799013"/>
              <a:gd name="connsiteX22" fmla="*/ 518191 w 2435911"/>
              <a:gd name="connsiteY22" fmla="*/ 3925761 h 5799013"/>
              <a:gd name="connsiteX23" fmla="*/ 581657 w 2435911"/>
              <a:gd name="connsiteY23" fmla="*/ 4816645 h 5799013"/>
              <a:gd name="connsiteX24" fmla="*/ 5401 w 2435911"/>
              <a:gd name="connsiteY24" fmla="*/ 5391212 h 5799013"/>
              <a:gd name="connsiteX25" fmla="*/ 5401 w 2435911"/>
              <a:gd name="connsiteY25" fmla="*/ 5793612 h 5799013"/>
              <a:gd name="connsiteX26" fmla="*/ 0 w 2435911"/>
              <a:gd name="connsiteY26" fmla="*/ 5793612 h 5799013"/>
              <a:gd name="connsiteX27" fmla="*/ 5401 w 2435911"/>
              <a:gd name="connsiteY27" fmla="*/ 5799013 h 5799013"/>
              <a:gd name="connsiteX28" fmla="*/ 2104160 w 2435911"/>
              <a:gd name="connsiteY28" fmla="*/ 3700255 h 5799013"/>
              <a:gd name="connsiteX29" fmla="*/ 2104497 w 2435911"/>
              <a:gd name="connsiteY29" fmla="*/ 2099096 h 5799013"/>
              <a:gd name="connsiteX30" fmla="*/ 682932 w 2435911"/>
              <a:gd name="connsiteY30" fmla="*/ 2059261 h 5799013"/>
              <a:gd name="connsiteX31" fmla="*/ 723780 w 2435911"/>
              <a:gd name="connsiteY31" fmla="*/ 2018413 h 5799013"/>
              <a:gd name="connsiteX32" fmla="*/ 991821 w 2435911"/>
              <a:gd name="connsiteY32" fmla="*/ 1393208 h 5799013"/>
              <a:gd name="connsiteX33" fmla="*/ 991821 w 2435911"/>
              <a:gd name="connsiteY33" fmla="*/ 1393208 h 5799013"/>
              <a:gd name="connsiteX34" fmla="*/ 1773665 w 2435911"/>
              <a:gd name="connsiteY34" fmla="*/ 2175052 h 5799013"/>
              <a:gd name="connsiteX35" fmla="*/ 1285857 w 2435911"/>
              <a:gd name="connsiteY35" fmla="*/ 2663198 h 5799013"/>
              <a:gd name="connsiteX36" fmla="*/ 1004312 w 2435911"/>
              <a:gd name="connsiteY36" fmla="*/ 4390277 h 5799013"/>
              <a:gd name="connsiteX37" fmla="*/ 722092 w 2435911"/>
              <a:gd name="connsiteY37" fmla="*/ 3719160 h 5799013"/>
              <a:gd name="connsiteX38" fmla="*/ 722092 w 2435911"/>
              <a:gd name="connsiteY38" fmla="*/ 3719160 h 5799013"/>
              <a:gd name="connsiteX39" fmla="*/ 678543 w 2435911"/>
              <a:gd name="connsiteY39" fmla="*/ 3674937 h 5799013"/>
              <a:gd name="connsiteX40" fmla="*/ 1286194 w 2435911"/>
              <a:gd name="connsiteY40" fmla="*/ 3067286 h 5799013"/>
              <a:gd name="connsiteX41" fmla="*/ 1806748 w 2435911"/>
              <a:gd name="connsiteY41" fmla="*/ 3588178 h 5799013"/>
              <a:gd name="connsiteX42" fmla="*/ 2000184 w 2435911"/>
              <a:gd name="connsiteY42" fmla="*/ 3375837 h 5799013"/>
              <a:gd name="connsiteX43" fmla="*/ 1490770 w 2435911"/>
              <a:gd name="connsiteY43" fmla="*/ 2865748 h 5799013"/>
              <a:gd name="connsiteX44" fmla="*/ 1972164 w 2435911"/>
              <a:gd name="connsiteY44" fmla="*/ 2384354 h 5799013"/>
              <a:gd name="connsiteX45" fmla="*/ 2000184 w 2435911"/>
              <a:gd name="connsiteY45" fmla="*/ 3375837 h 57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35911" h="5799013">
                <a:moveTo>
                  <a:pt x="2104497" y="2099096"/>
                </a:moveTo>
                <a:lnTo>
                  <a:pt x="5401" y="0"/>
                </a:lnTo>
                <a:lnTo>
                  <a:pt x="5401" y="409151"/>
                </a:lnTo>
                <a:lnTo>
                  <a:pt x="520217" y="921941"/>
                </a:lnTo>
                <a:cubicBezTo>
                  <a:pt x="766227" y="1167938"/>
                  <a:pt x="766238" y="1566787"/>
                  <a:pt x="520244" y="1812798"/>
                </a:cubicBezTo>
                <a:cubicBezTo>
                  <a:pt x="520233" y="1812808"/>
                  <a:pt x="520227" y="1812814"/>
                  <a:pt x="520217" y="1812825"/>
                </a:cubicBezTo>
                <a:lnTo>
                  <a:pt x="520217" y="1812825"/>
                </a:lnTo>
                <a:lnTo>
                  <a:pt x="478019" y="1856711"/>
                </a:lnTo>
                <a:lnTo>
                  <a:pt x="5401" y="1384093"/>
                </a:lnTo>
                <a:lnTo>
                  <a:pt x="5401" y="1789194"/>
                </a:lnTo>
                <a:lnTo>
                  <a:pt x="275468" y="2059261"/>
                </a:lnTo>
                <a:lnTo>
                  <a:pt x="5401" y="2329328"/>
                </a:lnTo>
                <a:lnTo>
                  <a:pt x="5401" y="2738142"/>
                </a:lnTo>
                <a:lnTo>
                  <a:pt x="480719" y="2261811"/>
                </a:lnTo>
                <a:lnTo>
                  <a:pt x="1081956" y="2865748"/>
                </a:lnTo>
                <a:lnTo>
                  <a:pt x="474305" y="3473399"/>
                </a:lnTo>
                <a:lnTo>
                  <a:pt x="5401" y="3004495"/>
                </a:lnTo>
                <a:lnTo>
                  <a:pt x="5401" y="3412634"/>
                </a:lnTo>
                <a:lnTo>
                  <a:pt x="270067" y="3675949"/>
                </a:lnTo>
                <a:lnTo>
                  <a:pt x="5401" y="3941290"/>
                </a:lnTo>
                <a:lnTo>
                  <a:pt x="5401" y="4350441"/>
                </a:lnTo>
                <a:lnTo>
                  <a:pt x="474643" y="3882213"/>
                </a:lnTo>
                <a:lnTo>
                  <a:pt x="518191" y="3925761"/>
                </a:lnTo>
                <a:cubicBezTo>
                  <a:pt x="758497" y="4165378"/>
                  <a:pt x="785571" y="4545396"/>
                  <a:pt x="581657" y="4816645"/>
                </a:cubicBezTo>
                <a:lnTo>
                  <a:pt x="5401" y="5391212"/>
                </a:lnTo>
                <a:lnTo>
                  <a:pt x="5401" y="5793612"/>
                </a:lnTo>
                <a:lnTo>
                  <a:pt x="0" y="5793612"/>
                </a:lnTo>
                <a:lnTo>
                  <a:pt x="5401" y="5799013"/>
                </a:lnTo>
                <a:lnTo>
                  <a:pt x="2104160" y="3700255"/>
                </a:lnTo>
                <a:cubicBezTo>
                  <a:pt x="2546364" y="3258186"/>
                  <a:pt x="2546516" y="2541351"/>
                  <a:pt x="2104497" y="2099096"/>
                </a:cubicBezTo>
                <a:close/>
                <a:moveTo>
                  <a:pt x="682932" y="2059261"/>
                </a:moveTo>
                <a:lnTo>
                  <a:pt x="723780" y="2018413"/>
                </a:lnTo>
                <a:cubicBezTo>
                  <a:pt x="890458" y="1852410"/>
                  <a:pt x="986501" y="1628389"/>
                  <a:pt x="991821" y="1393208"/>
                </a:cubicBezTo>
                <a:lnTo>
                  <a:pt x="991821" y="1393208"/>
                </a:lnTo>
                <a:lnTo>
                  <a:pt x="1773665" y="2175052"/>
                </a:lnTo>
                <a:lnTo>
                  <a:pt x="1285857" y="2663198"/>
                </a:lnTo>
                <a:close/>
                <a:moveTo>
                  <a:pt x="1004312" y="4390277"/>
                </a:moveTo>
                <a:cubicBezTo>
                  <a:pt x="1001668" y="4138270"/>
                  <a:pt x="900349" y="3897337"/>
                  <a:pt x="722092" y="3719160"/>
                </a:cubicBezTo>
                <a:lnTo>
                  <a:pt x="722092" y="3719160"/>
                </a:lnTo>
                <a:lnTo>
                  <a:pt x="678543" y="3674937"/>
                </a:lnTo>
                <a:lnTo>
                  <a:pt x="1286194" y="3067286"/>
                </a:lnTo>
                <a:lnTo>
                  <a:pt x="1806748" y="3588178"/>
                </a:lnTo>
                <a:close/>
                <a:moveTo>
                  <a:pt x="2000184" y="3375837"/>
                </a:moveTo>
                <a:lnTo>
                  <a:pt x="1490770" y="2865748"/>
                </a:lnTo>
                <a:lnTo>
                  <a:pt x="1972164" y="2384354"/>
                </a:lnTo>
                <a:cubicBezTo>
                  <a:pt x="2195219" y="2673913"/>
                  <a:pt x="2206528" y="3074146"/>
                  <a:pt x="2000184" y="3375837"/>
                </a:cubicBezTo>
                <a:close/>
              </a:path>
            </a:pathLst>
          </a:custGeom>
          <a:solidFill>
            <a:srgbClr val="E0E0E0"/>
          </a:solidFill>
          <a:ln w="33734" cap="flat">
            <a:noFill/>
            <a:prstDash val="solid"/>
            <a:miter/>
          </a:ln>
        </p:spPr>
        <p:txBody>
          <a:bodyPr rtlCol="0" anchor="ctr"/>
          <a:lstStyle/>
          <a:p>
            <a:endParaRPr lang="en-US"/>
          </a:p>
        </p:txBody>
      </p:sp>
    </p:spTree>
    <p:extLst>
      <p:ext uri="{BB962C8B-B14F-4D97-AF65-F5344CB8AC3E}">
        <p14:creationId xmlns:p14="http://schemas.microsoft.com/office/powerpoint/2010/main" val="321063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am A_EHS">
    <p:spTree>
      <p:nvGrpSpPr>
        <p:cNvPr id="1" name=""/>
        <p:cNvGrpSpPr/>
        <p:nvPr/>
      </p:nvGrpSpPr>
      <p:grpSpPr>
        <a:xfrm>
          <a:off x="0" y="0"/>
          <a:ext cx="0" cy="0"/>
          <a:chOff x="0" y="0"/>
          <a:chExt cx="0" cy="0"/>
        </a:xfrm>
      </p:grpSpPr>
      <p:sp>
        <p:nvSpPr>
          <p:cNvPr id="20" name="Rectangle 3">
            <a:extLst>
              <a:ext uri="{FF2B5EF4-FFF2-40B4-BE49-F238E27FC236}">
                <a16:creationId xmlns:a16="http://schemas.microsoft.com/office/drawing/2014/main" id="{BC5CDC8E-1337-6149-B06D-144ABED08161}"/>
              </a:ext>
            </a:extLst>
          </p:cNvPr>
          <p:cNvSpPr/>
          <p:nvPr userDrawn="1"/>
        </p:nvSpPr>
        <p:spPr>
          <a:xfrm>
            <a:off x="0" y="0"/>
            <a:ext cx="12192000" cy="3948207"/>
          </a:xfrm>
          <a:custGeom>
            <a:avLst/>
            <a:gdLst>
              <a:gd name="connsiteX0" fmla="*/ 0 w 12192000"/>
              <a:gd name="connsiteY0" fmla="*/ 0 h 5984558"/>
              <a:gd name="connsiteX1" fmla="*/ 12192000 w 12192000"/>
              <a:gd name="connsiteY1" fmla="*/ 0 h 5984558"/>
              <a:gd name="connsiteX2" fmla="*/ 12192000 w 12192000"/>
              <a:gd name="connsiteY2" fmla="*/ 5984558 h 5984558"/>
              <a:gd name="connsiteX3" fmla="*/ 0 w 12192000"/>
              <a:gd name="connsiteY3" fmla="*/ 5984558 h 5984558"/>
              <a:gd name="connsiteX4" fmla="*/ 0 w 12192000"/>
              <a:gd name="connsiteY4" fmla="*/ 0 h 5984558"/>
              <a:gd name="connsiteX0" fmla="*/ 0 w 12192000"/>
              <a:gd name="connsiteY0" fmla="*/ 0 h 5984558"/>
              <a:gd name="connsiteX1" fmla="*/ 12192000 w 12192000"/>
              <a:gd name="connsiteY1" fmla="*/ 0 h 5984558"/>
              <a:gd name="connsiteX2" fmla="*/ 12192000 w 12192000"/>
              <a:gd name="connsiteY2" fmla="*/ 4430078 h 5984558"/>
              <a:gd name="connsiteX3" fmla="*/ 0 w 12192000"/>
              <a:gd name="connsiteY3" fmla="*/ 5984558 h 5984558"/>
              <a:gd name="connsiteX4" fmla="*/ 0 w 12192000"/>
              <a:gd name="connsiteY4" fmla="*/ 0 h 598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984558">
                <a:moveTo>
                  <a:pt x="0" y="0"/>
                </a:moveTo>
                <a:lnTo>
                  <a:pt x="12192000" y="0"/>
                </a:lnTo>
                <a:lnTo>
                  <a:pt x="12192000" y="4430078"/>
                </a:lnTo>
                <a:lnTo>
                  <a:pt x="0" y="5984558"/>
                </a:lnTo>
                <a:lnTo>
                  <a:pt x="0" y="0"/>
                </a:lnTo>
                <a:close/>
              </a:path>
            </a:pathLst>
          </a:custGeom>
          <a:gradFill>
            <a:gsLst>
              <a:gs pos="100000">
                <a:srgbClr val="00AF9A"/>
              </a:gs>
              <a:gs pos="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4885508"/>
            <a:ext cx="2428583"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p:cNvSpPr>
          <p:nvPr>
            <p:ph type="pic" sz="quarter" idx="16"/>
          </p:nvPr>
        </p:nvSpPr>
        <p:spPr>
          <a:xfrm>
            <a:off x="47307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p:cNvSpPr>
          <p:nvPr>
            <p:ph type="pic" sz="quarter" idx="17"/>
          </p:nvPr>
        </p:nvSpPr>
        <p:spPr>
          <a:xfrm>
            <a:off x="318778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p:cNvSpPr>
          <p:nvPr>
            <p:ph type="pic" sz="quarter" idx="18"/>
          </p:nvPr>
        </p:nvSpPr>
        <p:spPr>
          <a:xfrm>
            <a:off x="590249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p:cNvSpPr>
          <p:nvPr>
            <p:ph type="pic" sz="quarter" idx="19"/>
          </p:nvPr>
        </p:nvSpPr>
        <p:spPr>
          <a:xfrm>
            <a:off x="8617206"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p:nvPr>
        </p:nvSpPr>
        <p:spPr>
          <a:xfrm>
            <a:off x="3192863"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p:nvPr>
        </p:nvSpPr>
        <p:spPr>
          <a:xfrm>
            <a:off x="5929066"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p:nvPr>
        </p:nvSpPr>
        <p:spPr>
          <a:xfrm>
            <a:off x="8643776" y="4885508"/>
            <a:ext cx="242858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dirty="0"/>
              <a:t>© KPA 2020. ALL RIGHTS RESERVED. </a:t>
            </a:r>
          </a:p>
        </p:txBody>
      </p:sp>
    </p:spTree>
    <p:extLst>
      <p:ext uri="{BB962C8B-B14F-4D97-AF65-F5344CB8AC3E}">
        <p14:creationId xmlns:p14="http://schemas.microsoft.com/office/powerpoint/2010/main" val="392304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402168" y="152402"/>
            <a:ext cx="11385553" cy="7450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b="1" i="0" cap="none" baseline="0"/>
            </a:lvl1pPr>
          </a:lstStyle>
          <a:p>
            <a:pPr lvl="0"/>
            <a:r>
              <a:rPr lang="en-US" dirty="0"/>
              <a:t>Click to edit Master title style</a:t>
            </a:r>
          </a:p>
        </p:txBody>
      </p:sp>
      <p:sp>
        <p:nvSpPr>
          <p:cNvPr id="7" name="Rectangle 9"/>
          <p:cNvSpPr>
            <a:spLocks noGrp="1" noChangeArrowheads="1"/>
          </p:cNvSpPr>
          <p:nvPr>
            <p:ph type="ftr" sz="quarter" idx="3"/>
          </p:nvPr>
        </p:nvSpPr>
        <p:spPr bwMode="auto">
          <a:xfrm>
            <a:off x="1540933" y="6598105"/>
            <a:ext cx="9612491" cy="211667"/>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bodyPr>
          <a:lstStyle>
            <a:lvl1pPr algn="l" eaLnBrk="0" hangingPunct="0">
              <a:spcAft>
                <a:spcPct val="0"/>
              </a:spcAft>
              <a:defRPr sz="1333">
                <a:solidFill>
                  <a:schemeClr val="bg1"/>
                </a:solidFill>
              </a:defRPr>
            </a:lvl1pPr>
          </a:lstStyle>
          <a:p>
            <a:pPr>
              <a:defRPr/>
            </a:pPr>
            <a:endParaRPr lang="en-US" dirty="0"/>
          </a:p>
        </p:txBody>
      </p:sp>
    </p:spTree>
    <p:extLst>
      <p:ext uri="{BB962C8B-B14F-4D97-AF65-F5344CB8AC3E}">
        <p14:creationId xmlns:p14="http://schemas.microsoft.com/office/powerpoint/2010/main" val="1229106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EC98AB00-5E01-674B-8C0F-628813F8581A}"/>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10575926" cy="438912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a:t>© KPA 2019. ALL RIGHTS RESERVED. </a:t>
            </a:r>
            <a:endParaRPr lang="en-US" dirty="0"/>
          </a:p>
        </p:txBody>
      </p:sp>
    </p:spTree>
    <p:extLst>
      <p:ext uri="{BB962C8B-B14F-4D97-AF65-F5344CB8AC3E}">
        <p14:creationId xmlns:p14="http://schemas.microsoft.com/office/powerpoint/2010/main" val="223659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ngle Block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10575926" cy="438912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a:t>© KPA 2019. ALL RIGHTS RESERVED. </a:t>
            </a:r>
            <a:endParaRPr lang="en-US" dirty="0"/>
          </a:p>
        </p:txBody>
      </p:sp>
    </p:spTree>
    <p:extLst>
      <p:ext uri="{BB962C8B-B14F-4D97-AF65-F5344CB8AC3E}">
        <p14:creationId xmlns:p14="http://schemas.microsoft.com/office/powerpoint/2010/main" val="408496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C64D14-0E97-5A47-B43C-EA861510EBED}"/>
              </a:ext>
            </a:extLst>
          </p:cNvPr>
          <p:cNvSpPr>
            <a:spLocks noGrp="1"/>
          </p:cNvSpPr>
          <p:nvPr>
            <p:ph sz="half" idx="2"/>
          </p:nvPr>
        </p:nvSpPr>
        <p:spPr>
          <a:xfrm>
            <a:off x="6525709"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a:t>© KPA 2019. ALL RIGHTS RESERVED. </a:t>
            </a:r>
            <a:endParaRPr lang="en-US" dirty="0"/>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78759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s/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2269671"/>
            <a:ext cx="5212080" cy="37120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C64D14-0E97-5A47-B43C-EA861510EBED}"/>
              </a:ext>
            </a:extLst>
          </p:cNvPr>
          <p:cNvSpPr>
            <a:spLocks noGrp="1"/>
          </p:cNvSpPr>
          <p:nvPr>
            <p:ph sz="half" idx="2"/>
          </p:nvPr>
        </p:nvSpPr>
        <p:spPr>
          <a:xfrm>
            <a:off x="6525709" y="2269671"/>
            <a:ext cx="5212080" cy="37120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6" name="Text Placeholder 7">
            <a:extLst>
              <a:ext uri="{FF2B5EF4-FFF2-40B4-BE49-F238E27FC236}">
                <a16:creationId xmlns:a16="http://schemas.microsoft.com/office/drawing/2014/main" id="{1839A0FB-7687-AC4F-A351-1DBB4466B869}"/>
              </a:ext>
            </a:extLst>
          </p:cNvPr>
          <p:cNvSpPr>
            <a:spLocks noGrp="1"/>
          </p:cNvSpPr>
          <p:nvPr>
            <p:ph type="body" sz="quarter" idx="13"/>
          </p:nvPr>
        </p:nvSpPr>
        <p:spPr>
          <a:xfrm>
            <a:off x="473076" y="1595438"/>
            <a:ext cx="5212080" cy="505000"/>
          </a:xfrm>
          <a:solidFill>
            <a:schemeClr val="accent3">
              <a:lumMod val="20000"/>
              <a:lumOff val="80000"/>
            </a:schemeClr>
          </a:solidFill>
          <a:ln>
            <a:noFill/>
          </a:ln>
        </p:spPr>
        <p:txBody>
          <a:bodyPr lIns="182880" anchor="ctr">
            <a:normAutofit/>
          </a:bodyPr>
          <a:lstStyle>
            <a:lvl1pPr marL="0" indent="0">
              <a:spcBef>
                <a:spcPts val="0"/>
              </a:spcBef>
              <a:buNone/>
              <a:defRPr sz="1600" b="1" cap="all" spc="100" baseline="0">
                <a:solidFill>
                  <a:schemeClr val="tx1">
                    <a:lumMod val="85000"/>
                    <a:lumOff val="15000"/>
                  </a:schemeClr>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7" name="Text Placeholder 7">
            <a:extLst>
              <a:ext uri="{FF2B5EF4-FFF2-40B4-BE49-F238E27FC236}">
                <a16:creationId xmlns:a16="http://schemas.microsoft.com/office/drawing/2014/main" id="{C6464A18-54D4-E54C-B5D3-8CC4589B5922}"/>
              </a:ext>
            </a:extLst>
          </p:cNvPr>
          <p:cNvSpPr>
            <a:spLocks noGrp="1"/>
          </p:cNvSpPr>
          <p:nvPr>
            <p:ph type="body" sz="quarter" idx="14"/>
          </p:nvPr>
        </p:nvSpPr>
        <p:spPr>
          <a:xfrm>
            <a:off x="6514647" y="1595438"/>
            <a:ext cx="5212080" cy="505000"/>
          </a:xfrm>
          <a:solidFill>
            <a:schemeClr val="accent3">
              <a:lumMod val="20000"/>
              <a:lumOff val="80000"/>
            </a:schemeClr>
          </a:solidFill>
          <a:ln>
            <a:noFill/>
          </a:ln>
        </p:spPr>
        <p:txBody>
          <a:bodyPr lIns="182880" anchor="ctr">
            <a:normAutofit/>
          </a:bodyPr>
          <a:lstStyle>
            <a:lvl1pPr marL="0" indent="0">
              <a:spcBef>
                <a:spcPts val="0"/>
              </a:spcBef>
              <a:buNone/>
              <a:defRPr sz="1600" b="1" cap="all" spc="100" baseline="0">
                <a:solidFill>
                  <a:schemeClr val="tx1">
                    <a:lumMod val="85000"/>
                    <a:lumOff val="15000"/>
                  </a:schemeClr>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DBECD12E-D103-2F42-BDFC-5FDF8ED9B8E1}"/>
              </a:ext>
            </a:extLst>
          </p:cNvPr>
          <p:cNvSpPr>
            <a:spLocks noGrp="1"/>
          </p:cNvSpPr>
          <p:nvPr>
            <p:ph type="ftr" sz="quarter" idx="15"/>
          </p:nvPr>
        </p:nvSpPr>
        <p:spPr/>
        <p:txBody>
          <a:bodyPr/>
          <a:lstStyle/>
          <a:p>
            <a:r>
              <a:rPr lang="en-US"/>
              <a:t>© KPA 2019. ALL RIGHTS RESERVED. </a:t>
            </a:r>
            <a:endParaRPr lang="en-US" dirty="0"/>
          </a:p>
        </p:txBody>
      </p:sp>
      <p:sp>
        <p:nvSpPr>
          <p:cNvPr id="9" name="Text Placeholder 7">
            <a:extLst>
              <a:ext uri="{FF2B5EF4-FFF2-40B4-BE49-F238E27FC236}">
                <a16:creationId xmlns:a16="http://schemas.microsoft.com/office/drawing/2014/main" id="{674208E6-250A-9A4F-B236-85920B1D1601}"/>
              </a:ext>
            </a:extLst>
          </p:cNvPr>
          <p:cNvSpPr>
            <a:spLocks noGrp="1"/>
          </p:cNvSpPr>
          <p:nvPr>
            <p:ph type="body" sz="quarter" idx="16"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06036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4"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6" name="Content Placeholder 2">
            <a:extLst>
              <a:ext uri="{FF2B5EF4-FFF2-40B4-BE49-F238E27FC236}">
                <a16:creationId xmlns:a16="http://schemas.microsoft.com/office/drawing/2014/main" id="{4CE17F62-6B74-D249-97A4-01A829A3E67E}"/>
              </a:ext>
            </a:extLst>
          </p:cNvPr>
          <p:cNvSpPr>
            <a:spLocks noGrp="1"/>
          </p:cNvSpPr>
          <p:nvPr>
            <p:ph sz="half" idx="11"/>
          </p:nvPr>
        </p:nvSpPr>
        <p:spPr>
          <a:xfrm>
            <a:off x="4445588"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952BFE49-8C76-624A-A375-3F00800E19E5}"/>
              </a:ext>
            </a:extLst>
          </p:cNvPr>
          <p:cNvSpPr>
            <a:spLocks noGrp="1"/>
          </p:cNvSpPr>
          <p:nvPr>
            <p:ph sz="half" idx="12"/>
          </p:nvPr>
        </p:nvSpPr>
        <p:spPr>
          <a:xfrm>
            <a:off x="8418101"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58CF484E-7FA2-7A41-B4D6-64A7EAB4AA2B}"/>
              </a:ext>
            </a:extLst>
          </p:cNvPr>
          <p:cNvSpPr>
            <a:spLocks noGrp="1"/>
          </p:cNvSpPr>
          <p:nvPr>
            <p:ph type="ftr" sz="quarter" idx="13"/>
          </p:nvPr>
        </p:nvSpPr>
        <p:spPr/>
        <p:txBody>
          <a:bodyPr/>
          <a:lstStyle/>
          <a:p>
            <a:r>
              <a:rPr lang="en-US"/>
              <a:t>© KPA 2019. ALL RIGHTS RESERVED. </a:t>
            </a:r>
            <a:endParaRPr lang="en-US" dirty="0"/>
          </a:p>
        </p:txBody>
      </p:sp>
      <p:sp>
        <p:nvSpPr>
          <p:cNvPr id="9" name="Text Placeholder 7">
            <a:extLst>
              <a:ext uri="{FF2B5EF4-FFF2-40B4-BE49-F238E27FC236}">
                <a16:creationId xmlns:a16="http://schemas.microsoft.com/office/drawing/2014/main" id="{0B2237A0-E0F7-EE4A-980B-57487E7E687D}"/>
              </a:ext>
            </a:extLst>
          </p:cNvPr>
          <p:cNvSpPr>
            <a:spLocks noGrp="1"/>
          </p:cNvSpPr>
          <p:nvPr>
            <p:ph type="body" sz="quarter" idx="14"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97065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1C668393-F910-C64D-B60D-D515450ED19D}"/>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C7684800-FAB5-F84E-827C-0868442EB046}"/>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B80777A5-CC64-9A4C-9B5D-4592C2B806A8}"/>
              </a:ext>
            </a:extLst>
          </p:cNvPr>
          <p:cNvSpPr>
            <a:spLocks noGrp="1"/>
          </p:cNvSpPr>
          <p:nvPr>
            <p:ph type="ftr" sz="quarter" idx="20"/>
          </p:nvPr>
        </p:nvSpPr>
        <p:spPr/>
        <p:txBody>
          <a:bodyPr/>
          <a:lstStyle/>
          <a:p>
            <a:r>
              <a:rPr lang="en-US"/>
              <a:t>© KPA 2019. ALL RIGHTS RESERVED. </a:t>
            </a:r>
            <a:endParaRPr lang="en-US" dirty="0"/>
          </a:p>
        </p:txBody>
      </p:sp>
      <p:sp>
        <p:nvSpPr>
          <p:cNvPr id="10" name="Content Placeholder 3">
            <a:extLst>
              <a:ext uri="{FF2B5EF4-FFF2-40B4-BE49-F238E27FC236}">
                <a16:creationId xmlns:a16="http://schemas.microsoft.com/office/drawing/2014/main" id="{E1F8D83B-1E19-094A-A3F0-62EF4264FFFC}"/>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0218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B80777A5-CC64-9A4C-9B5D-4592C2B806A8}"/>
              </a:ext>
            </a:extLst>
          </p:cNvPr>
          <p:cNvSpPr>
            <a:spLocks noGrp="1"/>
          </p:cNvSpPr>
          <p:nvPr>
            <p:ph type="ftr" sz="quarter" idx="20"/>
          </p:nvPr>
        </p:nvSpPr>
        <p:spPr/>
        <p:txBody>
          <a:bodyPr/>
          <a:lstStyle/>
          <a:p>
            <a:r>
              <a:rPr lang="en-US"/>
              <a:t>© KPA 2019. ALL RIGHTS RESERVED. </a:t>
            </a:r>
            <a:endParaRPr lang="en-US" dirty="0"/>
          </a:p>
        </p:txBody>
      </p:sp>
      <p:sp>
        <p:nvSpPr>
          <p:cNvPr id="19" name="Content Placeholder 3">
            <a:extLst>
              <a:ext uri="{FF2B5EF4-FFF2-40B4-BE49-F238E27FC236}">
                <a16:creationId xmlns:a16="http://schemas.microsoft.com/office/drawing/2014/main" id="{4B8B964D-92E3-D54B-A699-B56BE5A4DCC8}"/>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CC71B9F7-DB8E-0042-AD29-C1620386F296}"/>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1" name="Content Placeholder 3">
            <a:extLst>
              <a:ext uri="{FF2B5EF4-FFF2-40B4-BE49-F238E27FC236}">
                <a16:creationId xmlns:a16="http://schemas.microsoft.com/office/drawing/2014/main" id="{D1F07A44-A4C9-E445-B235-4BEB6C321AB4}"/>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2" name="Content Placeholder 3">
            <a:extLst>
              <a:ext uri="{FF2B5EF4-FFF2-40B4-BE49-F238E27FC236}">
                <a16:creationId xmlns:a16="http://schemas.microsoft.com/office/drawing/2014/main" id="{E48A4CCC-D095-5744-A311-339AAC8D57BD}"/>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3882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Image A">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C45F048-F828-0446-A929-58602A3BCCFF}"/>
              </a:ext>
            </a:extLst>
          </p:cNvPr>
          <p:cNvSpPr>
            <a:spLocks noGrp="1"/>
          </p:cNvSpPr>
          <p:nvPr>
            <p:ph type="pic" sz="quarter" idx="10"/>
          </p:nvPr>
        </p:nvSpPr>
        <p:spPr>
          <a:xfrm>
            <a:off x="0" y="1464832"/>
            <a:ext cx="12190956" cy="5393168"/>
          </a:xfrm>
          <a:solidFill>
            <a:schemeClr val="bg1">
              <a:lumMod val="75000"/>
            </a:schemeClr>
          </a:solidFill>
        </p:spPr>
        <p:txBody>
          <a:bodyPr/>
          <a:lstStyle/>
          <a:p>
            <a:endParaRPr lang="en-US" dirty="0"/>
          </a:p>
        </p:txBody>
      </p:sp>
      <p:sp>
        <p:nvSpPr>
          <p:cNvPr id="2" name="Title 1">
            <a:extLst>
              <a:ext uri="{FF2B5EF4-FFF2-40B4-BE49-F238E27FC236}">
                <a16:creationId xmlns:a16="http://schemas.microsoft.com/office/drawing/2014/main" id="{627DF71F-2497-2B46-B77B-0AE8AFD18FC6}"/>
              </a:ext>
            </a:extLst>
          </p:cNvPr>
          <p:cNvSpPr>
            <a:spLocks noGrp="1"/>
          </p:cNvSpPr>
          <p:nvPr>
            <p:ph type="ctrTitle"/>
          </p:nvPr>
        </p:nvSpPr>
        <p:spPr>
          <a:xfrm>
            <a:off x="1058863" y="1595438"/>
            <a:ext cx="8685212" cy="2676776"/>
          </a:xfrm>
        </p:spPr>
        <p:txBody>
          <a:bodyPr anchor="b"/>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8D4BAB7-0BCF-2440-AF1F-73DF309B2630}"/>
              </a:ext>
            </a:extLst>
          </p:cNvPr>
          <p:cNvSpPr>
            <a:spLocks noGrp="1"/>
          </p:cNvSpPr>
          <p:nvPr>
            <p:ph type="subTitle" idx="1"/>
          </p:nvPr>
        </p:nvSpPr>
        <p:spPr>
          <a:xfrm>
            <a:off x="1058863" y="4518639"/>
            <a:ext cx="8685212"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D105405A-7002-954F-83F8-CE161803092D}"/>
              </a:ext>
            </a:extLst>
          </p:cNvPr>
          <p:cNvSpPr/>
          <p:nvPr userDrawn="1"/>
        </p:nvSpPr>
        <p:spPr>
          <a:xfrm>
            <a:off x="1" y="-34025"/>
            <a:ext cx="12190956" cy="1498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Graphic 96">
            <a:extLst>
              <a:ext uri="{FF2B5EF4-FFF2-40B4-BE49-F238E27FC236}">
                <a16:creationId xmlns:a16="http://schemas.microsoft.com/office/drawing/2014/main" id="{07E35E53-686B-0E41-AE2F-11D8CED9411D}"/>
              </a:ext>
            </a:extLst>
          </p:cNvPr>
          <p:cNvPicPr>
            <a:picLocks noChangeAspect="1"/>
          </p:cNvPicPr>
          <p:nvPr userDrawn="1"/>
        </p:nvPicPr>
        <p:blipFill>
          <a:blip r:embed="rId2"/>
          <a:srcRect/>
          <a:stretch/>
        </p:blipFill>
        <p:spPr>
          <a:xfrm>
            <a:off x="1058865" y="423064"/>
            <a:ext cx="2283620" cy="652463"/>
          </a:xfrm>
          <a:prstGeom prst="rect">
            <a:avLst/>
          </a:prstGeom>
        </p:spPr>
      </p:pic>
      <p:sp>
        <p:nvSpPr>
          <p:cNvPr id="8" name="Text Placeholder 7">
            <a:extLst>
              <a:ext uri="{FF2B5EF4-FFF2-40B4-BE49-F238E27FC236}">
                <a16:creationId xmlns:a16="http://schemas.microsoft.com/office/drawing/2014/main" id="{71468FA5-8E81-7747-9D92-D3768B1EF0FA}"/>
              </a:ext>
            </a:extLst>
          </p:cNvPr>
          <p:cNvSpPr>
            <a:spLocks noGrp="1"/>
          </p:cNvSpPr>
          <p:nvPr>
            <p:ph type="body" sz="quarter" idx="11"/>
          </p:nvPr>
        </p:nvSpPr>
        <p:spPr>
          <a:xfrm>
            <a:off x="1058862" y="5000261"/>
            <a:ext cx="868495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spTree>
    <p:extLst>
      <p:ext uri="{BB962C8B-B14F-4D97-AF65-F5344CB8AC3E}">
        <p14:creationId xmlns:p14="http://schemas.microsoft.com/office/powerpoint/2010/main" val="370310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Boxes/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BDB9453-DF69-4A4F-A64C-9C64C3960380}"/>
              </a:ext>
            </a:extLst>
          </p:cNvPr>
          <p:cNvSpPr>
            <a:spLocks noGrp="1"/>
          </p:cNvSpPr>
          <p:nvPr>
            <p:ph type="pic" sz="quarter" idx="12"/>
          </p:nvPr>
        </p:nvSpPr>
        <p:spPr>
          <a:xfrm>
            <a:off x="6923542" y="-1"/>
            <a:ext cx="5268458" cy="6400800"/>
          </a:xfrm>
          <a:custGeom>
            <a:avLst/>
            <a:gdLst>
              <a:gd name="connsiteX0" fmla="*/ 0 w 5268458"/>
              <a:gd name="connsiteY0" fmla="*/ 0 h 6388155"/>
              <a:gd name="connsiteX1" fmla="*/ 5268458 w 5268458"/>
              <a:gd name="connsiteY1" fmla="*/ 0 h 6388155"/>
              <a:gd name="connsiteX2" fmla="*/ 5268458 w 5268458"/>
              <a:gd name="connsiteY2" fmla="*/ 6388155 h 6388155"/>
              <a:gd name="connsiteX3" fmla="*/ 1188908 w 5268458"/>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5268458" h="6388155">
                <a:moveTo>
                  <a:pt x="0" y="0"/>
                </a:moveTo>
                <a:lnTo>
                  <a:pt x="5268458" y="0"/>
                </a:lnTo>
                <a:lnTo>
                  <a:pt x="5268458" y="6388155"/>
                </a:lnTo>
                <a:lnTo>
                  <a:pt x="1188908" y="6388155"/>
                </a:lnTo>
                <a:close/>
              </a:path>
            </a:pathLst>
          </a:custGeom>
          <a:solidFill>
            <a:schemeClr val="bg1">
              <a:lumMod val="95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a:xfrm>
            <a:off x="473075" y="346208"/>
            <a:ext cx="6006553" cy="1148364"/>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a:t>© KPA 2019. ALL RIGHTS RESERVED. </a:t>
            </a:r>
            <a:endParaRPr lang="en-US" dirty="0"/>
          </a:p>
        </p:txBody>
      </p:sp>
      <p:sp>
        <p:nvSpPr>
          <p:cNvPr id="9" name="Text Placeholder 7">
            <a:extLst>
              <a:ext uri="{FF2B5EF4-FFF2-40B4-BE49-F238E27FC236}">
                <a16:creationId xmlns:a16="http://schemas.microsoft.com/office/drawing/2014/main" id="{EB34934D-C658-7345-9344-44C16ABC8A0A}"/>
              </a:ext>
            </a:extLst>
          </p:cNvPr>
          <p:cNvSpPr>
            <a:spLocks noGrp="1"/>
          </p:cNvSpPr>
          <p:nvPr>
            <p:ph type="body" sz="quarter" idx="13" hasCustomPrompt="1"/>
          </p:nvPr>
        </p:nvSpPr>
        <p:spPr>
          <a:xfrm>
            <a:off x="473075" y="952073"/>
            <a:ext cx="600655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4" name="Content Placeholder 3">
            <a:extLst>
              <a:ext uri="{FF2B5EF4-FFF2-40B4-BE49-F238E27FC236}">
                <a16:creationId xmlns:a16="http://schemas.microsoft.com/office/drawing/2014/main" id="{1A37BCEF-898C-D544-A735-097ABCF82ED6}"/>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9C8D7270-C05E-F446-A459-934594F119DA}"/>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6" name="Content Placeholder 3">
            <a:extLst>
              <a:ext uri="{FF2B5EF4-FFF2-40B4-BE49-F238E27FC236}">
                <a16:creationId xmlns:a16="http://schemas.microsoft.com/office/drawing/2014/main" id="{79E3A517-778B-3F49-8006-F985187F0585}"/>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3105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Boxes/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BDB9453-DF69-4A4F-A64C-9C64C3960380}"/>
              </a:ext>
            </a:extLst>
          </p:cNvPr>
          <p:cNvSpPr>
            <a:spLocks noGrp="1"/>
          </p:cNvSpPr>
          <p:nvPr>
            <p:ph type="pic" sz="quarter" idx="12"/>
          </p:nvPr>
        </p:nvSpPr>
        <p:spPr>
          <a:xfrm>
            <a:off x="6923542" y="-1"/>
            <a:ext cx="5268458" cy="6400800"/>
          </a:xfrm>
          <a:custGeom>
            <a:avLst/>
            <a:gdLst>
              <a:gd name="connsiteX0" fmla="*/ 0 w 5268458"/>
              <a:gd name="connsiteY0" fmla="*/ 0 h 6388155"/>
              <a:gd name="connsiteX1" fmla="*/ 5268458 w 5268458"/>
              <a:gd name="connsiteY1" fmla="*/ 0 h 6388155"/>
              <a:gd name="connsiteX2" fmla="*/ 5268458 w 5268458"/>
              <a:gd name="connsiteY2" fmla="*/ 6388155 h 6388155"/>
              <a:gd name="connsiteX3" fmla="*/ 1188908 w 5268458"/>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5268458" h="6388155">
                <a:moveTo>
                  <a:pt x="0" y="0"/>
                </a:moveTo>
                <a:lnTo>
                  <a:pt x="5268458" y="0"/>
                </a:lnTo>
                <a:lnTo>
                  <a:pt x="5268458" y="6388155"/>
                </a:lnTo>
                <a:lnTo>
                  <a:pt x="1188908" y="6388155"/>
                </a:lnTo>
                <a:close/>
              </a:path>
            </a:pathLst>
          </a:custGeom>
          <a:solidFill>
            <a:schemeClr val="bg1">
              <a:lumMod val="95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a:xfrm>
            <a:off x="473075" y="346208"/>
            <a:ext cx="6006553" cy="1148364"/>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a:t>© KPA 2019. ALL RIGHTS RESERVED. </a:t>
            </a:r>
            <a:endParaRPr lang="en-US" dirty="0"/>
          </a:p>
        </p:txBody>
      </p:sp>
      <p:sp>
        <p:nvSpPr>
          <p:cNvPr id="9" name="Text Placeholder 7">
            <a:extLst>
              <a:ext uri="{FF2B5EF4-FFF2-40B4-BE49-F238E27FC236}">
                <a16:creationId xmlns:a16="http://schemas.microsoft.com/office/drawing/2014/main" id="{EB34934D-C658-7345-9344-44C16ABC8A0A}"/>
              </a:ext>
            </a:extLst>
          </p:cNvPr>
          <p:cNvSpPr>
            <a:spLocks noGrp="1"/>
          </p:cNvSpPr>
          <p:nvPr>
            <p:ph type="body" sz="quarter" idx="13" hasCustomPrompt="1"/>
          </p:nvPr>
        </p:nvSpPr>
        <p:spPr>
          <a:xfrm>
            <a:off x="473075" y="952073"/>
            <a:ext cx="600655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4" name="Content Placeholder 3">
            <a:extLst>
              <a:ext uri="{FF2B5EF4-FFF2-40B4-BE49-F238E27FC236}">
                <a16:creationId xmlns:a16="http://schemas.microsoft.com/office/drawing/2014/main" id="{26DD8C80-7597-5B4D-81CC-2E23F998173A}"/>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6" name="Content Placeholder 3">
            <a:extLst>
              <a:ext uri="{FF2B5EF4-FFF2-40B4-BE49-F238E27FC236}">
                <a16:creationId xmlns:a16="http://schemas.microsoft.com/office/drawing/2014/main" id="{84827B4F-7E06-6B48-BBDF-AD5962782476}"/>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7" name="Content Placeholder 3">
            <a:extLst>
              <a:ext uri="{FF2B5EF4-FFF2-40B4-BE49-F238E27FC236}">
                <a16:creationId xmlns:a16="http://schemas.microsoft.com/office/drawing/2014/main" id="{1DED8F48-B692-734C-BBCF-07A446C1DF5C}"/>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8" name="Content Placeholder 3">
            <a:extLst>
              <a:ext uri="{FF2B5EF4-FFF2-40B4-BE49-F238E27FC236}">
                <a16:creationId xmlns:a16="http://schemas.microsoft.com/office/drawing/2014/main" id="{F4708E63-858A-1541-B1CF-3203F58E8400}"/>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8111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Boxes/Patter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2E7595-1CFB-8B4A-83D9-C2277B14FE7B}"/>
              </a:ext>
            </a:extLst>
          </p:cNvPr>
          <p:cNvSpPr/>
          <p:nvPr userDrawn="1"/>
        </p:nvSpPr>
        <p:spPr>
          <a:xfrm>
            <a:off x="0" y="0"/>
            <a:ext cx="12192000" cy="6400800"/>
          </a:xfrm>
          <a:prstGeom prst="rect">
            <a:avLst/>
          </a:pr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D94F680-5B68-BF4D-B877-A407ABA7F655}"/>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13" name="Group 12">
              <a:extLst>
                <a:ext uri="{FF2B5EF4-FFF2-40B4-BE49-F238E27FC236}">
                  <a16:creationId xmlns:a16="http://schemas.microsoft.com/office/drawing/2014/main" id="{3CB1C5A5-7B7F-EE4D-8D53-0361C97A6B12}"/>
                </a:ext>
              </a:extLst>
            </p:cNvPr>
            <p:cNvGrpSpPr/>
            <p:nvPr userDrawn="1"/>
          </p:nvGrpSpPr>
          <p:grpSpPr>
            <a:xfrm>
              <a:off x="487364" y="341313"/>
              <a:ext cx="12600713" cy="1005840"/>
              <a:chOff x="487364" y="341313"/>
              <a:chExt cx="12600713" cy="1005840"/>
            </a:xfrm>
            <a:grpFill/>
          </p:grpSpPr>
          <p:pic>
            <p:nvPicPr>
              <p:cNvPr id="84" name="Graphic 83">
                <a:extLst>
                  <a:ext uri="{FF2B5EF4-FFF2-40B4-BE49-F238E27FC236}">
                    <a16:creationId xmlns:a16="http://schemas.microsoft.com/office/drawing/2014/main" id="{3129AB0E-E363-F843-AA07-07EAA755C7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5" name="Graphic 84">
                <a:extLst>
                  <a:ext uri="{FF2B5EF4-FFF2-40B4-BE49-F238E27FC236}">
                    <a16:creationId xmlns:a16="http://schemas.microsoft.com/office/drawing/2014/main" id="{8161C204-8DDD-104C-ACB5-FA9A5DEF0C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6" name="Graphic 85">
                <a:extLst>
                  <a:ext uri="{FF2B5EF4-FFF2-40B4-BE49-F238E27FC236}">
                    <a16:creationId xmlns:a16="http://schemas.microsoft.com/office/drawing/2014/main" id="{B783834E-94E3-0C4B-BD3B-B6DE1A778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7" name="Graphic 86">
                <a:extLst>
                  <a:ext uri="{FF2B5EF4-FFF2-40B4-BE49-F238E27FC236}">
                    <a16:creationId xmlns:a16="http://schemas.microsoft.com/office/drawing/2014/main" id="{BFE10041-1108-AB45-87B8-2793907A733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8" name="Graphic 87">
                <a:extLst>
                  <a:ext uri="{FF2B5EF4-FFF2-40B4-BE49-F238E27FC236}">
                    <a16:creationId xmlns:a16="http://schemas.microsoft.com/office/drawing/2014/main" id="{C829C728-CEFC-E74B-99F0-FAF8D5641E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9" name="Graphic 88">
                <a:extLst>
                  <a:ext uri="{FF2B5EF4-FFF2-40B4-BE49-F238E27FC236}">
                    <a16:creationId xmlns:a16="http://schemas.microsoft.com/office/drawing/2014/main" id="{9846AEAD-F339-DA4E-8857-FDD9F87D32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90" name="Graphic 89">
                <a:extLst>
                  <a:ext uri="{FF2B5EF4-FFF2-40B4-BE49-F238E27FC236}">
                    <a16:creationId xmlns:a16="http://schemas.microsoft.com/office/drawing/2014/main" id="{5247EA2B-4708-E741-A829-DFB85FA2B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91" name="Graphic 90">
                <a:extLst>
                  <a:ext uri="{FF2B5EF4-FFF2-40B4-BE49-F238E27FC236}">
                    <a16:creationId xmlns:a16="http://schemas.microsoft.com/office/drawing/2014/main" id="{488D16AA-CC98-2349-A32E-0557C63D5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92" name="Graphic 91">
                <a:extLst>
                  <a:ext uri="{FF2B5EF4-FFF2-40B4-BE49-F238E27FC236}">
                    <a16:creationId xmlns:a16="http://schemas.microsoft.com/office/drawing/2014/main" id="{643BBC7D-3DD9-B54E-9FFA-19437BB7EE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F568C2B-F05E-A64E-9EB8-2C830B612439}"/>
                </a:ext>
              </a:extLst>
            </p:cNvPr>
            <p:cNvGrpSpPr/>
            <p:nvPr userDrawn="1"/>
          </p:nvGrpSpPr>
          <p:grpSpPr>
            <a:xfrm>
              <a:off x="-288812" y="1255713"/>
              <a:ext cx="12600713" cy="1005840"/>
              <a:chOff x="487364" y="341313"/>
              <a:chExt cx="12600713" cy="1005840"/>
            </a:xfrm>
            <a:grpFill/>
          </p:grpSpPr>
          <p:pic>
            <p:nvPicPr>
              <p:cNvPr id="75" name="Graphic 74">
                <a:extLst>
                  <a:ext uri="{FF2B5EF4-FFF2-40B4-BE49-F238E27FC236}">
                    <a16:creationId xmlns:a16="http://schemas.microsoft.com/office/drawing/2014/main" id="{A173950E-565F-7944-8A99-7DC5953F35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6" name="Graphic 75">
                <a:extLst>
                  <a:ext uri="{FF2B5EF4-FFF2-40B4-BE49-F238E27FC236}">
                    <a16:creationId xmlns:a16="http://schemas.microsoft.com/office/drawing/2014/main" id="{DBB0AB42-E11B-604D-AC88-91FC117219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7" name="Graphic 76">
                <a:extLst>
                  <a:ext uri="{FF2B5EF4-FFF2-40B4-BE49-F238E27FC236}">
                    <a16:creationId xmlns:a16="http://schemas.microsoft.com/office/drawing/2014/main" id="{741ADC49-4CB0-004F-882B-AA82EB68DF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8" name="Graphic 77">
                <a:extLst>
                  <a:ext uri="{FF2B5EF4-FFF2-40B4-BE49-F238E27FC236}">
                    <a16:creationId xmlns:a16="http://schemas.microsoft.com/office/drawing/2014/main" id="{B61BC04E-DF7F-7B4E-BFD3-195651959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9" name="Graphic 78">
                <a:extLst>
                  <a:ext uri="{FF2B5EF4-FFF2-40B4-BE49-F238E27FC236}">
                    <a16:creationId xmlns:a16="http://schemas.microsoft.com/office/drawing/2014/main" id="{ABD747C6-3C0B-4B4B-BD13-0F215037EB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0" name="Graphic 79">
                <a:extLst>
                  <a:ext uri="{FF2B5EF4-FFF2-40B4-BE49-F238E27FC236}">
                    <a16:creationId xmlns:a16="http://schemas.microsoft.com/office/drawing/2014/main" id="{5EA8B82F-7F3D-2941-A563-D34734E9D4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1" name="Graphic 80">
                <a:extLst>
                  <a:ext uri="{FF2B5EF4-FFF2-40B4-BE49-F238E27FC236}">
                    <a16:creationId xmlns:a16="http://schemas.microsoft.com/office/drawing/2014/main" id="{7037279D-1A81-9C48-9D46-FB5E1DC7DA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2" name="Graphic 81">
                <a:extLst>
                  <a:ext uri="{FF2B5EF4-FFF2-40B4-BE49-F238E27FC236}">
                    <a16:creationId xmlns:a16="http://schemas.microsoft.com/office/drawing/2014/main" id="{6C2F2EF9-2EC2-874A-89FC-E6F94F0C03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3" name="Graphic 82">
                <a:extLst>
                  <a:ext uri="{FF2B5EF4-FFF2-40B4-BE49-F238E27FC236}">
                    <a16:creationId xmlns:a16="http://schemas.microsoft.com/office/drawing/2014/main" id="{908809B6-E479-C946-8CD1-6327E23968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D7417D09-F618-F546-9B40-A997F0AAB0C1}"/>
                </a:ext>
              </a:extLst>
            </p:cNvPr>
            <p:cNvGrpSpPr/>
            <p:nvPr userDrawn="1"/>
          </p:nvGrpSpPr>
          <p:grpSpPr>
            <a:xfrm>
              <a:off x="487364" y="2085053"/>
              <a:ext cx="12600713" cy="1005840"/>
              <a:chOff x="487364" y="341313"/>
              <a:chExt cx="12600713" cy="1005840"/>
            </a:xfrm>
            <a:grpFill/>
          </p:grpSpPr>
          <p:pic>
            <p:nvPicPr>
              <p:cNvPr id="66" name="Graphic 65">
                <a:extLst>
                  <a:ext uri="{FF2B5EF4-FFF2-40B4-BE49-F238E27FC236}">
                    <a16:creationId xmlns:a16="http://schemas.microsoft.com/office/drawing/2014/main" id="{3F4507C5-93E1-0A41-8A19-0510885250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7" name="Graphic 66">
                <a:extLst>
                  <a:ext uri="{FF2B5EF4-FFF2-40B4-BE49-F238E27FC236}">
                    <a16:creationId xmlns:a16="http://schemas.microsoft.com/office/drawing/2014/main" id="{ECCBEFA9-5181-1A4E-9042-297B00B1CD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8" name="Graphic 67">
                <a:extLst>
                  <a:ext uri="{FF2B5EF4-FFF2-40B4-BE49-F238E27FC236}">
                    <a16:creationId xmlns:a16="http://schemas.microsoft.com/office/drawing/2014/main" id="{0F90F93D-7E99-1C48-8A32-38DE2A32CB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9" name="Graphic 68">
                <a:extLst>
                  <a:ext uri="{FF2B5EF4-FFF2-40B4-BE49-F238E27FC236}">
                    <a16:creationId xmlns:a16="http://schemas.microsoft.com/office/drawing/2014/main" id="{CD81F49C-3EDA-D845-A215-D8050FD26F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0" name="Graphic 69">
                <a:extLst>
                  <a:ext uri="{FF2B5EF4-FFF2-40B4-BE49-F238E27FC236}">
                    <a16:creationId xmlns:a16="http://schemas.microsoft.com/office/drawing/2014/main" id="{5444184A-C2AD-7F48-8D15-9CA8231495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1" name="Graphic 70">
                <a:extLst>
                  <a:ext uri="{FF2B5EF4-FFF2-40B4-BE49-F238E27FC236}">
                    <a16:creationId xmlns:a16="http://schemas.microsoft.com/office/drawing/2014/main" id="{9C994DD5-215E-D14D-A458-D992E548A9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2" name="Graphic 71">
                <a:extLst>
                  <a:ext uri="{FF2B5EF4-FFF2-40B4-BE49-F238E27FC236}">
                    <a16:creationId xmlns:a16="http://schemas.microsoft.com/office/drawing/2014/main" id="{B128ED80-C01F-CD45-9A8E-A38D999D5F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3" name="Graphic 72">
                <a:extLst>
                  <a:ext uri="{FF2B5EF4-FFF2-40B4-BE49-F238E27FC236}">
                    <a16:creationId xmlns:a16="http://schemas.microsoft.com/office/drawing/2014/main" id="{49AAEB22-558A-D244-AD97-65C8BC5C91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4" name="Graphic 73">
                <a:extLst>
                  <a:ext uri="{FF2B5EF4-FFF2-40B4-BE49-F238E27FC236}">
                    <a16:creationId xmlns:a16="http://schemas.microsoft.com/office/drawing/2014/main" id="{6291E062-6AD6-7141-984E-E843924241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6" name="Group 15">
              <a:extLst>
                <a:ext uri="{FF2B5EF4-FFF2-40B4-BE49-F238E27FC236}">
                  <a16:creationId xmlns:a16="http://schemas.microsoft.com/office/drawing/2014/main" id="{7F958567-0468-B147-8099-B1D47A9C6BF2}"/>
                </a:ext>
              </a:extLst>
            </p:cNvPr>
            <p:cNvGrpSpPr/>
            <p:nvPr userDrawn="1"/>
          </p:nvGrpSpPr>
          <p:grpSpPr>
            <a:xfrm>
              <a:off x="-288812" y="2999453"/>
              <a:ext cx="12600713" cy="1005840"/>
              <a:chOff x="487364" y="341313"/>
              <a:chExt cx="12600713" cy="1005840"/>
            </a:xfrm>
            <a:grpFill/>
          </p:grpSpPr>
          <p:pic>
            <p:nvPicPr>
              <p:cNvPr id="57" name="Graphic 56">
                <a:extLst>
                  <a:ext uri="{FF2B5EF4-FFF2-40B4-BE49-F238E27FC236}">
                    <a16:creationId xmlns:a16="http://schemas.microsoft.com/office/drawing/2014/main" id="{D142FE0B-1C81-294E-83BA-133E0A9200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8" name="Graphic 57">
                <a:extLst>
                  <a:ext uri="{FF2B5EF4-FFF2-40B4-BE49-F238E27FC236}">
                    <a16:creationId xmlns:a16="http://schemas.microsoft.com/office/drawing/2014/main" id="{9D7ECA46-00AE-AF4F-BCAA-503D22996B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9" name="Graphic 58">
                <a:extLst>
                  <a:ext uri="{FF2B5EF4-FFF2-40B4-BE49-F238E27FC236}">
                    <a16:creationId xmlns:a16="http://schemas.microsoft.com/office/drawing/2014/main" id="{9592053F-8CA4-6B40-95EB-652716D0F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0" name="Graphic 59">
                <a:extLst>
                  <a:ext uri="{FF2B5EF4-FFF2-40B4-BE49-F238E27FC236}">
                    <a16:creationId xmlns:a16="http://schemas.microsoft.com/office/drawing/2014/main" id="{EE150A7F-E99B-7947-8BBC-A9C00416E5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1" name="Graphic 60">
                <a:extLst>
                  <a:ext uri="{FF2B5EF4-FFF2-40B4-BE49-F238E27FC236}">
                    <a16:creationId xmlns:a16="http://schemas.microsoft.com/office/drawing/2014/main" id="{AF9F8331-275D-174A-91F5-C190D3626E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2" name="Graphic 61">
                <a:extLst>
                  <a:ext uri="{FF2B5EF4-FFF2-40B4-BE49-F238E27FC236}">
                    <a16:creationId xmlns:a16="http://schemas.microsoft.com/office/drawing/2014/main" id="{47AC8DC2-4184-F642-827D-0295ED180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3" name="Graphic 62">
                <a:extLst>
                  <a:ext uri="{FF2B5EF4-FFF2-40B4-BE49-F238E27FC236}">
                    <a16:creationId xmlns:a16="http://schemas.microsoft.com/office/drawing/2014/main" id="{C3BCAB65-9FF5-DC43-90D6-8B75EFA80D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4" name="Graphic 63">
                <a:extLst>
                  <a:ext uri="{FF2B5EF4-FFF2-40B4-BE49-F238E27FC236}">
                    <a16:creationId xmlns:a16="http://schemas.microsoft.com/office/drawing/2014/main" id="{3F4F802E-91C4-E145-BCAD-59CDDEA8F2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5" name="Graphic 64">
                <a:extLst>
                  <a:ext uri="{FF2B5EF4-FFF2-40B4-BE49-F238E27FC236}">
                    <a16:creationId xmlns:a16="http://schemas.microsoft.com/office/drawing/2014/main" id="{39DD4AF9-5A8B-3946-B718-53D190DABC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7" name="Group 16">
              <a:extLst>
                <a:ext uri="{FF2B5EF4-FFF2-40B4-BE49-F238E27FC236}">
                  <a16:creationId xmlns:a16="http://schemas.microsoft.com/office/drawing/2014/main" id="{E1419E87-29AB-D34C-9C51-97944A43F2AE}"/>
                </a:ext>
              </a:extLst>
            </p:cNvPr>
            <p:cNvGrpSpPr/>
            <p:nvPr userDrawn="1"/>
          </p:nvGrpSpPr>
          <p:grpSpPr>
            <a:xfrm>
              <a:off x="487364" y="3871323"/>
              <a:ext cx="12600713" cy="1005840"/>
              <a:chOff x="487364" y="341313"/>
              <a:chExt cx="12600713" cy="1005840"/>
            </a:xfrm>
            <a:grpFill/>
          </p:grpSpPr>
          <p:pic>
            <p:nvPicPr>
              <p:cNvPr id="48" name="Graphic 47">
                <a:extLst>
                  <a:ext uri="{FF2B5EF4-FFF2-40B4-BE49-F238E27FC236}">
                    <a16:creationId xmlns:a16="http://schemas.microsoft.com/office/drawing/2014/main" id="{DED9393D-1D79-3948-AB74-26208627D4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9" name="Graphic 48">
                <a:extLst>
                  <a:ext uri="{FF2B5EF4-FFF2-40B4-BE49-F238E27FC236}">
                    <a16:creationId xmlns:a16="http://schemas.microsoft.com/office/drawing/2014/main" id="{16648FDC-2969-9840-8DEC-61A8B1B823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0" name="Graphic 49">
                <a:extLst>
                  <a:ext uri="{FF2B5EF4-FFF2-40B4-BE49-F238E27FC236}">
                    <a16:creationId xmlns:a16="http://schemas.microsoft.com/office/drawing/2014/main" id="{80477423-239E-D740-99D5-825F57F1B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1" name="Graphic 50">
                <a:extLst>
                  <a:ext uri="{FF2B5EF4-FFF2-40B4-BE49-F238E27FC236}">
                    <a16:creationId xmlns:a16="http://schemas.microsoft.com/office/drawing/2014/main" id="{9915284C-ADEA-A441-98D1-AE1F7C73D8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2" name="Graphic 51">
                <a:extLst>
                  <a:ext uri="{FF2B5EF4-FFF2-40B4-BE49-F238E27FC236}">
                    <a16:creationId xmlns:a16="http://schemas.microsoft.com/office/drawing/2014/main" id="{E4C7E77D-2B86-014F-A58A-87E75C6683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3" name="Graphic 52">
                <a:extLst>
                  <a:ext uri="{FF2B5EF4-FFF2-40B4-BE49-F238E27FC236}">
                    <a16:creationId xmlns:a16="http://schemas.microsoft.com/office/drawing/2014/main" id="{AF099AEF-1B93-A44F-A89F-8FA13F0883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4" name="Graphic 53">
                <a:extLst>
                  <a:ext uri="{FF2B5EF4-FFF2-40B4-BE49-F238E27FC236}">
                    <a16:creationId xmlns:a16="http://schemas.microsoft.com/office/drawing/2014/main" id="{8952E4D1-4429-7F44-AB47-49E00BB5B5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5" name="Graphic 54">
                <a:extLst>
                  <a:ext uri="{FF2B5EF4-FFF2-40B4-BE49-F238E27FC236}">
                    <a16:creationId xmlns:a16="http://schemas.microsoft.com/office/drawing/2014/main" id="{1D99E60A-224E-584D-BBDC-8963752FE1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6" name="Graphic 55">
                <a:extLst>
                  <a:ext uri="{FF2B5EF4-FFF2-40B4-BE49-F238E27FC236}">
                    <a16:creationId xmlns:a16="http://schemas.microsoft.com/office/drawing/2014/main" id="{917E19FD-C859-2D46-B08C-AC8C37AB01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65FD94A3-0ADC-3144-B585-B66BB910BC86}"/>
                </a:ext>
              </a:extLst>
            </p:cNvPr>
            <p:cNvGrpSpPr/>
            <p:nvPr userDrawn="1"/>
          </p:nvGrpSpPr>
          <p:grpSpPr>
            <a:xfrm>
              <a:off x="-288812" y="4785723"/>
              <a:ext cx="12600713" cy="1005840"/>
              <a:chOff x="487364" y="341313"/>
              <a:chExt cx="12600713" cy="1005840"/>
            </a:xfrm>
            <a:grpFill/>
          </p:grpSpPr>
          <p:pic>
            <p:nvPicPr>
              <p:cNvPr id="39" name="Graphic 38">
                <a:extLst>
                  <a:ext uri="{FF2B5EF4-FFF2-40B4-BE49-F238E27FC236}">
                    <a16:creationId xmlns:a16="http://schemas.microsoft.com/office/drawing/2014/main" id="{FF6AB5F5-C861-EB4E-9723-2F49778BF8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B399B595-CDBB-2D47-BF9F-1F06AE6179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3CA416F-C64F-874E-B04D-6252621C29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883A470E-17D7-F445-9FD3-D22A12A08F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6F5436B6-BFFB-D043-AE7D-9FFEB09389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E5125C5F-626A-FB46-9D75-5138FAC7D9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0FB9842F-8A60-F546-A7AC-62A6E06712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D7BB77A8-11E0-AC4C-BB76-1B50C4CA4E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8495462E-6A97-DD46-8706-9FC8B87D11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9" name="Group 18">
              <a:extLst>
                <a:ext uri="{FF2B5EF4-FFF2-40B4-BE49-F238E27FC236}">
                  <a16:creationId xmlns:a16="http://schemas.microsoft.com/office/drawing/2014/main" id="{D2330837-F526-B746-A3B3-A5CF5B37BA51}"/>
                </a:ext>
              </a:extLst>
            </p:cNvPr>
            <p:cNvGrpSpPr/>
            <p:nvPr userDrawn="1"/>
          </p:nvGrpSpPr>
          <p:grpSpPr>
            <a:xfrm>
              <a:off x="487364" y="5615063"/>
              <a:ext cx="12600713" cy="1005840"/>
              <a:chOff x="487364" y="341313"/>
              <a:chExt cx="12600713" cy="1005840"/>
            </a:xfrm>
            <a:grpFill/>
          </p:grpSpPr>
          <p:pic>
            <p:nvPicPr>
              <p:cNvPr id="30" name="Graphic 29">
                <a:extLst>
                  <a:ext uri="{FF2B5EF4-FFF2-40B4-BE49-F238E27FC236}">
                    <a16:creationId xmlns:a16="http://schemas.microsoft.com/office/drawing/2014/main" id="{7881C064-643B-2D4C-8439-CC368D3A88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1" name="Graphic 30">
                <a:extLst>
                  <a:ext uri="{FF2B5EF4-FFF2-40B4-BE49-F238E27FC236}">
                    <a16:creationId xmlns:a16="http://schemas.microsoft.com/office/drawing/2014/main" id="{19F64378-C854-F54B-AB44-A0E08C1964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2" name="Graphic 31">
                <a:extLst>
                  <a:ext uri="{FF2B5EF4-FFF2-40B4-BE49-F238E27FC236}">
                    <a16:creationId xmlns:a16="http://schemas.microsoft.com/office/drawing/2014/main" id="{56D87534-7F1D-AF43-87A8-C47DE64261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3" name="Graphic 32">
                <a:extLst>
                  <a:ext uri="{FF2B5EF4-FFF2-40B4-BE49-F238E27FC236}">
                    <a16:creationId xmlns:a16="http://schemas.microsoft.com/office/drawing/2014/main" id="{7B3B3B01-E06B-714C-8284-7A40250642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4" name="Graphic 33">
                <a:extLst>
                  <a:ext uri="{FF2B5EF4-FFF2-40B4-BE49-F238E27FC236}">
                    <a16:creationId xmlns:a16="http://schemas.microsoft.com/office/drawing/2014/main" id="{6E826691-ACE3-8244-9869-E31A1E41B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5" name="Graphic 34">
                <a:extLst>
                  <a:ext uri="{FF2B5EF4-FFF2-40B4-BE49-F238E27FC236}">
                    <a16:creationId xmlns:a16="http://schemas.microsoft.com/office/drawing/2014/main" id="{15F3E495-A0DD-504D-9946-9EDAA0C1AE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6" name="Graphic 35">
                <a:extLst>
                  <a:ext uri="{FF2B5EF4-FFF2-40B4-BE49-F238E27FC236}">
                    <a16:creationId xmlns:a16="http://schemas.microsoft.com/office/drawing/2014/main" id="{E76E04D2-D890-134F-B966-5DB47A0ABD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7" name="Graphic 36">
                <a:extLst>
                  <a:ext uri="{FF2B5EF4-FFF2-40B4-BE49-F238E27FC236}">
                    <a16:creationId xmlns:a16="http://schemas.microsoft.com/office/drawing/2014/main" id="{A16572F7-30EF-3442-8B0E-A97ACF2D8A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8" name="Graphic 37">
                <a:extLst>
                  <a:ext uri="{FF2B5EF4-FFF2-40B4-BE49-F238E27FC236}">
                    <a16:creationId xmlns:a16="http://schemas.microsoft.com/office/drawing/2014/main" id="{F64416C5-DA2C-6D4E-A284-66550338F2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0" name="Group 19">
              <a:extLst>
                <a:ext uri="{FF2B5EF4-FFF2-40B4-BE49-F238E27FC236}">
                  <a16:creationId xmlns:a16="http://schemas.microsoft.com/office/drawing/2014/main" id="{FD7D390D-A211-794B-819B-A1C754F98F31}"/>
                </a:ext>
              </a:extLst>
            </p:cNvPr>
            <p:cNvGrpSpPr/>
            <p:nvPr userDrawn="1"/>
          </p:nvGrpSpPr>
          <p:grpSpPr>
            <a:xfrm>
              <a:off x="-288812" y="6529463"/>
              <a:ext cx="12600713" cy="1005840"/>
              <a:chOff x="487364" y="341313"/>
              <a:chExt cx="12600713" cy="1005840"/>
            </a:xfrm>
            <a:grpFill/>
          </p:grpSpPr>
          <p:pic>
            <p:nvPicPr>
              <p:cNvPr id="21" name="Graphic 20">
                <a:extLst>
                  <a:ext uri="{FF2B5EF4-FFF2-40B4-BE49-F238E27FC236}">
                    <a16:creationId xmlns:a16="http://schemas.microsoft.com/office/drawing/2014/main" id="{EDFF7109-F581-534B-B0A1-AB7F6B58D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2" name="Graphic 21">
                <a:extLst>
                  <a:ext uri="{FF2B5EF4-FFF2-40B4-BE49-F238E27FC236}">
                    <a16:creationId xmlns:a16="http://schemas.microsoft.com/office/drawing/2014/main" id="{3BBD10A3-7D43-AA4B-9F87-3C22F8E418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3" name="Graphic 22">
                <a:extLst>
                  <a:ext uri="{FF2B5EF4-FFF2-40B4-BE49-F238E27FC236}">
                    <a16:creationId xmlns:a16="http://schemas.microsoft.com/office/drawing/2014/main" id="{A03D7657-ADFC-3E4D-BB21-70788ED912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4" name="Graphic 23">
                <a:extLst>
                  <a:ext uri="{FF2B5EF4-FFF2-40B4-BE49-F238E27FC236}">
                    <a16:creationId xmlns:a16="http://schemas.microsoft.com/office/drawing/2014/main" id="{1FDE49C6-962E-8F4C-81C4-9BEEC2FC6B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5" name="Graphic 24">
                <a:extLst>
                  <a:ext uri="{FF2B5EF4-FFF2-40B4-BE49-F238E27FC236}">
                    <a16:creationId xmlns:a16="http://schemas.microsoft.com/office/drawing/2014/main" id="{0B6D7512-638E-F14D-B603-2756E43ACB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6" name="Graphic 25">
                <a:extLst>
                  <a:ext uri="{FF2B5EF4-FFF2-40B4-BE49-F238E27FC236}">
                    <a16:creationId xmlns:a16="http://schemas.microsoft.com/office/drawing/2014/main" id="{BA873255-C0B9-BE4F-A42D-1B00C2EC97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7" name="Graphic 26">
                <a:extLst>
                  <a:ext uri="{FF2B5EF4-FFF2-40B4-BE49-F238E27FC236}">
                    <a16:creationId xmlns:a16="http://schemas.microsoft.com/office/drawing/2014/main" id="{B644C5E5-EAF5-6949-9301-E94A013C22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8" name="Graphic 27">
                <a:extLst>
                  <a:ext uri="{FF2B5EF4-FFF2-40B4-BE49-F238E27FC236}">
                    <a16:creationId xmlns:a16="http://schemas.microsoft.com/office/drawing/2014/main" id="{EEC5F7F1-2FD8-C742-8C68-5358B944BB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9" name="Graphic 28">
                <a:extLst>
                  <a:ext uri="{FF2B5EF4-FFF2-40B4-BE49-F238E27FC236}">
                    <a16:creationId xmlns:a16="http://schemas.microsoft.com/office/drawing/2014/main" id="{D237EEF1-84C0-B84B-880B-2A3A31C2C4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a:t>© KPA 2019. ALL RIGHTS RESERVED. </a:t>
            </a:r>
            <a:endParaRPr lang="en-US" dirty="0"/>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94" name="Content Placeholder 3">
            <a:extLst>
              <a:ext uri="{FF2B5EF4-FFF2-40B4-BE49-F238E27FC236}">
                <a16:creationId xmlns:a16="http://schemas.microsoft.com/office/drawing/2014/main" id="{D71628E6-AAA9-1147-8271-F2F34684A73C}"/>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5" name="Content Placeholder 3">
            <a:extLst>
              <a:ext uri="{FF2B5EF4-FFF2-40B4-BE49-F238E27FC236}">
                <a16:creationId xmlns:a16="http://schemas.microsoft.com/office/drawing/2014/main" id="{C697503C-EA1E-1F4A-9691-B7C448F15BC7}"/>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6" name="Content Placeholder 3">
            <a:extLst>
              <a:ext uri="{FF2B5EF4-FFF2-40B4-BE49-F238E27FC236}">
                <a16:creationId xmlns:a16="http://schemas.microsoft.com/office/drawing/2014/main" id="{913EC7AA-5851-0C40-8F33-34AACB21E7CE}"/>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0299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Boxes/Patter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2E7595-1CFB-8B4A-83D9-C2277B14FE7B}"/>
              </a:ext>
            </a:extLst>
          </p:cNvPr>
          <p:cNvSpPr/>
          <p:nvPr userDrawn="1"/>
        </p:nvSpPr>
        <p:spPr>
          <a:xfrm>
            <a:off x="0" y="0"/>
            <a:ext cx="12192000" cy="6400800"/>
          </a:xfrm>
          <a:prstGeom prst="rect">
            <a:avLst/>
          </a:pr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D94F680-5B68-BF4D-B877-A407ABA7F655}"/>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13" name="Group 12">
              <a:extLst>
                <a:ext uri="{FF2B5EF4-FFF2-40B4-BE49-F238E27FC236}">
                  <a16:creationId xmlns:a16="http://schemas.microsoft.com/office/drawing/2014/main" id="{3CB1C5A5-7B7F-EE4D-8D53-0361C97A6B12}"/>
                </a:ext>
              </a:extLst>
            </p:cNvPr>
            <p:cNvGrpSpPr/>
            <p:nvPr userDrawn="1"/>
          </p:nvGrpSpPr>
          <p:grpSpPr>
            <a:xfrm>
              <a:off x="487364" y="341313"/>
              <a:ext cx="12600713" cy="1005840"/>
              <a:chOff x="487364" y="341313"/>
              <a:chExt cx="12600713" cy="1005840"/>
            </a:xfrm>
            <a:grpFill/>
          </p:grpSpPr>
          <p:pic>
            <p:nvPicPr>
              <p:cNvPr id="84" name="Graphic 83">
                <a:extLst>
                  <a:ext uri="{FF2B5EF4-FFF2-40B4-BE49-F238E27FC236}">
                    <a16:creationId xmlns:a16="http://schemas.microsoft.com/office/drawing/2014/main" id="{3129AB0E-E363-F843-AA07-07EAA755C7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5" name="Graphic 84">
                <a:extLst>
                  <a:ext uri="{FF2B5EF4-FFF2-40B4-BE49-F238E27FC236}">
                    <a16:creationId xmlns:a16="http://schemas.microsoft.com/office/drawing/2014/main" id="{8161C204-8DDD-104C-ACB5-FA9A5DEF0C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6" name="Graphic 85">
                <a:extLst>
                  <a:ext uri="{FF2B5EF4-FFF2-40B4-BE49-F238E27FC236}">
                    <a16:creationId xmlns:a16="http://schemas.microsoft.com/office/drawing/2014/main" id="{B783834E-94E3-0C4B-BD3B-B6DE1A778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7" name="Graphic 86">
                <a:extLst>
                  <a:ext uri="{FF2B5EF4-FFF2-40B4-BE49-F238E27FC236}">
                    <a16:creationId xmlns:a16="http://schemas.microsoft.com/office/drawing/2014/main" id="{BFE10041-1108-AB45-87B8-2793907A733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8" name="Graphic 87">
                <a:extLst>
                  <a:ext uri="{FF2B5EF4-FFF2-40B4-BE49-F238E27FC236}">
                    <a16:creationId xmlns:a16="http://schemas.microsoft.com/office/drawing/2014/main" id="{C829C728-CEFC-E74B-99F0-FAF8D5641E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9" name="Graphic 88">
                <a:extLst>
                  <a:ext uri="{FF2B5EF4-FFF2-40B4-BE49-F238E27FC236}">
                    <a16:creationId xmlns:a16="http://schemas.microsoft.com/office/drawing/2014/main" id="{9846AEAD-F339-DA4E-8857-FDD9F87D32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90" name="Graphic 89">
                <a:extLst>
                  <a:ext uri="{FF2B5EF4-FFF2-40B4-BE49-F238E27FC236}">
                    <a16:creationId xmlns:a16="http://schemas.microsoft.com/office/drawing/2014/main" id="{5247EA2B-4708-E741-A829-DFB85FA2B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91" name="Graphic 90">
                <a:extLst>
                  <a:ext uri="{FF2B5EF4-FFF2-40B4-BE49-F238E27FC236}">
                    <a16:creationId xmlns:a16="http://schemas.microsoft.com/office/drawing/2014/main" id="{488D16AA-CC98-2349-A32E-0557C63D5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92" name="Graphic 91">
                <a:extLst>
                  <a:ext uri="{FF2B5EF4-FFF2-40B4-BE49-F238E27FC236}">
                    <a16:creationId xmlns:a16="http://schemas.microsoft.com/office/drawing/2014/main" id="{643BBC7D-3DD9-B54E-9FFA-19437BB7EE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F568C2B-F05E-A64E-9EB8-2C830B612439}"/>
                </a:ext>
              </a:extLst>
            </p:cNvPr>
            <p:cNvGrpSpPr/>
            <p:nvPr userDrawn="1"/>
          </p:nvGrpSpPr>
          <p:grpSpPr>
            <a:xfrm>
              <a:off x="-288812" y="1255713"/>
              <a:ext cx="12600713" cy="1005840"/>
              <a:chOff x="487364" y="341313"/>
              <a:chExt cx="12600713" cy="1005840"/>
            </a:xfrm>
            <a:grpFill/>
          </p:grpSpPr>
          <p:pic>
            <p:nvPicPr>
              <p:cNvPr id="75" name="Graphic 74">
                <a:extLst>
                  <a:ext uri="{FF2B5EF4-FFF2-40B4-BE49-F238E27FC236}">
                    <a16:creationId xmlns:a16="http://schemas.microsoft.com/office/drawing/2014/main" id="{A173950E-565F-7944-8A99-7DC5953F35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6" name="Graphic 75">
                <a:extLst>
                  <a:ext uri="{FF2B5EF4-FFF2-40B4-BE49-F238E27FC236}">
                    <a16:creationId xmlns:a16="http://schemas.microsoft.com/office/drawing/2014/main" id="{DBB0AB42-E11B-604D-AC88-91FC117219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7" name="Graphic 76">
                <a:extLst>
                  <a:ext uri="{FF2B5EF4-FFF2-40B4-BE49-F238E27FC236}">
                    <a16:creationId xmlns:a16="http://schemas.microsoft.com/office/drawing/2014/main" id="{741ADC49-4CB0-004F-882B-AA82EB68DF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8" name="Graphic 77">
                <a:extLst>
                  <a:ext uri="{FF2B5EF4-FFF2-40B4-BE49-F238E27FC236}">
                    <a16:creationId xmlns:a16="http://schemas.microsoft.com/office/drawing/2014/main" id="{B61BC04E-DF7F-7B4E-BFD3-195651959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9" name="Graphic 78">
                <a:extLst>
                  <a:ext uri="{FF2B5EF4-FFF2-40B4-BE49-F238E27FC236}">
                    <a16:creationId xmlns:a16="http://schemas.microsoft.com/office/drawing/2014/main" id="{ABD747C6-3C0B-4B4B-BD13-0F215037EB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0" name="Graphic 79">
                <a:extLst>
                  <a:ext uri="{FF2B5EF4-FFF2-40B4-BE49-F238E27FC236}">
                    <a16:creationId xmlns:a16="http://schemas.microsoft.com/office/drawing/2014/main" id="{5EA8B82F-7F3D-2941-A563-D34734E9D4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1" name="Graphic 80">
                <a:extLst>
                  <a:ext uri="{FF2B5EF4-FFF2-40B4-BE49-F238E27FC236}">
                    <a16:creationId xmlns:a16="http://schemas.microsoft.com/office/drawing/2014/main" id="{7037279D-1A81-9C48-9D46-FB5E1DC7DA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2" name="Graphic 81">
                <a:extLst>
                  <a:ext uri="{FF2B5EF4-FFF2-40B4-BE49-F238E27FC236}">
                    <a16:creationId xmlns:a16="http://schemas.microsoft.com/office/drawing/2014/main" id="{6C2F2EF9-2EC2-874A-89FC-E6F94F0C03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3" name="Graphic 82">
                <a:extLst>
                  <a:ext uri="{FF2B5EF4-FFF2-40B4-BE49-F238E27FC236}">
                    <a16:creationId xmlns:a16="http://schemas.microsoft.com/office/drawing/2014/main" id="{908809B6-E479-C946-8CD1-6327E23968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D7417D09-F618-F546-9B40-A997F0AAB0C1}"/>
                </a:ext>
              </a:extLst>
            </p:cNvPr>
            <p:cNvGrpSpPr/>
            <p:nvPr userDrawn="1"/>
          </p:nvGrpSpPr>
          <p:grpSpPr>
            <a:xfrm>
              <a:off x="487364" y="2085053"/>
              <a:ext cx="12600713" cy="1005840"/>
              <a:chOff x="487364" y="341313"/>
              <a:chExt cx="12600713" cy="1005840"/>
            </a:xfrm>
            <a:grpFill/>
          </p:grpSpPr>
          <p:pic>
            <p:nvPicPr>
              <p:cNvPr id="66" name="Graphic 65">
                <a:extLst>
                  <a:ext uri="{FF2B5EF4-FFF2-40B4-BE49-F238E27FC236}">
                    <a16:creationId xmlns:a16="http://schemas.microsoft.com/office/drawing/2014/main" id="{3F4507C5-93E1-0A41-8A19-0510885250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7" name="Graphic 66">
                <a:extLst>
                  <a:ext uri="{FF2B5EF4-FFF2-40B4-BE49-F238E27FC236}">
                    <a16:creationId xmlns:a16="http://schemas.microsoft.com/office/drawing/2014/main" id="{ECCBEFA9-5181-1A4E-9042-297B00B1CD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8" name="Graphic 67">
                <a:extLst>
                  <a:ext uri="{FF2B5EF4-FFF2-40B4-BE49-F238E27FC236}">
                    <a16:creationId xmlns:a16="http://schemas.microsoft.com/office/drawing/2014/main" id="{0F90F93D-7E99-1C48-8A32-38DE2A32CB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9" name="Graphic 68">
                <a:extLst>
                  <a:ext uri="{FF2B5EF4-FFF2-40B4-BE49-F238E27FC236}">
                    <a16:creationId xmlns:a16="http://schemas.microsoft.com/office/drawing/2014/main" id="{CD81F49C-3EDA-D845-A215-D8050FD26F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0" name="Graphic 69">
                <a:extLst>
                  <a:ext uri="{FF2B5EF4-FFF2-40B4-BE49-F238E27FC236}">
                    <a16:creationId xmlns:a16="http://schemas.microsoft.com/office/drawing/2014/main" id="{5444184A-C2AD-7F48-8D15-9CA8231495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1" name="Graphic 70">
                <a:extLst>
                  <a:ext uri="{FF2B5EF4-FFF2-40B4-BE49-F238E27FC236}">
                    <a16:creationId xmlns:a16="http://schemas.microsoft.com/office/drawing/2014/main" id="{9C994DD5-215E-D14D-A458-D992E548A9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2" name="Graphic 71">
                <a:extLst>
                  <a:ext uri="{FF2B5EF4-FFF2-40B4-BE49-F238E27FC236}">
                    <a16:creationId xmlns:a16="http://schemas.microsoft.com/office/drawing/2014/main" id="{B128ED80-C01F-CD45-9A8E-A38D999D5F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3" name="Graphic 72">
                <a:extLst>
                  <a:ext uri="{FF2B5EF4-FFF2-40B4-BE49-F238E27FC236}">
                    <a16:creationId xmlns:a16="http://schemas.microsoft.com/office/drawing/2014/main" id="{49AAEB22-558A-D244-AD97-65C8BC5C91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4" name="Graphic 73">
                <a:extLst>
                  <a:ext uri="{FF2B5EF4-FFF2-40B4-BE49-F238E27FC236}">
                    <a16:creationId xmlns:a16="http://schemas.microsoft.com/office/drawing/2014/main" id="{6291E062-6AD6-7141-984E-E843924241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6" name="Group 15">
              <a:extLst>
                <a:ext uri="{FF2B5EF4-FFF2-40B4-BE49-F238E27FC236}">
                  <a16:creationId xmlns:a16="http://schemas.microsoft.com/office/drawing/2014/main" id="{7F958567-0468-B147-8099-B1D47A9C6BF2}"/>
                </a:ext>
              </a:extLst>
            </p:cNvPr>
            <p:cNvGrpSpPr/>
            <p:nvPr userDrawn="1"/>
          </p:nvGrpSpPr>
          <p:grpSpPr>
            <a:xfrm>
              <a:off x="-288812" y="2999453"/>
              <a:ext cx="12600713" cy="1005840"/>
              <a:chOff x="487364" y="341313"/>
              <a:chExt cx="12600713" cy="1005840"/>
            </a:xfrm>
            <a:grpFill/>
          </p:grpSpPr>
          <p:pic>
            <p:nvPicPr>
              <p:cNvPr id="57" name="Graphic 56">
                <a:extLst>
                  <a:ext uri="{FF2B5EF4-FFF2-40B4-BE49-F238E27FC236}">
                    <a16:creationId xmlns:a16="http://schemas.microsoft.com/office/drawing/2014/main" id="{D142FE0B-1C81-294E-83BA-133E0A9200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8" name="Graphic 57">
                <a:extLst>
                  <a:ext uri="{FF2B5EF4-FFF2-40B4-BE49-F238E27FC236}">
                    <a16:creationId xmlns:a16="http://schemas.microsoft.com/office/drawing/2014/main" id="{9D7ECA46-00AE-AF4F-BCAA-503D22996B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9" name="Graphic 58">
                <a:extLst>
                  <a:ext uri="{FF2B5EF4-FFF2-40B4-BE49-F238E27FC236}">
                    <a16:creationId xmlns:a16="http://schemas.microsoft.com/office/drawing/2014/main" id="{9592053F-8CA4-6B40-95EB-652716D0F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0" name="Graphic 59">
                <a:extLst>
                  <a:ext uri="{FF2B5EF4-FFF2-40B4-BE49-F238E27FC236}">
                    <a16:creationId xmlns:a16="http://schemas.microsoft.com/office/drawing/2014/main" id="{EE150A7F-E99B-7947-8BBC-A9C00416E5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1" name="Graphic 60">
                <a:extLst>
                  <a:ext uri="{FF2B5EF4-FFF2-40B4-BE49-F238E27FC236}">
                    <a16:creationId xmlns:a16="http://schemas.microsoft.com/office/drawing/2014/main" id="{AF9F8331-275D-174A-91F5-C190D3626E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2" name="Graphic 61">
                <a:extLst>
                  <a:ext uri="{FF2B5EF4-FFF2-40B4-BE49-F238E27FC236}">
                    <a16:creationId xmlns:a16="http://schemas.microsoft.com/office/drawing/2014/main" id="{47AC8DC2-4184-F642-827D-0295ED180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3" name="Graphic 62">
                <a:extLst>
                  <a:ext uri="{FF2B5EF4-FFF2-40B4-BE49-F238E27FC236}">
                    <a16:creationId xmlns:a16="http://schemas.microsoft.com/office/drawing/2014/main" id="{C3BCAB65-9FF5-DC43-90D6-8B75EFA80D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4" name="Graphic 63">
                <a:extLst>
                  <a:ext uri="{FF2B5EF4-FFF2-40B4-BE49-F238E27FC236}">
                    <a16:creationId xmlns:a16="http://schemas.microsoft.com/office/drawing/2014/main" id="{3F4F802E-91C4-E145-BCAD-59CDDEA8F2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5" name="Graphic 64">
                <a:extLst>
                  <a:ext uri="{FF2B5EF4-FFF2-40B4-BE49-F238E27FC236}">
                    <a16:creationId xmlns:a16="http://schemas.microsoft.com/office/drawing/2014/main" id="{39DD4AF9-5A8B-3946-B718-53D190DABC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7" name="Group 16">
              <a:extLst>
                <a:ext uri="{FF2B5EF4-FFF2-40B4-BE49-F238E27FC236}">
                  <a16:creationId xmlns:a16="http://schemas.microsoft.com/office/drawing/2014/main" id="{E1419E87-29AB-D34C-9C51-97944A43F2AE}"/>
                </a:ext>
              </a:extLst>
            </p:cNvPr>
            <p:cNvGrpSpPr/>
            <p:nvPr userDrawn="1"/>
          </p:nvGrpSpPr>
          <p:grpSpPr>
            <a:xfrm>
              <a:off x="487364" y="3871323"/>
              <a:ext cx="12600713" cy="1005840"/>
              <a:chOff x="487364" y="341313"/>
              <a:chExt cx="12600713" cy="1005840"/>
            </a:xfrm>
            <a:grpFill/>
          </p:grpSpPr>
          <p:pic>
            <p:nvPicPr>
              <p:cNvPr id="48" name="Graphic 47">
                <a:extLst>
                  <a:ext uri="{FF2B5EF4-FFF2-40B4-BE49-F238E27FC236}">
                    <a16:creationId xmlns:a16="http://schemas.microsoft.com/office/drawing/2014/main" id="{DED9393D-1D79-3948-AB74-26208627D4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9" name="Graphic 48">
                <a:extLst>
                  <a:ext uri="{FF2B5EF4-FFF2-40B4-BE49-F238E27FC236}">
                    <a16:creationId xmlns:a16="http://schemas.microsoft.com/office/drawing/2014/main" id="{16648FDC-2969-9840-8DEC-61A8B1B823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0" name="Graphic 49">
                <a:extLst>
                  <a:ext uri="{FF2B5EF4-FFF2-40B4-BE49-F238E27FC236}">
                    <a16:creationId xmlns:a16="http://schemas.microsoft.com/office/drawing/2014/main" id="{80477423-239E-D740-99D5-825F57F1B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1" name="Graphic 50">
                <a:extLst>
                  <a:ext uri="{FF2B5EF4-FFF2-40B4-BE49-F238E27FC236}">
                    <a16:creationId xmlns:a16="http://schemas.microsoft.com/office/drawing/2014/main" id="{9915284C-ADEA-A441-98D1-AE1F7C73D8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2" name="Graphic 51">
                <a:extLst>
                  <a:ext uri="{FF2B5EF4-FFF2-40B4-BE49-F238E27FC236}">
                    <a16:creationId xmlns:a16="http://schemas.microsoft.com/office/drawing/2014/main" id="{E4C7E77D-2B86-014F-A58A-87E75C6683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3" name="Graphic 52">
                <a:extLst>
                  <a:ext uri="{FF2B5EF4-FFF2-40B4-BE49-F238E27FC236}">
                    <a16:creationId xmlns:a16="http://schemas.microsoft.com/office/drawing/2014/main" id="{AF099AEF-1B93-A44F-A89F-8FA13F0883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4" name="Graphic 53">
                <a:extLst>
                  <a:ext uri="{FF2B5EF4-FFF2-40B4-BE49-F238E27FC236}">
                    <a16:creationId xmlns:a16="http://schemas.microsoft.com/office/drawing/2014/main" id="{8952E4D1-4429-7F44-AB47-49E00BB5B5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5" name="Graphic 54">
                <a:extLst>
                  <a:ext uri="{FF2B5EF4-FFF2-40B4-BE49-F238E27FC236}">
                    <a16:creationId xmlns:a16="http://schemas.microsoft.com/office/drawing/2014/main" id="{1D99E60A-224E-584D-BBDC-8963752FE1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6" name="Graphic 55">
                <a:extLst>
                  <a:ext uri="{FF2B5EF4-FFF2-40B4-BE49-F238E27FC236}">
                    <a16:creationId xmlns:a16="http://schemas.microsoft.com/office/drawing/2014/main" id="{917E19FD-C859-2D46-B08C-AC8C37AB01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65FD94A3-0ADC-3144-B585-B66BB910BC86}"/>
                </a:ext>
              </a:extLst>
            </p:cNvPr>
            <p:cNvGrpSpPr/>
            <p:nvPr userDrawn="1"/>
          </p:nvGrpSpPr>
          <p:grpSpPr>
            <a:xfrm>
              <a:off x="-288812" y="4785723"/>
              <a:ext cx="12600713" cy="1005840"/>
              <a:chOff x="487364" y="341313"/>
              <a:chExt cx="12600713" cy="1005840"/>
            </a:xfrm>
            <a:grpFill/>
          </p:grpSpPr>
          <p:pic>
            <p:nvPicPr>
              <p:cNvPr id="39" name="Graphic 38">
                <a:extLst>
                  <a:ext uri="{FF2B5EF4-FFF2-40B4-BE49-F238E27FC236}">
                    <a16:creationId xmlns:a16="http://schemas.microsoft.com/office/drawing/2014/main" id="{FF6AB5F5-C861-EB4E-9723-2F49778BF8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B399B595-CDBB-2D47-BF9F-1F06AE6179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3CA416F-C64F-874E-B04D-6252621C29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883A470E-17D7-F445-9FD3-D22A12A08F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6F5436B6-BFFB-D043-AE7D-9FFEB09389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E5125C5F-626A-FB46-9D75-5138FAC7D9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0FB9842F-8A60-F546-A7AC-62A6E06712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D7BB77A8-11E0-AC4C-BB76-1B50C4CA4E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8495462E-6A97-DD46-8706-9FC8B87D11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9" name="Group 18">
              <a:extLst>
                <a:ext uri="{FF2B5EF4-FFF2-40B4-BE49-F238E27FC236}">
                  <a16:creationId xmlns:a16="http://schemas.microsoft.com/office/drawing/2014/main" id="{D2330837-F526-B746-A3B3-A5CF5B37BA51}"/>
                </a:ext>
              </a:extLst>
            </p:cNvPr>
            <p:cNvGrpSpPr/>
            <p:nvPr userDrawn="1"/>
          </p:nvGrpSpPr>
          <p:grpSpPr>
            <a:xfrm>
              <a:off x="487364" y="5615063"/>
              <a:ext cx="12600713" cy="1005840"/>
              <a:chOff x="487364" y="341313"/>
              <a:chExt cx="12600713" cy="1005840"/>
            </a:xfrm>
            <a:grpFill/>
          </p:grpSpPr>
          <p:pic>
            <p:nvPicPr>
              <p:cNvPr id="30" name="Graphic 29">
                <a:extLst>
                  <a:ext uri="{FF2B5EF4-FFF2-40B4-BE49-F238E27FC236}">
                    <a16:creationId xmlns:a16="http://schemas.microsoft.com/office/drawing/2014/main" id="{7881C064-643B-2D4C-8439-CC368D3A88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1" name="Graphic 30">
                <a:extLst>
                  <a:ext uri="{FF2B5EF4-FFF2-40B4-BE49-F238E27FC236}">
                    <a16:creationId xmlns:a16="http://schemas.microsoft.com/office/drawing/2014/main" id="{19F64378-C854-F54B-AB44-A0E08C1964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2" name="Graphic 31">
                <a:extLst>
                  <a:ext uri="{FF2B5EF4-FFF2-40B4-BE49-F238E27FC236}">
                    <a16:creationId xmlns:a16="http://schemas.microsoft.com/office/drawing/2014/main" id="{56D87534-7F1D-AF43-87A8-C47DE64261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3" name="Graphic 32">
                <a:extLst>
                  <a:ext uri="{FF2B5EF4-FFF2-40B4-BE49-F238E27FC236}">
                    <a16:creationId xmlns:a16="http://schemas.microsoft.com/office/drawing/2014/main" id="{7B3B3B01-E06B-714C-8284-7A40250642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4" name="Graphic 33">
                <a:extLst>
                  <a:ext uri="{FF2B5EF4-FFF2-40B4-BE49-F238E27FC236}">
                    <a16:creationId xmlns:a16="http://schemas.microsoft.com/office/drawing/2014/main" id="{6E826691-ACE3-8244-9869-E31A1E41B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5" name="Graphic 34">
                <a:extLst>
                  <a:ext uri="{FF2B5EF4-FFF2-40B4-BE49-F238E27FC236}">
                    <a16:creationId xmlns:a16="http://schemas.microsoft.com/office/drawing/2014/main" id="{15F3E495-A0DD-504D-9946-9EDAA0C1AE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6" name="Graphic 35">
                <a:extLst>
                  <a:ext uri="{FF2B5EF4-FFF2-40B4-BE49-F238E27FC236}">
                    <a16:creationId xmlns:a16="http://schemas.microsoft.com/office/drawing/2014/main" id="{E76E04D2-D890-134F-B966-5DB47A0ABD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7" name="Graphic 36">
                <a:extLst>
                  <a:ext uri="{FF2B5EF4-FFF2-40B4-BE49-F238E27FC236}">
                    <a16:creationId xmlns:a16="http://schemas.microsoft.com/office/drawing/2014/main" id="{A16572F7-30EF-3442-8B0E-A97ACF2D8A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8" name="Graphic 37">
                <a:extLst>
                  <a:ext uri="{FF2B5EF4-FFF2-40B4-BE49-F238E27FC236}">
                    <a16:creationId xmlns:a16="http://schemas.microsoft.com/office/drawing/2014/main" id="{F64416C5-DA2C-6D4E-A284-66550338F2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0" name="Group 19">
              <a:extLst>
                <a:ext uri="{FF2B5EF4-FFF2-40B4-BE49-F238E27FC236}">
                  <a16:creationId xmlns:a16="http://schemas.microsoft.com/office/drawing/2014/main" id="{FD7D390D-A211-794B-819B-A1C754F98F31}"/>
                </a:ext>
              </a:extLst>
            </p:cNvPr>
            <p:cNvGrpSpPr/>
            <p:nvPr userDrawn="1"/>
          </p:nvGrpSpPr>
          <p:grpSpPr>
            <a:xfrm>
              <a:off x="-288812" y="6529463"/>
              <a:ext cx="12600713" cy="1005840"/>
              <a:chOff x="487364" y="341313"/>
              <a:chExt cx="12600713" cy="1005840"/>
            </a:xfrm>
            <a:grpFill/>
          </p:grpSpPr>
          <p:pic>
            <p:nvPicPr>
              <p:cNvPr id="21" name="Graphic 20">
                <a:extLst>
                  <a:ext uri="{FF2B5EF4-FFF2-40B4-BE49-F238E27FC236}">
                    <a16:creationId xmlns:a16="http://schemas.microsoft.com/office/drawing/2014/main" id="{EDFF7109-F581-534B-B0A1-AB7F6B58D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2" name="Graphic 21">
                <a:extLst>
                  <a:ext uri="{FF2B5EF4-FFF2-40B4-BE49-F238E27FC236}">
                    <a16:creationId xmlns:a16="http://schemas.microsoft.com/office/drawing/2014/main" id="{3BBD10A3-7D43-AA4B-9F87-3C22F8E418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3" name="Graphic 22">
                <a:extLst>
                  <a:ext uri="{FF2B5EF4-FFF2-40B4-BE49-F238E27FC236}">
                    <a16:creationId xmlns:a16="http://schemas.microsoft.com/office/drawing/2014/main" id="{A03D7657-ADFC-3E4D-BB21-70788ED912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4" name="Graphic 23">
                <a:extLst>
                  <a:ext uri="{FF2B5EF4-FFF2-40B4-BE49-F238E27FC236}">
                    <a16:creationId xmlns:a16="http://schemas.microsoft.com/office/drawing/2014/main" id="{1FDE49C6-962E-8F4C-81C4-9BEEC2FC6B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5" name="Graphic 24">
                <a:extLst>
                  <a:ext uri="{FF2B5EF4-FFF2-40B4-BE49-F238E27FC236}">
                    <a16:creationId xmlns:a16="http://schemas.microsoft.com/office/drawing/2014/main" id="{0B6D7512-638E-F14D-B603-2756E43ACB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6" name="Graphic 25">
                <a:extLst>
                  <a:ext uri="{FF2B5EF4-FFF2-40B4-BE49-F238E27FC236}">
                    <a16:creationId xmlns:a16="http://schemas.microsoft.com/office/drawing/2014/main" id="{BA873255-C0B9-BE4F-A42D-1B00C2EC97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7" name="Graphic 26">
                <a:extLst>
                  <a:ext uri="{FF2B5EF4-FFF2-40B4-BE49-F238E27FC236}">
                    <a16:creationId xmlns:a16="http://schemas.microsoft.com/office/drawing/2014/main" id="{B644C5E5-EAF5-6949-9301-E94A013C22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8" name="Graphic 27">
                <a:extLst>
                  <a:ext uri="{FF2B5EF4-FFF2-40B4-BE49-F238E27FC236}">
                    <a16:creationId xmlns:a16="http://schemas.microsoft.com/office/drawing/2014/main" id="{EEC5F7F1-2FD8-C742-8C68-5358B944BB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9" name="Graphic 28">
                <a:extLst>
                  <a:ext uri="{FF2B5EF4-FFF2-40B4-BE49-F238E27FC236}">
                    <a16:creationId xmlns:a16="http://schemas.microsoft.com/office/drawing/2014/main" id="{D237EEF1-84C0-B84B-880B-2A3A31C2C4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a:t>© KPA 2019. ALL RIGHTS RESERVED. </a:t>
            </a:r>
            <a:endParaRPr lang="en-US" dirty="0"/>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94" name="Content Placeholder 3">
            <a:extLst>
              <a:ext uri="{FF2B5EF4-FFF2-40B4-BE49-F238E27FC236}">
                <a16:creationId xmlns:a16="http://schemas.microsoft.com/office/drawing/2014/main" id="{823684C9-1980-5742-8D1A-F038938AFDB0}"/>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5" name="Content Placeholder 3">
            <a:extLst>
              <a:ext uri="{FF2B5EF4-FFF2-40B4-BE49-F238E27FC236}">
                <a16:creationId xmlns:a16="http://schemas.microsoft.com/office/drawing/2014/main" id="{7688BA10-CA3A-3249-996E-4423AE5211F1}"/>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6" name="Content Placeholder 3">
            <a:extLst>
              <a:ext uri="{FF2B5EF4-FFF2-40B4-BE49-F238E27FC236}">
                <a16:creationId xmlns:a16="http://schemas.microsoft.com/office/drawing/2014/main" id="{15AF016B-2C0F-1541-A3A8-0B5CC598634B}"/>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7" name="Content Placeholder 3">
            <a:extLst>
              <a:ext uri="{FF2B5EF4-FFF2-40B4-BE49-F238E27FC236}">
                <a16:creationId xmlns:a16="http://schemas.microsoft.com/office/drawing/2014/main" id="{4DC0BA6F-3A0D-0644-BB0B-37E3E2D4EE43}"/>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3014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Boxes/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21A19F-C267-EA4B-8666-D90A5B6147FF}"/>
              </a:ext>
            </a:extLst>
          </p:cNvPr>
          <p:cNvSpPr>
            <a:spLocks noGrp="1"/>
          </p:cNvSpPr>
          <p:nvPr>
            <p:ph type="pic" sz="quarter" idx="22"/>
          </p:nvPr>
        </p:nvSpPr>
        <p:spPr>
          <a:xfrm>
            <a:off x="0" y="0"/>
            <a:ext cx="12192000" cy="6400800"/>
          </a:xfrm>
          <a:solidFill>
            <a:schemeClr val="bg1">
              <a:lumMod val="75000"/>
            </a:schemeClr>
          </a:solidFill>
        </p:spPr>
        <p:txBody>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a:t>© KPA 2019. ALL RIGHTS RESERVED. </a:t>
            </a:r>
            <a:endParaRPr lang="en-US" dirty="0"/>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Content Placeholder 3">
            <a:extLst>
              <a:ext uri="{FF2B5EF4-FFF2-40B4-BE49-F238E27FC236}">
                <a16:creationId xmlns:a16="http://schemas.microsoft.com/office/drawing/2014/main" id="{76A9CCD6-DB04-9742-BC06-3DDF3344F2D3}"/>
              </a:ext>
            </a:extLst>
          </p:cNvPr>
          <p:cNvSpPr>
            <a:spLocks noGrp="1"/>
          </p:cNvSpPr>
          <p:nvPr>
            <p:ph sz="quarter" idx="23"/>
          </p:nvPr>
        </p:nvSpPr>
        <p:spPr>
          <a:xfrm>
            <a:off x="3864862"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1" name="Content Placeholder 3">
            <a:extLst>
              <a:ext uri="{FF2B5EF4-FFF2-40B4-BE49-F238E27FC236}">
                <a16:creationId xmlns:a16="http://schemas.microsoft.com/office/drawing/2014/main" id="{F8F21B1A-34C6-3B4A-A2D7-98EB9D08B82F}"/>
              </a:ext>
            </a:extLst>
          </p:cNvPr>
          <p:cNvSpPr>
            <a:spLocks noGrp="1"/>
          </p:cNvSpPr>
          <p:nvPr>
            <p:ph sz="quarter" idx="24"/>
          </p:nvPr>
        </p:nvSpPr>
        <p:spPr>
          <a:xfrm>
            <a:off x="7256648"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a:extLst>
              <a:ext uri="{FF2B5EF4-FFF2-40B4-BE49-F238E27FC236}">
                <a16:creationId xmlns:a16="http://schemas.microsoft.com/office/drawing/2014/main" id="{F0203D37-5FFF-CA40-8BFA-1FCF1A6EB5F0}"/>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3691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Boxes/Image">
    <p:spTree>
      <p:nvGrpSpPr>
        <p:cNvPr id="1" name=""/>
        <p:cNvGrpSpPr/>
        <p:nvPr/>
      </p:nvGrpSpPr>
      <p:grpSpPr>
        <a:xfrm>
          <a:off x="0" y="0"/>
          <a:ext cx="0" cy="0"/>
          <a:chOff x="0" y="0"/>
          <a:chExt cx="0" cy="0"/>
        </a:xfrm>
      </p:grpSpPr>
      <p:sp>
        <p:nvSpPr>
          <p:cNvPr id="94" name="Picture Placeholder 4">
            <a:extLst>
              <a:ext uri="{FF2B5EF4-FFF2-40B4-BE49-F238E27FC236}">
                <a16:creationId xmlns:a16="http://schemas.microsoft.com/office/drawing/2014/main" id="{B247A025-C39A-C34A-BA0C-A7CF44132356}"/>
              </a:ext>
            </a:extLst>
          </p:cNvPr>
          <p:cNvSpPr>
            <a:spLocks noGrp="1"/>
          </p:cNvSpPr>
          <p:nvPr>
            <p:ph type="pic" sz="quarter" idx="25"/>
          </p:nvPr>
        </p:nvSpPr>
        <p:spPr>
          <a:xfrm>
            <a:off x="0" y="0"/>
            <a:ext cx="12192000" cy="6400800"/>
          </a:xfrm>
          <a:solidFill>
            <a:schemeClr val="bg1">
              <a:lumMod val="75000"/>
            </a:schemeClr>
          </a:solidFill>
        </p:spPr>
        <p:txBody>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a:t>© KPA 2019. ALL RIGHTS RESERVED. </a:t>
            </a:r>
            <a:endParaRPr lang="en-US" dirty="0"/>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1" name="Content Placeholder 3">
            <a:extLst>
              <a:ext uri="{FF2B5EF4-FFF2-40B4-BE49-F238E27FC236}">
                <a16:creationId xmlns:a16="http://schemas.microsoft.com/office/drawing/2014/main" id="{4141F8F8-3687-DD44-B10B-5C42D8745119}"/>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a:extLst>
              <a:ext uri="{FF2B5EF4-FFF2-40B4-BE49-F238E27FC236}">
                <a16:creationId xmlns:a16="http://schemas.microsoft.com/office/drawing/2014/main" id="{B52FBAFD-A5E9-F440-8BEB-3652EF15F79A}"/>
              </a:ext>
            </a:extLst>
          </p:cNvPr>
          <p:cNvSpPr>
            <a:spLocks noGrp="1"/>
          </p:cNvSpPr>
          <p:nvPr>
            <p:ph sz="quarter" idx="26"/>
          </p:nvPr>
        </p:nvSpPr>
        <p:spPr>
          <a:xfrm>
            <a:off x="3187047"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5512BF85-040D-0146-9C21-D8D376C106FB}"/>
              </a:ext>
            </a:extLst>
          </p:cNvPr>
          <p:cNvSpPr>
            <a:spLocks noGrp="1"/>
          </p:cNvSpPr>
          <p:nvPr>
            <p:ph sz="quarter" idx="27"/>
          </p:nvPr>
        </p:nvSpPr>
        <p:spPr>
          <a:xfrm>
            <a:off x="5901019"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3">
            <a:extLst>
              <a:ext uri="{FF2B5EF4-FFF2-40B4-BE49-F238E27FC236}">
                <a16:creationId xmlns:a16="http://schemas.microsoft.com/office/drawing/2014/main" id="{A7E364C2-B4BC-C545-B1D6-482EE2D8AF85}"/>
              </a:ext>
            </a:extLst>
          </p:cNvPr>
          <p:cNvSpPr>
            <a:spLocks noGrp="1"/>
          </p:cNvSpPr>
          <p:nvPr>
            <p:ph sz="quarter" idx="28"/>
          </p:nvPr>
        </p:nvSpPr>
        <p:spPr>
          <a:xfrm>
            <a:off x="8614992"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728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Image/Boxes">
    <p:spTree>
      <p:nvGrpSpPr>
        <p:cNvPr id="1" name=""/>
        <p:cNvGrpSpPr/>
        <p:nvPr/>
      </p:nvGrpSpPr>
      <p:grpSpPr>
        <a:xfrm>
          <a:off x="0" y="0"/>
          <a:ext cx="0" cy="0"/>
          <a:chOff x="0" y="0"/>
          <a:chExt cx="0" cy="0"/>
        </a:xfrm>
      </p:grpSpPr>
      <p:sp>
        <p:nvSpPr>
          <p:cNvPr id="12" name="Content Placeholder 22">
            <a:extLst>
              <a:ext uri="{FF2B5EF4-FFF2-40B4-BE49-F238E27FC236}">
                <a16:creationId xmlns:a16="http://schemas.microsoft.com/office/drawing/2014/main" id="{23213584-BCEE-6642-B3BB-1BE47055BD7C}"/>
              </a:ext>
            </a:extLst>
          </p:cNvPr>
          <p:cNvSpPr>
            <a:spLocks noGrp="1"/>
          </p:cNvSpPr>
          <p:nvPr>
            <p:ph sz="quarter" idx="33"/>
          </p:nvPr>
        </p:nvSpPr>
        <p:spPr>
          <a:xfrm>
            <a:off x="3859609"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9" name="Picture Placeholder 23">
            <a:extLst>
              <a:ext uri="{FF2B5EF4-FFF2-40B4-BE49-F238E27FC236}">
                <a16:creationId xmlns:a16="http://schemas.microsoft.com/office/drawing/2014/main" id="{67EB5107-9D84-8F46-A371-2FDDEE7C9A6F}"/>
              </a:ext>
            </a:extLst>
          </p:cNvPr>
          <p:cNvSpPr>
            <a:spLocks noGrp="1"/>
          </p:cNvSpPr>
          <p:nvPr>
            <p:ph type="pic" sz="quarter" idx="30"/>
          </p:nvPr>
        </p:nvSpPr>
        <p:spPr>
          <a:xfrm>
            <a:off x="3860009"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5" name="Picture Placeholder 23">
            <a:extLst>
              <a:ext uri="{FF2B5EF4-FFF2-40B4-BE49-F238E27FC236}">
                <a16:creationId xmlns:a16="http://schemas.microsoft.com/office/drawing/2014/main" id="{9E886566-4F6F-A249-9829-052DDDAFC4E8}"/>
              </a:ext>
            </a:extLst>
          </p:cNvPr>
          <p:cNvSpPr>
            <a:spLocks noGrp="1"/>
          </p:cNvSpPr>
          <p:nvPr>
            <p:ph type="pic" sz="quarter" idx="32"/>
          </p:nvPr>
        </p:nvSpPr>
        <p:spPr>
          <a:xfrm>
            <a:off x="7246543"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3" name="Content Placeholder 22">
            <a:extLst>
              <a:ext uri="{FF2B5EF4-FFF2-40B4-BE49-F238E27FC236}">
                <a16:creationId xmlns:a16="http://schemas.microsoft.com/office/drawing/2014/main" id="{B4F920EE-C2FF-6641-9038-10C91587FB2B}"/>
              </a:ext>
            </a:extLst>
          </p:cNvPr>
          <p:cNvSpPr>
            <a:spLocks noGrp="1"/>
          </p:cNvSpPr>
          <p:nvPr>
            <p:ph sz="quarter" idx="26"/>
          </p:nvPr>
        </p:nvSpPr>
        <p:spPr>
          <a:xfrm>
            <a:off x="473075"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4" name="Picture Placeholder 23">
            <a:extLst>
              <a:ext uri="{FF2B5EF4-FFF2-40B4-BE49-F238E27FC236}">
                <a16:creationId xmlns:a16="http://schemas.microsoft.com/office/drawing/2014/main" id="{BD0A3451-B053-2B41-A663-8D33B7990940}"/>
              </a:ext>
            </a:extLst>
          </p:cNvPr>
          <p:cNvSpPr>
            <a:spLocks noGrp="1"/>
          </p:cNvSpPr>
          <p:nvPr>
            <p:ph type="pic" sz="quarter" idx="27"/>
          </p:nvPr>
        </p:nvSpPr>
        <p:spPr>
          <a:xfrm>
            <a:off x="473075"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301C316C-B84D-B84A-8748-BD76AE59BC8C}"/>
              </a:ext>
            </a:extLst>
          </p:cNvPr>
          <p:cNvSpPr>
            <a:spLocks noGrp="1"/>
          </p:cNvSpPr>
          <p:nvPr>
            <p:ph type="ftr" sz="quarter" idx="28"/>
          </p:nvPr>
        </p:nvSpPr>
        <p:spPr/>
        <p:txBody>
          <a:bodyPr/>
          <a:lstStyle/>
          <a:p>
            <a:r>
              <a:rPr lang="en-US"/>
              <a:t>© KPA 2019. ALL RIGHTS RESERVED. </a:t>
            </a:r>
            <a:endParaRPr lang="en-US" dirty="0"/>
          </a:p>
        </p:txBody>
      </p:sp>
      <p:sp>
        <p:nvSpPr>
          <p:cNvPr id="13" name="Content Placeholder 22">
            <a:extLst>
              <a:ext uri="{FF2B5EF4-FFF2-40B4-BE49-F238E27FC236}">
                <a16:creationId xmlns:a16="http://schemas.microsoft.com/office/drawing/2014/main" id="{84B8EC05-97DE-594E-8972-EF31306B510C}"/>
              </a:ext>
            </a:extLst>
          </p:cNvPr>
          <p:cNvSpPr>
            <a:spLocks noGrp="1"/>
          </p:cNvSpPr>
          <p:nvPr>
            <p:ph sz="quarter" idx="34"/>
          </p:nvPr>
        </p:nvSpPr>
        <p:spPr>
          <a:xfrm>
            <a:off x="7246543"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2895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Image/Boxe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53DE527-CA3C-504A-BD6B-F6EC174F996E}"/>
              </a:ext>
            </a:extLst>
          </p:cNvPr>
          <p:cNvSpPr>
            <a:spLocks noGrp="1"/>
          </p:cNvSpPr>
          <p:nvPr>
            <p:ph type="pic" sz="quarter" idx="21"/>
          </p:nvPr>
        </p:nvSpPr>
        <p:spPr>
          <a:xfrm>
            <a:off x="473392"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0" name="Picture Placeholder 19">
            <a:extLst>
              <a:ext uri="{FF2B5EF4-FFF2-40B4-BE49-F238E27FC236}">
                <a16:creationId xmlns:a16="http://schemas.microsoft.com/office/drawing/2014/main" id="{C88E2351-EC18-B045-AAE4-4C8836591CAF}"/>
              </a:ext>
            </a:extLst>
          </p:cNvPr>
          <p:cNvSpPr>
            <a:spLocks noGrp="1"/>
          </p:cNvSpPr>
          <p:nvPr>
            <p:ph type="pic" sz="quarter" idx="23"/>
          </p:nvPr>
        </p:nvSpPr>
        <p:spPr>
          <a:xfrm>
            <a:off x="3183139"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2" name="Picture Placeholder 21">
            <a:extLst>
              <a:ext uri="{FF2B5EF4-FFF2-40B4-BE49-F238E27FC236}">
                <a16:creationId xmlns:a16="http://schemas.microsoft.com/office/drawing/2014/main" id="{1158FA2E-02FC-B449-8AEF-3FD9F626310C}"/>
              </a:ext>
            </a:extLst>
          </p:cNvPr>
          <p:cNvSpPr>
            <a:spLocks noGrp="1"/>
          </p:cNvSpPr>
          <p:nvPr>
            <p:ph type="pic" sz="quarter" idx="25"/>
          </p:nvPr>
        </p:nvSpPr>
        <p:spPr>
          <a:xfrm>
            <a:off x="5881734"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4" name="Picture Placeholder 23">
            <a:extLst>
              <a:ext uri="{FF2B5EF4-FFF2-40B4-BE49-F238E27FC236}">
                <a16:creationId xmlns:a16="http://schemas.microsoft.com/office/drawing/2014/main" id="{BD0A3451-B053-2B41-A663-8D33B7990940}"/>
              </a:ext>
            </a:extLst>
          </p:cNvPr>
          <p:cNvSpPr>
            <a:spLocks noGrp="1"/>
          </p:cNvSpPr>
          <p:nvPr>
            <p:ph type="pic" sz="quarter" idx="27"/>
          </p:nvPr>
        </p:nvSpPr>
        <p:spPr>
          <a:xfrm>
            <a:off x="8591481"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301C316C-B84D-B84A-8748-BD76AE59BC8C}"/>
              </a:ext>
            </a:extLst>
          </p:cNvPr>
          <p:cNvSpPr>
            <a:spLocks noGrp="1"/>
          </p:cNvSpPr>
          <p:nvPr>
            <p:ph type="ftr" sz="quarter" idx="28"/>
          </p:nvPr>
        </p:nvSpPr>
        <p:spPr/>
        <p:txBody>
          <a:bodyPr/>
          <a:lstStyle/>
          <a:p>
            <a:r>
              <a:rPr lang="en-US"/>
              <a:t>© KPA 2019. ALL RIGHTS RESERVED. </a:t>
            </a:r>
            <a:endParaRPr lang="en-US" dirty="0"/>
          </a:p>
        </p:txBody>
      </p:sp>
      <p:sp>
        <p:nvSpPr>
          <p:cNvPr id="16" name="Content Placeholder 22">
            <a:extLst>
              <a:ext uri="{FF2B5EF4-FFF2-40B4-BE49-F238E27FC236}">
                <a16:creationId xmlns:a16="http://schemas.microsoft.com/office/drawing/2014/main" id="{1D3B20FD-1151-7343-A0BB-AAAB7D54E9B2}"/>
              </a:ext>
            </a:extLst>
          </p:cNvPr>
          <p:cNvSpPr>
            <a:spLocks noGrp="1"/>
          </p:cNvSpPr>
          <p:nvPr>
            <p:ph sz="quarter" idx="29"/>
          </p:nvPr>
        </p:nvSpPr>
        <p:spPr>
          <a:xfrm>
            <a:off x="473392"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5" name="Content Placeholder 22">
            <a:extLst>
              <a:ext uri="{FF2B5EF4-FFF2-40B4-BE49-F238E27FC236}">
                <a16:creationId xmlns:a16="http://schemas.microsoft.com/office/drawing/2014/main" id="{99060033-B8F4-EF4B-8559-9235855E7F58}"/>
              </a:ext>
            </a:extLst>
          </p:cNvPr>
          <p:cNvSpPr>
            <a:spLocks noGrp="1"/>
          </p:cNvSpPr>
          <p:nvPr>
            <p:ph sz="quarter" idx="30"/>
          </p:nvPr>
        </p:nvSpPr>
        <p:spPr>
          <a:xfrm>
            <a:off x="3183139"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6" name="Content Placeholder 22">
            <a:extLst>
              <a:ext uri="{FF2B5EF4-FFF2-40B4-BE49-F238E27FC236}">
                <a16:creationId xmlns:a16="http://schemas.microsoft.com/office/drawing/2014/main" id="{4C84C6CA-EDF2-6348-82E5-E3C3CE21CBCC}"/>
              </a:ext>
            </a:extLst>
          </p:cNvPr>
          <p:cNvSpPr>
            <a:spLocks noGrp="1"/>
          </p:cNvSpPr>
          <p:nvPr>
            <p:ph sz="quarter" idx="31"/>
          </p:nvPr>
        </p:nvSpPr>
        <p:spPr>
          <a:xfrm>
            <a:off x="5881734"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7" name="Content Placeholder 22">
            <a:extLst>
              <a:ext uri="{FF2B5EF4-FFF2-40B4-BE49-F238E27FC236}">
                <a16:creationId xmlns:a16="http://schemas.microsoft.com/office/drawing/2014/main" id="{194DC3A5-8860-DD45-B04F-A8BD375FFA23}"/>
              </a:ext>
            </a:extLst>
          </p:cNvPr>
          <p:cNvSpPr>
            <a:spLocks noGrp="1"/>
          </p:cNvSpPr>
          <p:nvPr>
            <p:ph sz="quarter" idx="32"/>
          </p:nvPr>
        </p:nvSpPr>
        <p:spPr>
          <a:xfrm>
            <a:off x="8591481"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1984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Image A">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A2DAD98E-EE9A-CE4A-A690-BED7715D6E10}"/>
              </a:ext>
            </a:extLst>
          </p:cNvPr>
          <p:cNvSpPr>
            <a:spLocks noGrp="1"/>
          </p:cNvSpPr>
          <p:nvPr>
            <p:ph sz="half" idx="1"/>
          </p:nvPr>
        </p:nvSpPr>
        <p:spPr>
          <a:xfrm>
            <a:off x="5286375" y="1596589"/>
            <a:ext cx="6424613" cy="438511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AE76681-84C2-444F-818C-D13B65DE717B}"/>
              </a:ext>
            </a:extLst>
          </p:cNvPr>
          <p:cNvSpPr>
            <a:spLocks noGrp="1"/>
          </p:cNvSpPr>
          <p:nvPr>
            <p:ph type="ftr" sz="quarter" idx="13"/>
          </p:nvPr>
        </p:nvSpPr>
        <p:spPr/>
        <p:txBody>
          <a:bodyPr/>
          <a:lstStyle/>
          <a:p>
            <a:r>
              <a:rPr lang="en-US"/>
              <a:t>© KPA 2019. ALL RIGHTS RESERVED. </a:t>
            </a:r>
            <a:endParaRPr lang="en-US" dirty="0"/>
          </a:p>
        </p:txBody>
      </p:sp>
      <p:sp>
        <p:nvSpPr>
          <p:cNvPr id="11" name="Slide Number Placeholder 10">
            <a:extLst>
              <a:ext uri="{FF2B5EF4-FFF2-40B4-BE49-F238E27FC236}">
                <a16:creationId xmlns:a16="http://schemas.microsoft.com/office/drawing/2014/main" id="{E0F86BCD-8AD8-9C43-994A-644B0F5C742C}"/>
              </a:ext>
            </a:extLst>
          </p:cNvPr>
          <p:cNvSpPr>
            <a:spLocks noGrp="1"/>
          </p:cNvSpPr>
          <p:nvPr>
            <p:ph type="sldNum" sz="quarter" idx="14"/>
          </p:nvPr>
        </p:nvSpPr>
        <p:spPr/>
        <p:txBody>
          <a:bodyPr/>
          <a:lstStyle/>
          <a:p>
            <a:r>
              <a:rPr lang="en-US"/>
              <a:t>PG </a:t>
            </a:r>
            <a:fld id="{82E5F845-5360-AC48-894D-E3ACF0C39174}" type="slidenum">
              <a:rPr lang="en-US" smtClean="0"/>
              <a:pPr/>
              <a:t>‹#›</a:t>
            </a:fld>
            <a:endParaRPr lang="en-US" dirty="0"/>
          </a:p>
        </p:txBody>
      </p:sp>
      <p:sp>
        <p:nvSpPr>
          <p:cNvPr id="12" name="Picture Placeholder 11">
            <a:extLst>
              <a:ext uri="{FF2B5EF4-FFF2-40B4-BE49-F238E27FC236}">
                <a16:creationId xmlns:a16="http://schemas.microsoft.com/office/drawing/2014/main" id="{8369AF5B-B433-7A42-B9DA-2684664DE296}"/>
              </a:ext>
            </a:extLst>
          </p:cNvPr>
          <p:cNvSpPr>
            <a:spLocks noGrp="1"/>
          </p:cNvSpPr>
          <p:nvPr>
            <p:ph type="pic" sz="quarter" idx="15"/>
          </p:nvPr>
        </p:nvSpPr>
        <p:spPr>
          <a:xfrm>
            <a:off x="1" y="0"/>
            <a:ext cx="4324921" cy="6400799"/>
          </a:xfrm>
          <a:custGeom>
            <a:avLst/>
            <a:gdLst>
              <a:gd name="connsiteX0" fmla="*/ 0 w 4324921"/>
              <a:gd name="connsiteY0" fmla="*/ 0 h 6400799"/>
              <a:gd name="connsiteX1" fmla="*/ 3088882 w 4324921"/>
              <a:gd name="connsiteY1" fmla="*/ 0 h 6400799"/>
              <a:gd name="connsiteX2" fmla="*/ 4324921 w 4324921"/>
              <a:gd name="connsiteY2" fmla="*/ 6400799 h 6400799"/>
              <a:gd name="connsiteX3" fmla="*/ 0 w 4324921"/>
              <a:gd name="connsiteY3" fmla="*/ 6400799 h 6400799"/>
            </a:gdLst>
            <a:ahLst/>
            <a:cxnLst>
              <a:cxn ang="0">
                <a:pos x="connsiteX0" y="connsiteY0"/>
              </a:cxn>
              <a:cxn ang="0">
                <a:pos x="connsiteX1" y="connsiteY1"/>
              </a:cxn>
              <a:cxn ang="0">
                <a:pos x="connsiteX2" y="connsiteY2"/>
              </a:cxn>
              <a:cxn ang="0">
                <a:pos x="connsiteX3" y="connsiteY3"/>
              </a:cxn>
            </a:cxnLst>
            <a:rect l="l" t="t" r="r" b="b"/>
            <a:pathLst>
              <a:path w="4324921" h="6400799">
                <a:moveTo>
                  <a:pt x="0" y="0"/>
                </a:moveTo>
                <a:lnTo>
                  <a:pt x="3088882" y="0"/>
                </a:lnTo>
                <a:lnTo>
                  <a:pt x="4324921" y="6400799"/>
                </a:lnTo>
                <a:lnTo>
                  <a:pt x="0" y="6400799"/>
                </a:lnTo>
                <a:close/>
              </a:path>
            </a:pathLst>
          </a:custGeom>
          <a:solidFill>
            <a:schemeClr val="bg1">
              <a:lumMod val="75000"/>
              <a:alpha val="59000"/>
            </a:schemeClr>
          </a:solidFill>
        </p:spPr>
        <p:txBody>
          <a:bodyPr wrap="square">
            <a:noAutofit/>
          </a:bodyPr>
          <a:lstStyle/>
          <a:p>
            <a:endParaRPr lang="en-US"/>
          </a:p>
        </p:txBody>
      </p:sp>
      <p:sp>
        <p:nvSpPr>
          <p:cNvPr id="23" name="Title 22">
            <a:extLst>
              <a:ext uri="{FF2B5EF4-FFF2-40B4-BE49-F238E27FC236}">
                <a16:creationId xmlns:a16="http://schemas.microsoft.com/office/drawing/2014/main" id="{056C6024-1A2C-684D-A8DE-3E564C80B49D}"/>
              </a:ext>
            </a:extLst>
          </p:cNvPr>
          <p:cNvSpPr>
            <a:spLocks noGrp="1"/>
          </p:cNvSpPr>
          <p:nvPr>
            <p:ph type="title"/>
          </p:nvPr>
        </p:nvSpPr>
        <p:spPr>
          <a:xfrm>
            <a:off x="5286375" y="346208"/>
            <a:ext cx="6424613" cy="1148364"/>
          </a:xfrm>
        </p:spPr>
        <p:txBody>
          <a:bodyPr/>
          <a:lstStyle/>
          <a:p>
            <a:r>
              <a:rPr lang="en-US" dirty="0"/>
              <a:t>Click to edit Master title style</a:t>
            </a:r>
          </a:p>
        </p:txBody>
      </p:sp>
      <p:sp>
        <p:nvSpPr>
          <p:cNvPr id="33" name="Freeform 32">
            <a:extLst>
              <a:ext uri="{FF2B5EF4-FFF2-40B4-BE49-F238E27FC236}">
                <a16:creationId xmlns:a16="http://schemas.microsoft.com/office/drawing/2014/main" id="{CCADF171-0AC3-4F43-851D-EDA50D67A501}"/>
              </a:ext>
            </a:extLst>
          </p:cNvPr>
          <p:cNvSpPr/>
          <p:nvPr userDrawn="1"/>
        </p:nvSpPr>
        <p:spPr>
          <a:xfrm rot="4744871">
            <a:off x="3098490" y="-17059"/>
            <a:ext cx="2379589" cy="1996505"/>
          </a:xfrm>
          <a:custGeom>
            <a:avLst/>
            <a:gdLst>
              <a:gd name="connsiteX0" fmla="*/ 0 w 2379589"/>
              <a:gd name="connsiteY0" fmla="*/ 1985812 h 1996505"/>
              <a:gd name="connsiteX1" fmla="*/ 383084 w 2379589"/>
              <a:gd name="connsiteY1" fmla="*/ 0 h 1996505"/>
              <a:gd name="connsiteX2" fmla="*/ 2379589 w 2379589"/>
              <a:gd name="connsiteY2" fmla="*/ 1996505 h 1996505"/>
              <a:gd name="connsiteX3" fmla="*/ 0 w 2379589"/>
              <a:gd name="connsiteY3" fmla="*/ 1996505 h 1996505"/>
            </a:gdLst>
            <a:ahLst/>
            <a:cxnLst>
              <a:cxn ang="0">
                <a:pos x="connsiteX0" y="connsiteY0"/>
              </a:cxn>
              <a:cxn ang="0">
                <a:pos x="connsiteX1" y="connsiteY1"/>
              </a:cxn>
              <a:cxn ang="0">
                <a:pos x="connsiteX2" y="connsiteY2"/>
              </a:cxn>
              <a:cxn ang="0">
                <a:pos x="connsiteX3" y="connsiteY3"/>
              </a:cxn>
            </a:cxnLst>
            <a:rect l="l" t="t" r="r" b="b"/>
            <a:pathLst>
              <a:path w="2379589" h="1996505">
                <a:moveTo>
                  <a:pt x="0" y="1985812"/>
                </a:moveTo>
                <a:lnTo>
                  <a:pt x="383084" y="0"/>
                </a:lnTo>
                <a:lnTo>
                  <a:pt x="2379589" y="1996505"/>
                </a:lnTo>
                <a:lnTo>
                  <a:pt x="0" y="1996505"/>
                </a:lnTo>
                <a:close/>
              </a:path>
            </a:pathLst>
          </a:custGeom>
          <a:gradFill>
            <a:gsLst>
              <a:gs pos="100000">
                <a:srgbClr val="40D389">
                  <a:alpha val="90000"/>
                </a:srgbClr>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7">
            <a:extLst>
              <a:ext uri="{FF2B5EF4-FFF2-40B4-BE49-F238E27FC236}">
                <a16:creationId xmlns:a16="http://schemas.microsoft.com/office/drawing/2014/main" id="{7F38456D-291A-A642-B0D8-479A020862BA}"/>
              </a:ext>
            </a:extLst>
          </p:cNvPr>
          <p:cNvSpPr>
            <a:spLocks noGrp="1"/>
          </p:cNvSpPr>
          <p:nvPr>
            <p:ph type="body" sz="quarter" idx="16" hasCustomPrompt="1"/>
          </p:nvPr>
        </p:nvSpPr>
        <p:spPr>
          <a:xfrm>
            <a:off x="5282696" y="952073"/>
            <a:ext cx="64246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14148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Image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2C6F9CF-08D3-EA4C-9698-650304A86B61}"/>
              </a:ext>
            </a:extLst>
          </p:cNvPr>
          <p:cNvSpPr>
            <a:spLocks noGrp="1"/>
          </p:cNvSpPr>
          <p:nvPr>
            <p:ph type="pic" sz="quarter" idx="12"/>
          </p:nvPr>
        </p:nvSpPr>
        <p:spPr>
          <a:xfrm>
            <a:off x="4552950" y="0"/>
            <a:ext cx="7639050" cy="6400800"/>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7639050" h="6388155">
                <a:moveTo>
                  <a:pt x="0" y="0"/>
                </a:moveTo>
                <a:lnTo>
                  <a:pt x="7639050" y="0"/>
                </a:lnTo>
                <a:lnTo>
                  <a:pt x="7639050" y="6388155"/>
                </a:lnTo>
                <a:lnTo>
                  <a:pt x="1188908" y="6388155"/>
                </a:lnTo>
                <a:close/>
              </a:path>
            </a:pathLst>
          </a:custGeom>
          <a:solidFill>
            <a:schemeClr val="bg1">
              <a:lumMod val="75000"/>
            </a:schemeClr>
          </a:solidFill>
        </p:spPr>
        <p:txBody>
          <a:bodyPr wrap="square">
            <a:noAutofit/>
          </a:bodyPr>
          <a:lstStyle/>
          <a:p>
            <a:endParaRPr lang="en-US" dirty="0"/>
          </a:p>
        </p:txBody>
      </p:sp>
      <p:sp>
        <p:nvSpPr>
          <p:cNvPr id="6" name="Title Placeholder 1">
            <a:extLst>
              <a:ext uri="{FF2B5EF4-FFF2-40B4-BE49-F238E27FC236}">
                <a16:creationId xmlns:a16="http://schemas.microsoft.com/office/drawing/2014/main" id="{149F022A-3621-B446-B677-3BD1E282D0C4}"/>
              </a:ext>
            </a:extLst>
          </p:cNvPr>
          <p:cNvSpPr>
            <a:spLocks noGrp="1"/>
          </p:cNvSpPr>
          <p:nvPr>
            <p:ph type="title"/>
          </p:nvPr>
        </p:nvSpPr>
        <p:spPr>
          <a:xfrm>
            <a:off x="473075" y="346208"/>
            <a:ext cx="3983311" cy="1148364"/>
          </a:xfrm>
          <a:prstGeom prst="rect">
            <a:avLst/>
          </a:prstGeom>
        </p:spPr>
        <p:txBody>
          <a:bodyPr vert="horz" lIns="0" tIns="0" rIns="0" bIns="0" rtlCol="0" anchor="t" anchorCtr="0">
            <a:normAutofit/>
          </a:bodyPr>
          <a:lstStyle>
            <a:lvl1pPr>
              <a:defRPr>
                <a:solidFill>
                  <a:schemeClr val="tx1">
                    <a:lumMod val="85000"/>
                    <a:lumOff val="15000"/>
                  </a:schemeClr>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FBA94D2D-239F-1344-9402-006685E7E88A}"/>
              </a:ext>
            </a:extLst>
          </p:cNvPr>
          <p:cNvSpPr>
            <a:spLocks noGrp="1"/>
          </p:cNvSpPr>
          <p:nvPr>
            <p:ph sz="half" idx="11"/>
          </p:nvPr>
        </p:nvSpPr>
        <p:spPr>
          <a:xfrm>
            <a:off x="473075" y="1595439"/>
            <a:ext cx="3983311" cy="4386262"/>
          </a:xfrm>
          <a:prstGeom prst="rect">
            <a:avLst/>
          </a:prstGeom>
        </p:spPr>
        <p:txBody>
          <a:bodyPr anchor="t"/>
          <a:lstStyle>
            <a:lvl1pPr>
              <a:buClr>
                <a:schemeClr val="accent2"/>
              </a:buClr>
              <a:defRPr>
                <a:solidFill>
                  <a:schemeClr val="tx1">
                    <a:lumMod val="85000"/>
                    <a:lumOff val="15000"/>
                  </a:schemeClr>
                </a:solidFill>
              </a:defRPr>
            </a:lvl1pPr>
            <a:lvl2pPr>
              <a:buClr>
                <a:schemeClr val="tx1">
                  <a:lumMod val="85000"/>
                  <a:lumOff val="15000"/>
                </a:schemeClr>
              </a:buClr>
              <a:defRPr>
                <a:solidFill>
                  <a:schemeClr val="tx1">
                    <a:lumMod val="85000"/>
                    <a:lumOff val="15000"/>
                  </a:schemeClr>
                </a:solidFill>
              </a:defRPr>
            </a:lvl2pPr>
            <a:lvl3pPr>
              <a:buClr>
                <a:schemeClr val="tx1">
                  <a:lumMod val="85000"/>
                  <a:lumOff val="15000"/>
                </a:schemeClr>
              </a:buClr>
              <a:defRPr>
                <a:solidFill>
                  <a:schemeClr val="tx1">
                    <a:lumMod val="85000"/>
                    <a:lumOff val="15000"/>
                  </a:schemeClr>
                </a:solidFill>
              </a:defRPr>
            </a:lvl3pPr>
            <a:lvl4pPr>
              <a:buClr>
                <a:schemeClr val="tx1">
                  <a:lumMod val="85000"/>
                  <a:lumOff val="15000"/>
                </a:schemeClr>
              </a:buClr>
              <a:defRPr>
                <a:solidFill>
                  <a:schemeClr val="tx1">
                    <a:lumMod val="85000"/>
                    <a:lumOff val="15000"/>
                  </a:schemeClr>
                </a:solidFill>
              </a:defRPr>
            </a:lvl4pPr>
            <a:lvl5pPr>
              <a:buClr>
                <a:schemeClr val="tx1">
                  <a:lumMod val="85000"/>
                  <a:lumOff val="15000"/>
                </a:schemeClr>
              </a:buCl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a16="http://schemas.microsoft.com/office/drawing/2014/main" id="{697B7F8C-0A19-9641-86B2-F4A82661C8D4}"/>
              </a:ext>
            </a:extLst>
          </p:cNvPr>
          <p:cNvSpPr>
            <a:spLocks noGrp="1"/>
          </p:cNvSpPr>
          <p:nvPr>
            <p:ph type="sldNum" sz="quarter" idx="13"/>
          </p:nvPr>
        </p:nvSpPr>
        <p:spPr/>
        <p:txBody>
          <a:bodyPr/>
          <a:lstStyle/>
          <a:p>
            <a:r>
              <a:rPr lang="en-US"/>
              <a:t>PG </a:t>
            </a:r>
            <a:fld id="{82E5F845-5360-AC48-894D-E3ACF0C39174}" type="slidenum">
              <a:rPr lang="en-US" smtClean="0"/>
              <a:pPr/>
              <a:t>‹#›</a:t>
            </a:fld>
            <a:endParaRPr lang="en-US" dirty="0"/>
          </a:p>
        </p:txBody>
      </p:sp>
      <p:sp>
        <p:nvSpPr>
          <p:cNvPr id="2" name="Footer Placeholder 1">
            <a:extLst>
              <a:ext uri="{FF2B5EF4-FFF2-40B4-BE49-F238E27FC236}">
                <a16:creationId xmlns:a16="http://schemas.microsoft.com/office/drawing/2014/main" id="{A77314FE-319E-2C47-9172-DF283B149D8F}"/>
              </a:ext>
            </a:extLst>
          </p:cNvPr>
          <p:cNvSpPr>
            <a:spLocks noGrp="1"/>
          </p:cNvSpPr>
          <p:nvPr>
            <p:ph type="ftr" sz="quarter" idx="14"/>
          </p:nvPr>
        </p:nvSpPr>
        <p:spPr/>
        <p:txBody>
          <a:bodyPr/>
          <a:lstStyle/>
          <a:p>
            <a:r>
              <a:rPr lang="en-US"/>
              <a:t>© KPA 2019. ALL RIGHTS RESERVED. </a:t>
            </a:r>
            <a:endParaRPr lang="en-US" dirty="0"/>
          </a:p>
        </p:txBody>
      </p:sp>
      <p:sp>
        <p:nvSpPr>
          <p:cNvPr id="20" name="Freeform 19">
            <a:extLst>
              <a:ext uri="{FF2B5EF4-FFF2-40B4-BE49-F238E27FC236}">
                <a16:creationId xmlns:a16="http://schemas.microsoft.com/office/drawing/2014/main" id="{80A6A7FF-0207-EE47-9209-237493188AE9}"/>
              </a:ext>
            </a:extLst>
          </p:cNvPr>
          <p:cNvSpPr/>
          <p:nvPr userDrawn="1"/>
        </p:nvSpPr>
        <p:spPr>
          <a:xfrm rot="4744871" flipH="1" flipV="1">
            <a:off x="3375856" y="4438906"/>
            <a:ext cx="2379589" cy="1996505"/>
          </a:xfrm>
          <a:custGeom>
            <a:avLst/>
            <a:gdLst>
              <a:gd name="connsiteX0" fmla="*/ 2379589 w 2379589"/>
              <a:gd name="connsiteY0" fmla="*/ 1996505 h 1996505"/>
              <a:gd name="connsiteX1" fmla="*/ 0 w 2379589"/>
              <a:gd name="connsiteY1" fmla="*/ 1996505 h 1996505"/>
              <a:gd name="connsiteX2" fmla="*/ 0 w 2379589"/>
              <a:gd name="connsiteY2" fmla="*/ 1985812 h 1996505"/>
              <a:gd name="connsiteX3" fmla="*/ 383084 w 2379589"/>
              <a:gd name="connsiteY3" fmla="*/ 0 h 1996505"/>
            </a:gdLst>
            <a:ahLst/>
            <a:cxnLst>
              <a:cxn ang="0">
                <a:pos x="connsiteX0" y="connsiteY0"/>
              </a:cxn>
              <a:cxn ang="0">
                <a:pos x="connsiteX1" y="connsiteY1"/>
              </a:cxn>
              <a:cxn ang="0">
                <a:pos x="connsiteX2" y="connsiteY2"/>
              </a:cxn>
              <a:cxn ang="0">
                <a:pos x="connsiteX3" y="connsiteY3"/>
              </a:cxn>
            </a:cxnLst>
            <a:rect l="l" t="t" r="r" b="b"/>
            <a:pathLst>
              <a:path w="2379589" h="1996505">
                <a:moveTo>
                  <a:pt x="2379589" y="1996505"/>
                </a:moveTo>
                <a:lnTo>
                  <a:pt x="0" y="1996505"/>
                </a:lnTo>
                <a:lnTo>
                  <a:pt x="0" y="1985812"/>
                </a:lnTo>
                <a:lnTo>
                  <a:pt x="383084" y="0"/>
                </a:lnTo>
                <a:close/>
              </a:path>
            </a:pathLst>
          </a:custGeom>
          <a:gradFill>
            <a:gsLst>
              <a:gs pos="100000">
                <a:srgbClr val="40D389">
                  <a:alpha val="90000"/>
                </a:srgbClr>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 Placeholder 7">
            <a:extLst>
              <a:ext uri="{FF2B5EF4-FFF2-40B4-BE49-F238E27FC236}">
                <a16:creationId xmlns:a16="http://schemas.microsoft.com/office/drawing/2014/main" id="{9B2BCCE7-3336-0748-8FB9-4EE57EA607FB}"/>
              </a:ext>
            </a:extLst>
          </p:cNvPr>
          <p:cNvSpPr>
            <a:spLocks noGrp="1"/>
          </p:cNvSpPr>
          <p:nvPr>
            <p:ph type="body" sz="quarter" idx="15" hasCustomPrompt="1"/>
          </p:nvPr>
        </p:nvSpPr>
        <p:spPr>
          <a:xfrm>
            <a:off x="473075" y="952073"/>
            <a:ext cx="3983311"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76066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mage B">
    <p:bg>
      <p:bgPr>
        <a:solidFill>
          <a:schemeClr val="bg1"/>
        </a:solidFill>
        <a:effectLst/>
      </p:bgPr>
    </p:bg>
    <p:spTree>
      <p:nvGrpSpPr>
        <p:cNvPr id="1" name=""/>
        <p:cNvGrpSpPr/>
        <p:nvPr/>
      </p:nvGrpSpPr>
      <p:grpSpPr>
        <a:xfrm>
          <a:off x="0" y="0"/>
          <a:ext cx="0" cy="0"/>
          <a:chOff x="0" y="0"/>
          <a:chExt cx="0" cy="0"/>
        </a:xfrm>
      </p:grpSpPr>
      <p:sp>
        <p:nvSpPr>
          <p:cNvPr id="95" name="Picture Placeholder 94">
            <a:extLst>
              <a:ext uri="{FF2B5EF4-FFF2-40B4-BE49-F238E27FC236}">
                <a16:creationId xmlns:a16="http://schemas.microsoft.com/office/drawing/2014/main" id="{A688957B-4434-C64B-8102-EDA186DDB8F2}"/>
              </a:ext>
            </a:extLst>
          </p:cNvPr>
          <p:cNvSpPr>
            <a:spLocks noGrp="1"/>
          </p:cNvSpPr>
          <p:nvPr>
            <p:ph type="pic" sz="quarter" idx="13"/>
          </p:nvPr>
        </p:nvSpPr>
        <p:spPr>
          <a:xfrm>
            <a:off x="8643938" y="0"/>
            <a:ext cx="3573915" cy="6858000"/>
          </a:xfrm>
          <a:prstGeom prst="rect">
            <a:avLst/>
          </a:prstGeom>
          <a:solidFill>
            <a:schemeClr val="bg1">
              <a:lumMod val="95000"/>
            </a:schemeClr>
          </a:solidFill>
        </p:spPr>
        <p:txBody>
          <a:bodyPr wrap="square">
            <a:noAutofit/>
          </a:bodyPr>
          <a:lstStyle/>
          <a:p>
            <a:endParaRPr lang="en-US"/>
          </a:p>
        </p:txBody>
      </p:sp>
      <p:sp>
        <p:nvSpPr>
          <p:cNvPr id="7" name="Rectangle 6">
            <a:extLst>
              <a:ext uri="{FF2B5EF4-FFF2-40B4-BE49-F238E27FC236}">
                <a16:creationId xmlns:a16="http://schemas.microsoft.com/office/drawing/2014/main" id="{639C4DA1-C4DE-1E4C-B41A-37E0D3664805}"/>
              </a:ext>
            </a:extLst>
          </p:cNvPr>
          <p:cNvSpPr/>
          <p:nvPr userDrawn="1"/>
        </p:nvSpPr>
        <p:spPr>
          <a:xfrm>
            <a:off x="0" y="0"/>
            <a:ext cx="86439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89">
            <a:extLst>
              <a:ext uri="{FF2B5EF4-FFF2-40B4-BE49-F238E27FC236}">
                <a16:creationId xmlns:a16="http://schemas.microsoft.com/office/drawing/2014/main" id="{8B80C7DF-3DF7-DD40-B57B-121EBBDC1DA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9318" y="-3397141"/>
            <a:ext cx="2728758" cy="779645"/>
          </a:xfrm>
          <a:prstGeom prst="rect">
            <a:avLst/>
          </a:prstGeom>
        </p:spPr>
      </p:pic>
      <p:pic>
        <p:nvPicPr>
          <p:cNvPr id="97" name="Graphic 96">
            <a:extLst>
              <a:ext uri="{FF2B5EF4-FFF2-40B4-BE49-F238E27FC236}">
                <a16:creationId xmlns:a16="http://schemas.microsoft.com/office/drawing/2014/main" id="{07E35E53-686B-0E41-AE2F-11D8CED9411D}"/>
              </a:ext>
            </a:extLst>
          </p:cNvPr>
          <p:cNvPicPr>
            <a:picLocks noChangeAspect="1"/>
          </p:cNvPicPr>
          <p:nvPr userDrawn="1"/>
        </p:nvPicPr>
        <p:blipFill>
          <a:blip r:embed="rId4"/>
          <a:srcRect/>
          <a:stretch/>
        </p:blipFill>
        <p:spPr>
          <a:xfrm>
            <a:off x="658699" y="764672"/>
            <a:ext cx="2157585" cy="616453"/>
          </a:xfrm>
          <a:prstGeom prst="rect">
            <a:avLst/>
          </a:prstGeom>
        </p:spPr>
      </p:pic>
      <p:sp>
        <p:nvSpPr>
          <p:cNvPr id="98" name="Title 1">
            <a:extLst>
              <a:ext uri="{FF2B5EF4-FFF2-40B4-BE49-F238E27FC236}">
                <a16:creationId xmlns:a16="http://schemas.microsoft.com/office/drawing/2014/main" id="{1A991567-B567-164F-BB3D-90C2502717F7}"/>
              </a:ext>
            </a:extLst>
          </p:cNvPr>
          <p:cNvSpPr>
            <a:spLocks noGrp="1"/>
          </p:cNvSpPr>
          <p:nvPr>
            <p:ph type="ctrTitle"/>
          </p:nvPr>
        </p:nvSpPr>
        <p:spPr>
          <a:xfrm>
            <a:off x="658699" y="1595438"/>
            <a:ext cx="7385164" cy="2676776"/>
          </a:xfrm>
        </p:spPr>
        <p:txBody>
          <a:bodyPr anchor="b"/>
          <a:lstStyle>
            <a:lvl1pPr algn="l">
              <a:defRPr sz="6000">
                <a:solidFill>
                  <a:schemeClr val="bg1"/>
                </a:solidFill>
              </a:defRPr>
            </a:lvl1pPr>
          </a:lstStyle>
          <a:p>
            <a:r>
              <a:rPr lang="en-US" dirty="0"/>
              <a:t>Click to edit Master title style</a:t>
            </a:r>
          </a:p>
        </p:txBody>
      </p:sp>
      <p:sp>
        <p:nvSpPr>
          <p:cNvPr id="99" name="Subtitle 2">
            <a:extLst>
              <a:ext uri="{FF2B5EF4-FFF2-40B4-BE49-F238E27FC236}">
                <a16:creationId xmlns:a16="http://schemas.microsoft.com/office/drawing/2014/main" id="{9C4AA97E-23DD-DB47-997A-4960D513A5D3}"/>
              </a:ext>
            </a:extLst>
          </p:cNvPr>
          <p:cNvSpPr>
            <a:spLocks noGrp="1"/>
          </p:cNvSpPr>
          <p:nvPr>
            <p:ph type="subTitle" idx="1"/>
          </p:nvPr>
        </p:nvSpPr>
        <p:spPr>
          <a:xfrm>
            <a:off x="658699" y="4518639"/>
            <a:ext cx="7385164"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0" name="Text Placeholder 7">
            <a:extLst>
              <a:ext uri="{FF2B5EF4-FFF2-40B4-BE49-F238E27FC236}">
                <a16:creationId xmlns:a16="http://schemas.microsoft.com/office/drawing/2014/main" id="{7EECA918-2512-0B4E-84D2-370D4BC0DFED}"/>
              </a:ext>
            </a:extLst>
          </p:cNvPr>
          <p:cNvSpPr>
            <a:spLocks noGrp="1"/>
          </p:cNvSpPr>
          <p:nvPr>
            <p:ph type="body" sz="quarter" idx="11"/>
          </p:nvPr>
        </p:nvSpPr>
        <p:spPr>
          <a:xfrm>
            <a:off x="658710" y="5000261"/>
            <a:ext cx="738494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spTree>
    <p:extLst>
      <p:ext uri="{BB962C8B-B14F-4D97-AF65-F5344CB8AC3E}">
        <p14:creationId xmlns:p14="http://schemas.microsoft.com/office/powerpoint/2010/main" val="118469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Image C">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5925312"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a:t>© KPA 2019. ALL RIGHTS RESERVED. </a:t>
            </a:r>
            <a:endParaRPr lang="en-US" dirty="0"/>
          </a:p>
        </p:txBody>
      </p:sp>
      <p:sp>
        <p:nvSpPr>
          <p:cNvPr id="6" name="Picture Placeholder 5">
            <a:extLst>
              <a:ext uri="{FF2B5EF4-FFF2-40B4-BE49-F238E27FC236}">
                <a16:creationId xmlns:a16="http://schemas.microsoft.com/office/drawing/2014/main" id="{3E62EFA7-C552-924D-A0F7-16BDD894E11D}"/>
              </a:ext>
            </a:extLst>
          </p:cNvPr>
          <p:cNvSpPr>
            <a:spLocks noGrp="1"/>
          </p:cNvSpPr>
          <p:nvPr>
            <p:ph type="pic" sz="quarter" idx="17"/>
          </p:nvPr>
        </p:nvSpPr>
        <p:spPr>
          <a:xfrm>
            <a:off x="7268670" y="1595439"/>
            <a:ext cx="4114800" cy="4116241"/>
          </a:xfrm>
          <a:solidFill>
            <a:schemeClr val="bg1"/>
          </a:solidFill>
        </p:spPr>
        <p:txBody>
          <a:bodyPr/>
          <a:lstStyle/>
          <a:p>
            <a:endParaRPr lang="en-US"/>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73247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Laptop">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1595438"/>
            <a:ext cx="5128439"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a:t>© KPA 2019. ALL RIGHTS RESERVED. </a:t>
            </a:r>
            <a:endParaRPr lang="en-US" dirty="0"/>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9" name="Picture 8">
            <a:extLst>
              <a:ext uri="{FF2B5EF4-FFF2-40B4-BE49-F238E27FC236}">
                <a16:creationId xmlns:a16="http://schemas.microsoft.com/office/drawing/2014/main" id="{09C73E56-743E-0F43-911A-55079BB59164}"/>
              </a:ext>
            </a:extLst>
          </p:cNvPr>
          <p:cNvPicPr>
            <a:picLocks noChangeAspect="1"/>
          </p:cNvPicPr>
          <p:nvPr userDrawn="1"/>
        </p:nvPicPr>
        <p:blipFill>
          <a:blip r:embed="rId2"/>
          <a:srcRect/>
          <a:stretch/>
        </p:blipFill>
        <p:spPr>
          <a:xfrm>
            <a:off x="4856277" y="1625346"/>
            <a:ext cx="7503042" cy="4477418"/>
          </a:xfrm>
          <a:prstGeom prst="rect">
            <a:avLst/>
          </a:prstGeom>
        </p:spPr>
      </p:pic>
      <p:sp>
        <p:nvSpPr>
          <p:cNvPr id="14" name="Picture Placeholder 4">
            <a:extLst>
              <a:ext uri="{FF2B5EF4-FFF2-40B4-BE49-F238E27FC236}">
                <a16:creationId xmlns:a16="http://schemas.microsoft.com/office/drawing/2014/main" id="{F40978D0-E13B-A74A-AD9B-04ED271BF45A}"/>
              </a:ext>
            </a:extLst>
          </p:cNvPr>
          <p:cNvSpPr>
            <a:spLocks noGrp="1"/>
          </p:cNvSpPr>
          <p:nvPr>
            <p:ph type="pic" sz="quarter" idx="19"/>
          </p:nvPr>
        </p:nvSpPr>
        <p:spPr>
          <a:xfrm>
            <a:off x="6146800" y="1930400"/>
            <a:ext cx="4998720" cy="3322574"/>
          </a:xfrm>
          <a:prstGeom prst="round2SameRect">
            <a:avLst>
              <a:gd name="adj1" fmla="val 2516"/>
              <a:gd name="adj2" fmla="val 0"/>
            </a:avLst>
          </a:prstGeom>
          <a:solidFill>
            <a:schemeClr val="bg1">
              <a:lumMod val="75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89657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Laptop Ligh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FDE069-EEAA-E743-883B-6666519D6A1E}"/>
              </a:ext>
            </a:extLst>
          </p:cNvPr>
          <p:cNvPicPr>
            <a:picLocks noChangeAspect="1"/>
          </p:cNvPicPr>
          <p:nvPr userDrawn="1"/>
        </p:nvPicPr>
        <p:blipFill>
          <a:blip r:embed="rId2"/>
          <a:srcRect/>
          <a:stretch/>
        </p:blipFill>
        <p:spPr>
          <a:xfrm>
            <a:off x="4856277" y="1625346"/>
            <a:ext cx="7503042" cy="4477418"/>
          </a:xfrm>
          <a:prstGeom prst="rect">
            <a:avLst/>
          </a:prstGeom>
        </p:spPr>
      </p:pic>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4343475"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a:t>© KPA 2019. ALL RIGHTS RESERVED. </a:t>
            </a:r>
            <a:endParaRPr lang="en-US" dirty="0"/>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Picture Placeholder 4">
            <a:extLst>
              <a:ext uri="{FF2B5EF4-FFF2-40B4-BE49-F238E27FC236}">
                <a16:creationId xmlns:a16="http://schemas.microsoft.com/office/drawing/2014/main" id="{1730CF68-5B32-224F-A2B0-50EBC2CFC3F2}"/>
              </a:ext>
            </a:extLst>
          </p:cNvPr>
          <p:cNvSpPr>
            <a:spLocks noGrp="1"/>
          </p:cNvSpPr>
          <p:nvPr>
            <p:ph type="pic" sz="quarter" idx="19"/>
          </p:nvPr>
        </p:nvSpPr>
        <p:spPr>
          <a:xfrm>
            <a:off x="6146800" y="1930400"/>
            <a:ext cx="4998720" cy="3322574"/>
          </a:xfrm>
          <a:prstGeom prst="round2SameRect">
            <a:avLst>
              <a:gd name="adj1" fmla="val 2516"/>
              <a:gd name="adj2" fmla="val 0"/>
            </a:avLst>
          </a:prstGeom>
          <a:solidFill>
            <a:schemeClr val="bg1">
              <a:lumMod val="75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65030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Table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2">
            <a:extLst>
              <a:ext uri="{FF2B5EF4-FFF2-40B4-BE49-F238E27FC236}">
                <a16:creationId xmlns:a16="http://schemas.microsoft.com/office/drawing/2014/main" id="{287189E7-6E24-BC44-A78B-9E0F921A8A07}"/>
              </a:ext>
            </a:extLst>
          </p:cNvPr>
          <p:cNvPicPr>
            <a:picLocks noChangeAspect="1"/>
          </p:cNvPicPr>
          <p:nvPr userDrawn="1"/>
        </p:nvPicPr>
        <p:blipFill>
          <a:blip r:embed="rId2"/>
          <a:stretch>
            <a:fillRect/>
          </a:stretch>
        </p:blipFill>
        <p:spPr>
          <a:xfrm>
            <a:off x="6207530" y="1546425"/>
            <a:ext cx="4805679" cy="4655689"/>
          </a:xfrm>
          <a:prstGeom prst="rect">
            <a:avLst/>
          </a:prstGeom>
        </p:spPr>
      </p:pic>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2" y="1595438"/>
            <a:ext cx="5925312" cy="3246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a:t>© KPA 2019. ALL RIGHTS RESERVED. </a:t>
            </a:r>
            <a:endParaRPr lang="en-US" dirty="0"/>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5" name="Picture Placeholder 4">
            <a:extLst>
              <a:ext uri="{FF2B5EF4-FFF2-40B4-BE49-F238E27FC236}">
                <a16:creationId xmlns:a16="http://schemas.microsoft.com/office/drawing/2014/main" id="{BFBCC305-C4FF-0E40-A6D9-3688870D3365}"/>
              </a:ext>
            </a:extLst>
          </p:cNvPr>
          <p:cNvSpPr>
            <a:spLocks noGrp="1"/>
          </p:cNvSpPr>
          <p:nvPr>
            <p:ph type="pic" sz="quarter" idx="19"/>
          </p:nvPr>
        </p:nvSpPr>
        <p:spPr>
          <a:xfrm>
            <a:off x="7160559" y="1870596"/>
            <a:ext cx="2837329" cy="3742917"/>
          </a:xfrm>
          <a:prstGeom prst="roundRect">
            <a:avLst>
              <a:gd name="adj" fmla="val 2058"/>
            </a:avLst>
          </a:prstGeom>
          <a:solidFill>
            <a:schemeClr val="bg1">
              <a:lumMod val="75000"/>
            </a:schemeClr>
          </a:solidFill>
        </p:spPr>
        <p:txBody>
          <a:bodyPr/>
          <a:lstStyle/>
          <a:p>
            <a:endParaRPr lang="en-US" dirty="0"/>
          </a:p>
        </p:txBody>
      </p:sp>
    </p:spTree>
    <p:extLst>
      <p:ext uri="{BB962C8B-B14F-4D97-AF65-F5344CB8AC3E}">
        <p14:creationId xmlns:p14="http://schemas.microsoft.com/office/powerpoint/2010/main" val="188945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Table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a:t>© KPA 2019. ALL RIGHTS RESERVED. </a:t>
            </a:r>
            <a:endParaRPr lang="en-US" dirty="0"/>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9" name="Picture 8">
            <a:extLst>
              <a:ext uri="{FF2B5EF4-FFF2-40B4-BE49-F238E27FC236}">
                <a16:creationId xmlns:a16="http://schemas.microsoft.com/office/drawing/2014/main" id="{9FC91E60-EED6-7942-ADA8-4700C91E7ECA}"/>
              </a:ext>
            </a:extLst>
          </p:cNvPr>
          <p:cNvPicPr>
            <a:picLocks noChangeAspect="1"/>
          </p:cNvPicPr>
          <p:nvPr userDrawn="1"/>
        </p:nvPicPr>
        <p:blipFill>
          <a:blip r:embed="rId2"/>
          <a:stretch>
            <a:fillRect/>
          </a:stretch>
        </p:blipFill>
        <p:spPr>
          <a:xfrm>
            <a:off x="6207530" y="1546425"/>
            <a:ext cx="4805679" cy="4655689"/>
          </a:xfrm>
          <a:prstGeom prst="rect">
            <a:avLst/>
          </a:prstGeom>
        </p:spPr>
      </p:pic>
      <p:sp>
        <p:nvSpPr>
          <p:cNvPr id="10" name="Picture Placeholder 4">
            <a:extLst>
              <a:ext uri="{FF2B5EF4-FFF2-40B4-BE49-F238E27FC236}">
                <a16:creationId xmlns:a16="http://schemas.microsoft.com/office/drawing/2014/main" id="{1AC7A007-18A2-C641-95E6-35829D91805F}"/>
              </a:ext>
            </a:extLst>
          </p:cNvPr>
          <p:cNvSpPr>
            <a:spLocks noGrp="1"/>
          </p:cNvSpPr>
          <p:nvPr>
            <p:ph type="pic" sz="quarter" idx="19"/>
          </p:nvPr>
        </p:nvSpPr>
        <p:spPr>
          <a:xfrm>
            <a:off x="7163921" y="1870596"/>
            <a:ext cx="2837329" cy="3742917"/>
          </a:xfrm>
          <a:prstGeom prst="roundRect">
            <a:avLst>
              <a:gd name="adj" fmla="val 2058"/>
            </a:avLst>
          </a:prstGeom>
          <a:solidFill>
            <a:schemeClr val="bg1">
              <a:lumMod val="75000"/>
            </a:schemeClr>
          </a:solidFill>
        </p:spPr>
        <p:txBody>
          <a:bodyPr/>
          <a:lstStyle/>
          <a:p>
            <a:endParaRPr lang="en-US" dirty="0"/>
          </a:p>
        </p:txBody>
      </p:sp>
    </p:spTree>
    <p:extLst>
      <p:ext uri="{BB962C8B-B14F-4D97-AF65-F5344CB8AC3E}">
        <p14:creationId xmlns:p14="http://schemas.microsoft.com/office/powerpoint/2010/main" val="149399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Phon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1595438"/>
            <a:ext cx="5925312"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a:t>© KPA 2019. ALL RIGHTS RESERVED. </a:t>
            </a:r>
            <a:endParaRPr lang="en-US" dirty="0"/>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13" name="Picture 12">
            <a:extLst>
              <a:ext uri="{FF2B5EF4-FFF2-40B4-BE49-F238E27FC236}">
                <a16:creationId xmlns:a16="http://schemas.microsoft.com/office/drawing/2014/main" id="{053632CA-BC54-1149-AC26-17BBE4FC25AF}"/>
              </a:ext>
            </a:extLst>
          </p:cNvPr>
          <p:cNvPicPr>
            <a:picLocks noChangeAspect="1"/>
          </p:cNvPicPr>
          <p:nvPr userDrawn="1"/>
        </p:nvPicPr>
        <p:blipFill>
          <a:blip r:embed="rId2"/>
          <a:srcRect/>
          <a:stretch/>
        </p:blipFill>
        <p:spPr>
          <a:xfrm>
            <a:off x="7457357" y="1559859"/>
            <a:ext cx="2892049" cy="4758996"/>
          </a:xfrm>
          <a:prstGeom prst="rect">
            <a:avLst/>
          </a:prstGeom>
        </p:spPr>
      </p:pic>
      <p:sp>
        <p:nvSpPr>
          <p:cNvPr id="14" name="Rectangle 13">
            <a:extLst>
              <a:ext uri="{FF2B5EF4-FFF2-40B4-BE49-F238E27FC236}">
                <a16:creationId xmlns:a16="http://schemas.microsoft.com/office/drawing/2014/main" id="{9D3F2F08-E423-8D4F-8E83-5EA2EDC4C29E}"/>
              </a:ext>
            </a:extLst>
          </p:cNvPr>
          <p:cNvSpPr/>
          <p:nvPr userDrawn="1"/>
        </p:nvSpPr>
        <p:spPr>
          <a:xfrm>
            <a:off x="8350624" y="1842247"/>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sp>
        <p:nvSpPr>
          <p:cNvPr id="17" name="Picture Placeholder 16">
            <a:extLst>
              <a:ext uri="{FF2B5EF4-FFF2-40B4-BE49-F238E27FC236}">
                <a16:creationId xmlns:a16="http://schemas.microsoft.com/office/drawing/2014/main" id="{28B2FDC7-F87A-4240-800C-E56B8037CD96}"/>
              </a:ext>
            </a:extLst>
          </p:cNvPr>
          <p:cNvSpPr>
            <a:spLocks noGrp="1"/>
          </p:cNvSpPr>
          <p:nvPr>
            <p:ph type="pic" sz="quarter" idx="20"/>
          </p:nvPr>
        </p:nvSpPr>
        <p:spPr>
          <a:xfrm>
            <a:off x="8002914" y="1842641"/>
            <a:ext cx="1870148" cy="4063286"/>
          </a:xfrm>
          <a:custGeom>
            <a:avLst/>
            <a:gdLst>
              <a:gd name="connsiteX0" fmla="*/ 181255 w 1870148"/>
              <a:gd name="connsiteY0" fmla="*/ 0 h 4063286"/>
              <a:gd name="connsiteX1" fmla="*/ 396044 w 1870148"/>
              <a:gd name="connsiteY1" fmla="*/ 0 h 4063286"/>
              <a:gd name="connsiteX2" fmla="*/ 391796 w 1870148"/>
              <a:gd name="connsiteY2" fmla="*/ 20782 h 4063286"/>
              <a:gd name="connsiteX3" fmla="*/ 391796 w 1870148"/>
              <a:gd name="connsiteY3" fmla="*/ 45715 h 4063286"/>
              <a:gd name="connsiteX4" fmla="*/ 394912 w 1870148"/>
              <a:gd name="connsiteY4" fmla="*/ 60960 h 4063286"/>
              <a:gd name="connsiteX5" fmla="*/ 396044 w 1870148"/>
              <a:gd name="connsiteY5" fmla="*/ 60960 h 4063286"/>
              <a:gd name="connsiteX6" fmla="*/ 395478 w 1870148"/>
              <a:gd name="connsiteY6" fmla="*/ 63729 h 4063286"/>
              <a:gd name="connsiteX7" fmla="*/ 401220 w 1870148"/>
              <a:gd name="connsiteY7" fmla="*/ 91825 h 4063286"/>
              <a:gd name="connsiteX8" fmla="*/ 511721 w 1870148"/>
              <a:gd name="connsiteY8" fmla="*/ 164174 h 4063286"/>
              <a:gd name="connsiteX9" fmla="*/ 1323828 w 1870148"/>
              <a:gd name="connsiteY9" fmla="*/ 164174 h 4063286"/>
              <a:gd name="connsiteX10" fmla="*/ 1434330 w 1870148"/>
              <a:gd name="connsiteY10" fmla="*/ 91825 h 4063286"/>
              <a:gd name="connsiteX11" fmla="*/ 1440072 w 1870148"/>
              <a:gd name="connsiteY11" fmla="*/ 63729 h 4063286"/>
              <a:gd name="connsiteX12" fmla="*/ 1439506 w 1870148"/>
              <a:gd name="connsiteY12" fmla="*/ 60960 h 4063286"/>
              <a:gd name="connsiteX13" fmla="*/ 1440638 w 1870148"/>
              <a:gd name="connsiteY13" fmla="*/ 60960 h 4063286"/>
              <a:gd name="connsiteX14" fmla="*/ 1443754 w 1870148"/>
              <a:gd name="connsiteY14" fmla="*/ 45715 h 4063286"/>
              <a:gd name="connsiteX15" fmla="*/ 1443754 w 1870148"/>
              <a:gd name="connsiteY15" fmla="*/ 20782 h 4063286"/>
              <a:gd name="connsiteX16" fmla="*/ 1439506 w 1870148"/>
              <a:gd name="connsiteY16" fmla="*/ 0 h 4063286"/>
              <a:gd name="connsiteX17" fmla="*/ 1688893 w 1870148"/>
              <a:gd name="connsiteY17" fmla="*/ 0 h 4063286"/>
              <a:gd name="connsiteX18" fmla="*/ 1870148 w 1870148"/>
              <a:gd name="connsiteY18" fmla="*/ 179038 h 4063286"/>
              <a:gd name="connsiteX19" fmla="*/ 1870148 w 1870148"/>
              <a:gd name="connsiteY19" fmla="*/ 239998 h 4063286"/>
              <a:gd name="connsiteX20" fmla="*/ 1870148 w 1870148"/>
              <a:gd name="connsiteY20" fmla="*/ 3823288 h 4063286"/>
              <a:gd name="connsiteX21" fmla="*/ 1870148 w 1870148"/>
              <a:gd name="connsiteY21" fmla="*/ 3884248 h 4063286"/>
              <a:gd name="connsiteX22" fmla="*/ 1688893 w 1870148"/>
              <a:gd name="connsiteY22" fmla="*/ 4063286 h 4063286"/>
              <a:gd name="connsiteX23" fmla="*/ 181255 w 1870148"/>
              <a:gd name="connsiteY23" fmla="*/ 4063286 h 4063286"/>
              <a:gd name="connsiteX24" fmla="*/ 0 w 1870148"/>
              <a:gd name="connsiteY24" fmla="*/ 3884248 h 4063286"/>
              <a:gd name="connsiteX25" fmla="*/ 0 w 1870148"/>
              <a:gd name="connsiteY25" fmla="*/ 3823288 h 4063286"/>
              <a:gd name="connsiteX26" fmla="*/ 0 w 1870148"/>
              <a:gd name="connsiteY26" fmla="*/ 239998 h 4063286"/>
              <a:gd name="connsiteX27" fmla="*/ 0 w 1870148"/>
              <a:gd name="connsiteY27" fmla="*/ 179038 h 4063286"/>
              <a:gd name="connsiteX28" fmla="*/ 181255 w 1870148"/>
              <a:gd name="connsiteY28" fmla="*/ 0 h 40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0148" h="4063286">
                <a:moveTo>
                  <a:pt x="181255" y="0"/>
                </a:moveTo>
                <a:lnTo>
                  <a:pt x="396044" y="0"/>
                </a:lnTo>
                <a:lnTo>
                  <a:pt x="391796" y="20782"/>
                </a:lnTo>
                <a:lnTo>
                  <a:pt x="391796" y="45715"/>
                </a:lnTo>
                <a:lnTo>
                  <a:pt x="394912" y="60960"/>
                </a:lnTo>
                <a:lnTo>
                  <a:pt x="396044" y="60960"/>
                </a:lnTo>
                <a:lnTo>
                  <a:pt x="395478" y="63729"/>
                </a:lnTo>
                <a:lnTo>
                  <a:pt x="401220" y="91825"/>
                </a:lnTo>
                <a:cubicBezTo>
                  <a:pt x="419426" y="134341"/>
                  <a:pt x="462046" y="164174"/>
                  <a:pt x="511721" y="164174"/>
                </a:cubicBezTo>
                <a:lnTo>
                  <a:pt x="1323828" y="164174"/>
                </a:lnTo>
                <a:cubicBezTo>
                  <a:pt x="1373504" y="164174"/>
                  <a:pt x="1416124" y="134341"/>
                  <a:pt x="1434330" y="91825"/>
                </a:cubicBezTo>
                <a:lnTo>
                  <a:pt x="1440072" y="63729"/>
                </a:lnTo>
                <a:lnTo>
                  <a:pt x="1439506" y="60960"/>
                </a:lnTo>
                <a:lnTo>
                  <a:pt x="1440638" y="60960"/>
                </a:lnTo>
                <a:lnTo>
                  <a:pt x="1443754" y="45715"/>
                </a:lnTo>
                <a:lnTo>
                  <a:pt x="1443754" y="20782"/>
                </a:lnTo>
                <a:lnTo>
                  <a:pt x="1439506" y="0"/>
                </a:lnTo>
                <a:lnTo>
                  <a:pt x="1688893" y="0"/>
                </a:lnTo>
                <a:cubicBezTo>
                  <a:pt x="1788997" y="0"/>
                  <a:pt x="1870148" y="80158"/>
                  <a:pt x="1870148" y="179038"/>
                </a:cubicBezTo>
                <a:lnTo>
                  <a:pt x="1870148" y="239998"/>
                </a:lnTo>
                <a:lnTo>
                  <a:pt x="1870148" y="3823288"/>
                </a:lnTo>
                <a:lnTo>
                  <a:pt x="1870148" y="3884248"/>
                </a:lnTo>
                <a:cubicBezTo>
                  <a:pt x="1870148" y="3983128"/>
                  <a:pt x="1788997" y="4063286"/>
                  <a:pt x="1688893" y="4063286"/>
                </a:cubicBezTo>
                <a:lnTo>
                  <a:pt x="181255" y="4063286"/>
                </a:lnTo>
                <a:cubicBezTo>
                  <a:pt x="81151" y="4063286"/>
                  <a:pt x="0" y="3983128"/>
                  <a:pt x="0" y="3884248"/>
                </a:cubicBezTo>
                <a:lnTo>
                  <a:pt x="0" y="3823288"/>
                </a:lnTo>
                <a:lnTo>
                  <a:pt x="0" y="239998"/>
                </a:lnTo>
                <a:lnTo>
                  <a:pt x="0" y="179038"/>
                </a:lnTo>
                <a:cubicBezTo>
                  <a:pt x="0" y="80158"/>
                  <a:pt x="81151" y="0"/>
                  <a:pt x="181255" y="0"/>
                </a:cubicBezTo>
                <a:close/>
              </a:path>
            </a:pathLst>
          </a:custGeom>
          <a:solidFill>
            <a:schemeClr val="bg1">
              <a:lumMod val="75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18706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Phon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a:t>© KPA 2019. ALL RIGHTS RESERVED. </a:t>
            </a:r>
            <a:endParaRPr lang="en-US" dirty="0"/>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9CC7EDC9-589F-5F43-8740-9B6844C926C4}"/>
              </a:ext>
            </a:extLst>
          </p:cNvPr>
          <p:cNvSpPr/>
          <p:nvPr userDrawn="1"/>
        </p:nvSpPr>
        <p:spPr>
          <a:xfrm>
            <a:off x="8350624" y="1842247"/>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pic>
        <p:nvPicPr>
          <p:cNvPr id="11" name="Picture 10">
            <a:extLst>
              <a:ext uri="{FF2B5EF4-FFF2-40B4-BE49-F238E27FC236}">
                <a16:creationId xmlns:a16="http://schemas.microsoft.com/office/drawing/2014/main" id="{F99EAEB3-B0E8-5C45-A5D5-34D88FAB6DC4}"/>
              </a:ext>
            </a:extLst>
          </p:cNvPr>
          <p:cNvPicPr>
            <a:picLocks noChangeAspect="1"/>
          </p:cNvPicPr>
          <p:nvPr userDrawn="1"/>
        </p:nvPicPr>
        <p:blipFill>
          <a:blip r:embed="rId2"/>
          <a:srcRect/>
          <a:stretch/>
        </p:blipFill>
        <p:spPr>
          <a:xfrm>
            <a:off x="7457357" y="1559859"/>
            <a:ext cx="2892049" cy="4758996"/>
          </a:xfrm>
          <a:prstGeom prst="rect">
            <a:avLst/>
          </a:prstGeom>
        </p:spPr>
      </p:pic>
      <p:sp>
        <p:nvSpPr>
          <p:cNvPr id="13" name="Rectangle 12">
            <a:extLst>
              <a:ext uri="{FF2B5EF4-FFF2-40B4-BE49-F238E27FC236}">
                <a16:creationId xmlns:a16="http://schemas.microsoft.com/office/drawing/2014/main" id="{BA729702-1455-4A49-A66F-347715DB9F9F}"/>
              </a:ext>
            </a:extLst>
          </p:cNvPr>
          <p:cNvSpPr/>
          <p:nvPr userDrawn="1"/>
        </p:nvSpPr>
        <p:spPr>
          <a:xfrm>
            <a:off x="8350624" y="1842246"/>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sp>
        <p:nvSpPr>
          <p:cNvPr id="12" name="Picture Placeholder 11">
            <a:extLst>
              <a:ext uri="{FF2B5EF4-FFF2-40B4-BE49-F238E27FC236}">
                <a16:creationId xmlns:a16="http://schemas.microsoft.com/office/drawing/2014/main" id="{DB604C78-401E-4B45-90FA-06C9B5793DCD}"/>
              </a:ext>
            </a:extLst>
          </p:cNvPr>
          <p:cNvSpPr>
            <a:spLocks noGrp="1"/>
          </p:cNvSpPr>
          <p:nvPr>
            <p:ph type="pic" sz="quarter" idx="20"/>
          </p:nvPr>
        </p:nvSpPr>
        <p:spPr>
          <a:xfrm>
            <a:off x="8002914" y="1842641"/>
            <a:ext cx="1870148" cy="4063286"/>
          </a:xfrm>
          <a:custGeom>
            <a:avLst/>
            <a:gdLst>
              <a:gd name="connsiteX0" fmla="*/ 181255 w 1870148"/>
              <a:gd name="connsiteY0" fmla="*/ 0 h 4063286"/>
              <a:gd name="connsiteX1" fmla="*/ 396044 w 1870148"/>
              <a:gd name="connsiteY1" fmla="*/ 0 h 4063286"/>
              <a:gd name="connsiteX2" fmla="*/ 391796 w 1870148"/>
              <a:gd name="connsiteY2" fmla="*/ 20782 h 4063286"/>
              <a:gd name="connsiteX3" fmla="*/ 391796 w 1870148"/>
              <a:gd name="connsiteY3" fmla="*/ 45715 h 4063286"/>
              <a:gd name="connsiteX4" fmla="*/ 394912 w 1870148"/>
              <a:gd name="connsiteY4" fmla="*/ 60960 h 4063286"/>
              <a:gd name="connsiteX5" fmla="*/ 396044 w 1870148"/>
              <a:gd name="connsiteY5" fmla="*/ 60960 h 4063286"/>
              <a:gd name="connsiteX6" fmla="*/ 395478 w 1870148"/>
              <a:gd name="connsiteY6" fmla="*/ 63729 h 4063286"/>
              <a:gd name="connsiteX7" fmla="*/ 401220 w 1870148"/>
              <a:gd name="connsiteY7" fmla="*/ 91825 h 4063286"/>
              <a:gd name="connsiteX8" fmla="*/ 511721 w 1870148"/>
              <a:gd name="connsiteY8" fmla="*/ 164174 h 4063286"/>
              <a:gd name="connsiteX9" fmla="*/ 1323828 w 1870148"/>
              <a:gd name="connsiteY9" fmla="*/ 164174 h 4063286"/>
              <a:gd name="connsiteX10" fmla="*/ 1434330 w 1870148"/>
              <a:gd name="connsiteY10" fmla="*/ 91825 h 4063286"/>
              <a:gd name="connsiteX11" fmla="*/ 1440072 w 1870148"/>
              <a:gd name="connsiteY11" fmla="*/ 63729 h 4063286"/>
              <a:gd name="connsiteX12" fmla="*/ 1439506 w 1870148"/>
              <a:gd name="connsiteY12" fmla="*/ 60960 h 4063286"/>
              <a:gd name="connsiteX13" fmla="*/ 1440638 w 1870148"/>
              <a:gd name="connsiteY13" fmla="*/ 60960 h 4063286"/>
              <a:gd name="connsiteX14" fmla="*/ 1443754 w 1870148"/>
              <a:gd name="connsiteY14" fmla="*/ 45715 h 4063286"/>
              <a:gd name="connsiteX15" fmla="*/ 1443754 w 1870148"/>
              <a:gd name="connsiteY15" fmla="*/ 20782 h 4063286"/>
              <a:gd name="connsiteX16" fmla="*/ 1439506 w 1870148"/>
              <a:gd name="connsiteY16" fmla="*/ 0 h 4063286"/>
              <a:gd name="connsiteX17" fmla="*/ 1688893 w 1870148"/>
              <a:gd name="connsiteY17" fmla="*/ 0 h 4063286"/>
              <a:gd name="connsiteX18" fmla="*/ 1870148 w 1870148"/>
              <a:gd name="connsiteY18" fmla="*/ 179038 h 4063286"/>
              <a:gd name="connsiteX19" fmla="*/ 1870148 w 1870148"/>
              <a:gd name="connsiteY19" fmla="*/ 239998 h 4063286"/>
              <a:gd name="connsiteX20" fmla="*/ 1870148 w 1870148"/>
              <a:gd name="connsiteY20" fmla="*/ 3823288 h 4063286"/>
              <a:gd name="connsiteX21" fmla="*/ 1870148 w 1870148"/>
              <a:gd name="connsiteY21" fmla="*/ 3884248 h 4063286"/>
              <a:gd name="connsiteX22" fmla="*/ 1688893 w 1870148"/>
              <a:gd name="connsiteY22" fmla="*/ 4063286 h 4063286"/>
              <a:gd name="connsiteX23" fmla="*/ 181255 w 1870148"/>
              <a:gd name="connsiteY23" fmla="*/ 4063286 h 4063286"/>
              <a:gd name="connsiteX24" fmla="*/ 0 w 1870148"/>
              <a:gd name="connsiteY24" fmla="*/ 3884248 h 4063286"/>
              <a:gd name="connsiteX25" fmla="*/ 0 w 1870148"/>
              <a:gd name="connsiteY25" fmla="*/ 3823288 h 4063286"/>
              <a:gd name="connsiteX26" fmla="*/ 0 w 1870148"/>
              <a:gd name="connsiteY26" fmla="*/ 239998 h 4063286"/>
              <a:gd name="connsiteX27" fmla="*/ 0 w 1870148"/>
              <a:gd name="connsiteY27" fmla="*/ 179038 h 4063286"/>
              <a:gd name="connsiteX28" fmla="*/ 181255 w 1870148"/>
              <a:gd name="connsiteY28" fmla="*/ 0 h 40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0148" h="4063286">
                <a:moveTo>
                  <a:pt x="181255" y="0"/>
                </a:moveTo>
                <a:lnTo>
                  <a:pt x="396044" y="0"/>
                </a:lnTo>
                <a:lnTo>
                  <a:pt x="391796" y="20782"/>
                </a:lnTo>
                <a:lnTo>
                  <a:pt x="391796" y="45715"/>
                </a:lnTo>
                <a:lnTo>
                  <a:pt x="394912" y="60960"/>
                </a:lnTo>
                <a:lnTo>
                  <a:pt x="396044" y="60960"/>
                </a:lnTo>
                <a:lnTo>
                  <a:pt x="395478" y="63729"/>
                </a:lnTo>
                <a:lnTo>
                  <a:pt x="401220" y="91825"/>
                </a:lnTo>
                <a:cubicBezTo>
                  <a:pt x="419426" y="134341"/>
                  <a:pt x="462046" y="164174"/>
                  <a:pt x="511721" y="164174"/>
                </a:cubicBezTo>
                <a:lnTo>
                  <a:pt x="1323828" y="164174"/>
                </a:lnTo>
                <a:cubicBezTo>
                  <a:pt x="1373504" y="164174"/>
                  <a:pt x="1416124" y="134341"/>
                  <a:pt x="1434330" y="91825"/>
                </a:cubicBezTo>
                <a:lnTo>
                  <a:pt x="1440072" y="63729"/>
                </a:lnTo>
                <a:lnTo>
                  <a:pt x="1439506" y="60960"/>
                </a:lnTo>
                <a:lnTo>
                  <a:pt x="1440638" y="60960"/>
                </a:lnTo>
                <a:lnTo>
                  <a:pt x="1443754" y="45715"/>
                </a:lnTo>
                <a:lnTo>
                  <a:pt x="1443754" y="20782"/>
                </a:lnTo>
                <a:lnTo>
                  <a:pt x="1439506" y="0"/>
                </a:lnTo>
                <a:lnTo>
                  <a:pt x="1688893" y="0"/>
                </a:lnTo>
                <a:cubicBezTo>
                  <a:pt x="1788997" y="0"/>
                  <a:pt x="1870148" y="80158"/>
                  <a:pt x="1870148" y="179038"/>
                </a:cubicBezTo>
                <a:lnTo>
                  <a:pt x="1870148" y="239998"/>
                </a:lnTo>
                <a:lnTo>
                  <a:pt x="1870148" y="3823288"/>
                </a:lnTo>
                <a:lnTo>
                  <a:pt x="1870148" y="3884248"/>
                </a:lnTo>
                <a:cubicBezTo>
                  <a:pt x="1870148" y="3983128"/>
                  <a:pt x="1788997" y="4063286"/>
                  <a:pt x="1688893" y="4063286"/>
                </a:cubicBezTo>
                <a:lnTo>
                  <a:pt x="181255" y="4063286"/>
                </a:lnTo>
                <a:cubicBezTo>
                  <a:pt x="81151" y="4063286"/>
                  <a:pt x="0" y="3983128"/>
                  <a:pt x="0" y="3884248"/>
                </a:cubicBezTo>
                <a:lnTo>
                  <a:pt x="0" y="3823288"/>
                </a:lnTo>
                <a:lnTo>
                  <a:pt x="0" y="239998"/>
                </a:lnTo>
                <a:lnTo>
                  <a:pt x="0" y="179038"/>
                </a:lnTo>
                <a:cubicBezTo>
                  <a:pt x="0" y="80158"/>
                  <a:pt x="81151" y="0"/>
                  <a:pt x="181255" y="0"/>
                </a:cubicBezTo>
                <a:close/>
              </a:path>
            </a:pathLst>
          </a:custGeom>
          <a:solidFill>
            <a:schemeClr val="bg1">
              <a:lumMod val="75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28455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A">
    <p:spTree>
      <p:nvGrpSpPr>
        <p:cNvPr id="1" name=""/>
        <p:cNvGrpSpPr/>
        <p:nvPr/>
      </p:nvGrpSpPr>
      <p:grpSpPr>
        <a:xfrm>
          <a:off x="0" y="0"/>
          <a:ext cx="0" cy="0"/>
          <a:chOff x="0" y="0"/>
          <a:chExt cx="0" cy="0"/>
        </a:xfrm>
      </p:grpSpPr>
      <p:sp>
        <p:nvSpPr>
          <p:cNvPr id="20" name="Rectangle 3">
            <a:extLst>
              <a:ext uri="{FF2B5EF4-FFF2-40B4-BE49-F238E27FC236}">
                <a16:creationId xmlns:a16="http://schemas.microsoft.com/office/drawing/2014/main" id="{BC5CDC8E-1337-6149-B06D-144ABED08161}"/>
              </a:ext>
            </a:extLst>
          </p:cNvPr>
          <p:cNvSpPr/>
          <p:nvPr userDrawn="1"/>
        </p:nvSpPr>
        <p:spPr>
          <a:xfrm>
            <a:off x="0" y="0"/>
            <a:ext cx="12192000" cy="3948207"/>
          </a:xfrm>
          <a:custGeom>
            <a:avLst/>
            <a:gdLst>
              <a:gd name="connsiteX0" fmla="*/ 0 w 12192000"/>
              <a:gd name="connsiteY0" fmla="*/ 0 h 5984558"/>
              <a:gd name="connsiteX1" fmla="*/ 12192000 w 12192000"/>
              <a:gd name="connsiteY1" fmla="*/ 0 h 5984558"/>
              <a:gd name="connsiteX2" fmla="*/ 12192000 w 12192000"/>
              <a:gd name="connsiteY2" fmla="*/ 5984558 h 5984558"/>
              <a:gd name="connsiteX3" fmla="*/ 0 w 12192000"/>
              <a:gd name="connsiteY3" fmla="*/ 5984558 h 5984558"/>
              <a:gd name="connsiteX4" fmla="*/ 0 w 12192000"/>
              <a:gd name="connsiteY4" fmla="*/ 0 h 5984558"/>
              <a:gd name="connsiteX0" fmla="*/ 0 w 12192000"/>
              <a:gd name="connsiteY0" fmla="*/ 0 h 5984558"/>
              <a:gd name="connsiteX1" fmla="*/ 12192000 w 12192000"/>
              <a:gd name="connsiteY1" fmla="*/ 0 h 5984558"/>
              <a:gd name="connsiteX2" fmla="*/ 12192000 w 12192000"/>
              <a:gd name="connsiteY2" fmla="*/ 4430078 h 5984558"/>
              <a:gd name="connsiteX3" fmla="*/ 0 w 12192000"/>
              <a:gd name="connsiteY3" fmla="*/ 5984558 h 5984558"/>
              <a:gd name="connsiteX4" fmla="*/ 0 w 12192000"/>
              <a:gd name="connsiteY4" fmla="*/ 0 h 598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984558">
                <a:moveTo>
                  <a:pt x="0" y="0"/>
                </a:moveTo>
                <a:lnTo>
                  <a:pt x="12192000" y="0"/>
                </a:lnTo>
                <a:lnTo>
                  <a:pt x="12192000" y="4430078"/>
                </a:lnTo>
                <a:lnTo>
                  <a:pt x="0" y="5984558"/>
                </a:lnTo>
                <a:lnTo>
                  <a:pt x="0" y="0"/>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4885508"/>
            <a:ext cx="2428583"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p:cNvSpPr>
          <p:nvPr>
            <p:ph type="pic" sz="quarter" idx="16"/>
          </p:nvPr>
        </p:nvSpPr>
        <p:spPr>
          <a:xfrm>
            <a:off x="47307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p:cNvSpPr>
          <p:nvPr>
            <p:ph type="pic" sz="quarter" idx="17"/>
          </p:nvPr>
        </p:nvSpPr>
        <p:spPr>
          <a:xfrm>
            <a:off x="318778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p:cNvSpPr>
          <p:nvPr>
            <p:ph type="pic" sz="quarter" idx="18"/>
          </p:nvPr>
        </p:nvSpPr>
        <p:spPr>
          <a:xfrm>
            <a:off x="590249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p:cNvSpPr>
          <p:nvPr>
            <p:ph type="pic" sz="quarter" idx="19"/>
          </p:nvPr>
        </p:nvSpPr>
        <p:spPr>
          <a:xfrm>
            <a:off x="8617206"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p:nvPr>
        </p:nvSpPr>
        <p:spPr>
          <a:xfrm>
            <a:off x="3192863"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p:nvPr>
        </p:nvSpPr>
        <p:spPr>
          <a:xfrm>
            <a:off x="5929066"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p:nvPr>
        </p:nvSpPr>
        <p:spPr>
          <a:xfrm>
            <a:off x="8643776" y="4885508"/>
            <a:ext cx="242858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a:t>© KPA 2019. ALL RIGHTS RESERVED. </a:t>
            </a:r>
            <a:endParaRPr lang="en-US" dirty="0"/>
          </a:p>
        </p:txBody>
      </p:sp>
    </p:spTree>
    <p:extLst>
      <p:ext uri="{BB962C8B-B14F-4D97-AF65-F5344CB8AC3E}">
        <p14:creationId xmlns:p14="http://schemas.microsoft.com/office/powerpoint/2010/main" val="247903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B">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9E756FE6-E49E-5445-8720-678D292D5956}"/>
              </a:ext>
            </a:extLst>
          </p:cNvPr>
          <p:cNvSpPr/>
          <p:nvPr userDrawn="1"/>
        </p:nvSpPr>
        <p:spPr>
          <a:xfrm>
            <a:off x="0" y="0"/>
            <a:ext cx="12192000" cy="2894493"/>
          </a:xfrm>
          <a:custGeom>
            <a:avLst/>
            <a:gdLst>
              <a:gd name="connsiteX0" fmla="*/ 0 w 12192000"/>
              <a:gd name="connsiteY0" fmla="*/ 0 h 2894493"/>
              <a:gd name="connsiteX1" fmla="*/ 12192000 w 12192000"/>
              <a:gd name="connsiteY1" fmla="*/ 0 h 2894493"/>
              <a:gd name="connsiteX2" fmla="*/ 12192000 w 12192000"/>
              <a:gd name="connsiteY2" fmla="*/ 1868952 h 2894493"/>
              <a:gd name="connsiteX3" fmla="*/ 0 w 12192000"/>
              <a:gd name="connsiteY3" fmla="*/ 2894493 h 2894493"/>
            </a:gdLst>
            <a:ahLst/>
            <a:cxnLst>
              <a:cxn ang="0">
                <a:pos x="connsiteX0" y="connsiteY0"/>
              </a:cxn>
              <a:cxn ang="0">
                <a:pos x="connsiteX1" y="connsiteY1"/>
              </a:cxn>
              <a:cxn ang="0">
                <a:pos x="connsiteX2" y="connsiteY2"/>
              </a:cxn>
              <a:cxn ang="0">
                <a:pos x="connsiteX3" y="connsiteY3"/>
              </a:cxn>
            </a:cxnLst>
            <a:rect l="l" t="t" r="r" b="b"/>
            <a:pathLst>
              <a:path w="12192000" h="2894493">
                <a:moveTo>
                  <a:pt x="0" y="0"/>
                </a:moveTo>
                <a:lnTo>
                  <a:pt x="12192000" y="0"/>
                </a:lnTo>
                <a:lnTo>
                  <a:pt x="12192000" y="1868952"/>
                </a:lnTo>
                <a:lnTo>
                  <a:pt x="0" y="2894493"/>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hasCustomPrompt="1"/>
          </p:nvPr>
        </p:nvSpPr>
        <p:spPr>
          <a:xfrm>
            <a:off x="473073" y="3268759"/>
            <a:ext cx="2428583"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noChangeAspect="1"/>
          </p:cNvSpPr>
          <p:nvPr>
            <p:ph type="pic" sz="quarter" idx="16"/>
          </p:nvPr>
        </p:nvSpPr>
        <p:spPr>
          <a:xfrm>
            <a:off x="47307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noChangeAspect="1"/>
          </p:cNvSpPr>
          <p:nvPr>
            <p:ph type="pic" sz="quarter" idx="17"/>
          </p:nvPr>
        </p:nvSpPr>
        <p:spPr>
          <a:xfrm>
            <a:off x="318778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noChangeAspect="1"/>
          </p:cNvSpPr>
          <p:nvPr>
            <p:ph type="pic" sz="quarter" idx="18"/>
          </p:nvPr>
        </p:nvSpPr>
        <p:spPr>
          <a:xfrm>
            <a:off x="590249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noChangeAspect="1"/>
          </p:cNvSpPr>
          <p:nvPr>
            <p:ph type="pic" sz="quarter" idx="19"/>
          </p:nvPr>
        </p:nvSpPr>
        <p:spPr>
          <a:xfrm>
            <a:off x="8617206"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hasCustomPrompt="1"/>
          </p:nvPr>
        </p:nvSpPr>
        <p:spPr>
          <a:xfrm>
            <a:off x="3192863" y="3268759"/>
            <a:ext cx="235163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hasCustomPrompt="1"/>
          </p:nvPr>
        </p:nvSpPr>
        <p:spPr>
          <a:xfrm>
            <a:off x="5929066" y="3268759"/>
            <a:ext cx="235163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hasCustomPrompt="1"/>
          </p:nvPr>
        </p:nvSpPr>
        <p:spPr>
          <a:xfrm>
            <a:off x="8643776" y="3268759"/>
            <a:ext cx="242858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a:t>© KPA 2019. ALL RIGHTS RESERVED. </a:t>
            </a:r>
            <a:endParaRPr lang="en-US" dirty="0"/>
          </a:p>
        </p:txBody>
      </p:sp>
      <p:sp>
        <p:nvSpPr>
          <p:cNvPr id="18" name="Picture Placeholder 3">
            <a:extLst>
              <a:ext uri="{FF2B5EF4-FFF2-40B4-BE49-F238E27FC236}">
                <a16:creationId xmlns:a16="http://schemas.microsoft.com/office/drawing/2014/main" id="{3285B39B-0194-2941-ACF6-FE5FE23F4995}"/>
              </a:ext>
            </a:extLst>
          </p:cNvPr>
          <p:cNvSpPr>
            <a:spLocks noGrp="1" noChangeAspect="1"/>
          </p:cNvSpPr>
          <p:nvPr>
            <p:ph type="pic" sz="quarter" idx="26"/>
          </p:nvPr>
        </p:nvSpPr>
        <p:spPr>
          <a:xfrm>
            <a:off x="47307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1" name="Picture Placeholder 3">
            <a:extLst>
              <a:ext uri="{FF2B5EF4-FFF2-40B4-BE49-F238E27FC236}">
                <a16:creationId xmlns:a16="http://schemas.microsoft.com/office/drawing/2014/main" id="{1B9A16F1-58DC-7B4C-A088-174A25AD1C51}"/>
              </a:ext>
            </a:extLst>
          </p:cNvPr>
          <p:cNvSpPr>
            <a:spLocks noGrp="1" noChangeAspect="1"/>
          </p:cNvSpPr>
          <p:nvPr>
            <p:ph type="pic" sz="quarter" idx="27"/>
          </p:nvPr>
        </p:nvSpPr>
        <p:spPr>
          <a:xfrm>
            <a:off x="318778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2" name="Picture Placeholder 3">
            <a:extLst>
              <a:ext uri="{FF2B5EF4-FFF2-40B4-BE49-F238E27FC236}">
                <a16:creationId xmlns:a16="http://schemas.microsoft.com/office/drawing/2014/main" id="{13ECFCB5-94C1-5F40-8E70-7B1C2476AEAD}"/>
              </a:ext>
            </a:extLst>
          </p:cNvPr>
          <p:cNvSpPr>
            <a:spLocks noGrp="1" noChangeAspect="1"/>
          </p:cNvSpPr>
          <p:nvPr>
            <p:ph type="pic" sz="quarter" idx="28"/>
          </p:nvPr>
        </p:nvSpPr>
        <p:spPr>
          <a:xfrm>
            <a:off x="590249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3" name="Picture Placeholder 3">
            <a:extLst>
              <a:ext uri="{FF2B5EF4-FFF2-40B4-BE49-F238E27FC236}">
                <a16:creationId xmlns:a16="http://schemas.microsoft.com/office/drawing/2014/main" id="{8258F32D-6B74-064B-AB41-FFEC9FCB335C}"/>
              </a:ext>
            </a:extLst>
          </p:cNvPr>
          <p:cNvSpPr>
            <a:spLocks noGrp="1" noChangeAspect="1"/>
          </p:cNvSpPr>
          <p:nvPr>
            <p:ph type="pic" sz="quarter" idx="29"/>
          </p:nvPr>
        </p:nvSpPr>
        <p:spPr>
          <a:xfrm>
            <a:off x="8617206"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4" name="Content Placeholder 9">
            <a:extLst>
              <a:ext uri="{FF2B5EF4-FFF2-40B4-BE49-F238E27FC236}">
                <a16:creationId xmlns:a16="http://schemas.microsoft.com/office/drawing/2014/main" id="{BB17228D-A56D-5543-A024-40A0EDC2A8FC}"/>
              </a:ext>
            </a:extLst>
          </p:cNvPr>
          <p:cNvSpPr>
            <a:spLocks noGrp="1"/>
          </p:cNvSpPr>
          <p:nvPr>
            <p:ph sz="quarter" idx="30" hasCustomPrompt="1"/>
          </p:nvPr>
        </p:nvSpPr>
        <p:spPr>
          <a:xfrm>
            <a:off x="473073" y="5649102"/>
            <a:ext cx="2428583" cy="665196"/>
          </a:xfrm>
        </p:spPr>
        <p:txBody>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5" name="Content Placeholder 9">
            <a:extLst>
              <a:ext uri="{FF2B5EF4-FFF2-40B4-BE49-F238E27FC236}">
                <a16:creationId xmlns:a16="http://schemas.microsoft.com/office/drawing/2014/main" id="{A1FB2D4D-BE0F-C24A-9D8A-0ACD079E8A1F}"/>
              </a:ext>
            </a:extLst>
          </p:cNvPr>
          <p:cNvSpPr>
            <a:spLocks noGrp="1"/>
          </p:cNvSpPr>
          <p:nvPr>
            <p:ph sz="quarter" idx="31" hasCustomPrompt="1"/>
          </p:nvPr>
        </p:nvSpPr>
        <p:spPr>
          <a:xfrm>
            <a:off x="3192863" y="5649102"/>
            <a:ext cx="235163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6" name="Content Placeholder 9">
            <a:extLst>
              <a:ext uri="{FF2B5EF4-FFF2-40B4-BE49-F238E27FC236}">
                <a16:creationId xmlns:a16="http://schemas.microsoft.com/office/drawing/2014/main" id="{A436296B-CD99-4340-9A9B-F34B190F09D5}"/>
              </a:ext>
            </a:extLst>
          </p:cNvPr>
          <p:cNvSpPr>
            <a:spLocks noGrp="1"/>
          </p:cNvSpPr>
          <p:nvPr>
            <p:ph sz="quarter" idx="32" hasCustomPrompt="1"/>
          </p:nvPr>
        </p:nvSpPr>
        <p:spPr>
          <a:xfrm>
            <a:off x="5929066" y="5649102"/>
            <a:ext cx="235163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7" name="Content Placeholder 9">
            <a:extLst>
              <a:ext uri="{FF2B5EF4-FFF2-40B4-BE49-F238E27FC236}">
                <a16:creationId xmlns:a16="http://schemas.microsoft.com/office/drawing/2014/main" id="{3D3E86E2-F182-A14C-8E11-D9CD568AC845}"/>
              </a:ext>
            </a:extLst>
          </p:cNvPr>
          <p:cNvSpPr>
            <a:spLocks noGrp="1"/>
          </p:cNvSpPr>
          <p:nvPr>
            <p:ph sz="quarter" idx="33" hasCustomPrompt="1"/>
          </p:nvPr>
        </p:nvSpPr>
        <p:spPr>
          <a:xfrm>
            <a:off x="8643776" y="5649102"/>
            <a:ext cx="242858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Tree>
    <p:extLst>
      <p:ext uri="{BB962C8B-B14F-4D97-AF65-F5344CB8AC3E}">
        <p14:creationId xmlns:p14="http://schemas.microsoft.com/office/powerpoint/2010/main" val="37920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C">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CAA12B05-DD2B-764F-A447-9E9E40179A61}"/>
              </a:ext>
            </a:extLst>
          </p:cNvPr>
          <p:cNvSpPr/>
          <p:nvPr userDrawn="1"/>
        </p:nvSpPr>
        <p:spPr>
          <a:xfrm>
            <a:off x="0" y="0"/>
            <a:ext cx="12192000" cy="2894493"/>
          </a:xfrm>
          <a:custGeom>
            <a:avLst/>
            <a:gdLst>
              <a:gd name="connsiteX0" fmla="*/ 0 w 12192000"/>
              <a:gd name="connsiteY0" fmla="*/ 0 h 2894493"/>
              <a:gd name="connsiteX1" fmla="*/ 12192000 w 12192000"/>
              <a:gd name="connsiteY1" fmla="*/ 0 h 2894493"/>
              <a:gd name="connsiteX2" fmla="*/ 12192000 w 12192000"/>
              <a:gd name="connsiteY2" fmla="*/ 1868952 h 2894493"/>
              <a:gd name="connsiteX3" fmla="*/ 0 w 12192000"/>
              <a:gd name="connsiteY3" fmla="*/ 2894493 h 2894493"/>
            </a:gdLst>
            <a:ahLst/>
            <a:cxnLst>
              <a:cxn ang="0">
                <a:pos x="connsiteX0" y="connsiteY0"/>
              </a:cxn>
              <a:cxn ang="0">
                <a:pos x="connsiteX1" y="connsiteY1"/>
              </a:cxn>
              <a:cxn ang="0">
                <a:pos x="connsiteX2" y="connsiteY2"/>
              </a:cxn>
              <a:cxn ang="0">
                <a:pos x="connsiteX3" y="connsiteY3"/>
              </a:cxn>
            </a:cxnLst>
            <a:rect l="l" t="t" r="r" b="b"/>
            <a:pathLst>
              <a:path w="12192000" h="2894493">
                <a:moveTo>
                  <a:pt x="0" y="0"/>
                </a:moveTo>
                <a:lnTo>
                  <a:pt x="12192000" y="0"/>
                </a:lnTo>
                <a:lnTo>
                  <a:pt x="12192000" y="1868952"/>
                </a:lnTo>
                <a:lnTo>
                  <a:pt x="0" y="2894493"/>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hasCustomPrompt="1"/>
          </p:nvPr>
        </p:nvSpPr>
        <p:spPr>
          <a:xfrm>
            <a:off x="4730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noChangeAspect="1"/>
          </p:cNvSpPr>
          <p:nvPr>
            <p:ph type="pic" sz="quarter" idx="16"/>
          </p:nvPr>
        </p:nvSpPr>
        <p:spPr>
          <a:xfrm>
            <a:off x="473075"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noChangeAspect="1"/>
          </p:cNvSpPr>
          <p:nvPr>
            <p:ph type="pic" sz="quarter" idx="17"/>
          </p:nvPr>
        </p:nvSpPr>
        <p:spPr>
          <a:xfrm>
            <a:off x="2355202"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noChangeAspect="1"/>
          </p:cNvSpPr>
          <p:nvPr>
            <p:ph type="pic" sz="quarter" idx="18"/>
          </p:nvPr>
        </p:nvSpPr>
        <p:spPr>
          <a:xfrm>
            <a:off x="4237329"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noChangeAspect="1"/>
          </p:cNvSpPr>
          <p:nvPr>
            <p:ph type="pic" sz="quarter" idx="19"/>
          </p:nvPr>
        </p:nvSpPr>
        <p:spPr>
          <a:xfrm>
            <a:off x="6119456"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a:t>© KPA 2019. ALL RIGHTS RESERVED. </a:t>
            </a:r>
            <a:endParaRPr lang="en-US" dirty="0"/>
          </a:p>
        </p:txBody>
      </p:sp>
      <p:sp>
        <p:nvSpPr>
          <p:cNvPr id="18" name="Picture Placeholder 3">
            <a:extLst>
              <a:ext uri="{FF2B5EF4-FFF2-40B4-BE49-F238E27FC236}">
                <a16:creationId xmlns:a16="http://schemas.microsoft.com/office/drawing/2014/main" id="{3285B39B-0194-2941-ACF6-FE5FE23F4995}"/>
              </a:ext>
            </a:extLst>
          </p:cNvPr>
          <p:cNvSpPr>
            <a:spLocks noGrp="1" noChangeAspect="1"/>
          </p:cNvSpPr>
          <p:nvPr>
            <p:ph type="pic" sz="quarter" idx="26"/>
          </p:nvPr>
        </p:nvSpPr>
        <p:spPr>
          <a:xfrm>
            <a:off x="473076"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1" name="Picture Placeholder 3">
            <a:extLst>
              <a:ext uri="{FF2B5EF4-FFF2-40B4-BE49-F238E27FC236}">
                <a16:creationId xmlns:a16="http://schemas.microsoft.com/office/drawing/2014/main" id="{1B9A16F1-58DC-7B4C-A088-174A25AD1C51}"/>
              </a:ext>
            </a:extLst>
          </p:cNvPr>
          <p:cNvSpPr>
            <a:spLocks noGrp="1" noChangeAspect="1"/>
          </p:cNvSpPr>
          <p:nvPr>
            <p:ph type="pic" sz="quarter" idx="27"/>
          </p:nvPr>
        </p:nvSpPr>
        <p:spPr>
          <a:xfrm>
            <a:off x="2355203"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2" name="Picture Placeholder 3">
            <a:extLst>
              <a:ext uri="{FF2B5EF4-FFF2-40B4-BE49-F238E27FC236}">
                <a16:creationId xmlns:a16="http://schemas.microsoft.com/office/drawing/2014/main" id="{13ECFCB5-94C1-5F40-8E70-7B1C2476AEAD}"/>
              </a:ext>
            </a:extLst>
          </p:cNvPr>
          <p:cNvSpPr>
            <a:spLocks noGrp="1" noChangeAspect="1"/>
          </p:cNvSpPr>
          <p:nvPr>
            <p:ph type="pic" sz="quarter" idx="28"/>
          </p:nvPr>
        </p:nvSpPr>
        <p:spPr>
          <a:xfrm>
            <a:off x="4237330"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3" name="Picture Placeholder 3">
            <a:extLst>
              <a:ext uri="{FF2B5EF4-FFF2-40B4-BE49-F238E27FC236}">
                <a16:creationId xmlns:a16="http://schemas.microsoft.com/office/drawing/2014/main" id="{8258F32D-6B74-064B-AB41-FFEC9FCB335C}"/>
              </a:ext>
            </a:extLst>
          </p:cNvPr>
          <p:cNvSpPr>
            <a:spLocks noGrp="1" noChangeAspect="1"/>
          </p:cNvSpPr>
          <p:nvPr>
            <p:ph type="pic" sz="quarter" idx="29"/>
          </p:nvPr>
        </p:nvSpPr>
        <p:spPr>
          <a:xfrm>
            <a:off x="6119457"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8" name="Picture Placeholder 3">
            <a:extLst>
              <a:ext uri="{FF2B5EF4-FFF2-40B4-BE49-F238E27FC236}">
                <a16:creationId xmlns:a16="http://schemas.microsoft.com/office/drawing/2014/main" id="{D0C08A2E-0F1F-C24A-890B-F7534EDC2FC8}"/>
              </a:ext>
            </a:extLst>
          </p:cNvPr>
          <p:cNvSpPr>
            <a:spLocks noGrp="1" noChangeAspect="1"/>
          </p:cNvSpPr>
          <p:nvPr>
            <p:ph type="pic" sz="quarter" idx="34"/>
          </p:nvPr>
        </p:nvSpPr>
        <p:spPr>
          <a:xfrm>
            <a:off x="8001583"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9" name="Picture Placeholder 3">
            <a:extLst>
              <a:ext uri="{FF2B5EF4-FFF2-40B4-BE49-F238E27FC236}">
                <a16:creationId xmlns:a16="http://schemas.microsoft.com/office/drawing/2014/main" id="{E43C3757-CE7C-D441-A722-8CCA807D35A1}"/>
              </a:ext>
            </a:extLst>
          </p:cNvPr>
          <p:cNvSpPr>
            <a:spLocks noGrp="1" noChangeAspect="1"/>
          </p:cNvSpPr>
          <p:nvPr>
            <p:ph type="pic" sz="quarter" idx="35"/>
          </p:nvPr>
        </p:nvSpPr>
        <p:spPr>
          <a:xfrm>
            <a:off x="9883710"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30" name="Picture Placeholder 3">
            <a:extLst>
              <a:ext uri="{FF2B5EF4-FFF2-40B4-BE49-F238E27FC236}">
                <a16:creationId xmlns:a16="http://schemas.microsoft.com/office/drawing/2014/main" id="{70973B62-78CB-1D48-9881-BAD077C10AFC}"/>
              </a:ext>
            </a:extLst>
          </p:cNvPr>
          <p:cNvSpPr>
            <a:spLocks noGrp="1" noChangeAspect="1"/>
          </p:cNvSpPr>
          <p:nvPr>
            <p:ph type="pic" sz="quarter" idx="36"/>
          </p:nvPr>
        </p:nvSpPr>
        <p:spPr>
          <a:xfrm>
            <a:off x="8001584"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31" name="Picture Placeholder 3">
            <a:extLst>
              <a:ext uri="{FF2B5EF4-FFF2-40B4-BE49-F238E27FC236}">
                <a16:creationId xmlns:a16="http://schemas.microsoft.com/office/drawing/2014/main" id="{DD2108BF-F758-0544-ADF0-A8B574EE9A2E}"/>
              </a:ext>
            </a:extLst>
          </p:cNvPr>
          <p:cNvSpPr>
            <a:spLocks noGrp="1" noChangeAspect="1"/>
          </p:cNvSpPr>
          <p:nvPr>
            <p:ph type="pic" sz="quarter" idx="37"/>
          </p:nvPr>
        </p:nvSpPr>
        <p:spPr>
          <a:xfrm>
            <a:off x="9883711"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dirty="0"/>
          </a:p>
        </p:txBody>
      </p:sp>
      <p:sp>
        <p:nvSpPr>
          <p:cNvPr id="32" name="Content Placeholder 9">
            <a:extLst>
              <a:ext uri="{FF2B5EF4-FFF2-40B4-BE49-F238E27FC236}">
                <a16:creationId xmlns:a16="http://schemas.microsoft.com/office/drawing/2014/main" id="{0BC0DA67-51D0-594D-AEE0-965256DE5895}"/>
              </a:ext>
            </a:extLst>
          </p:cNvPr>
          <p:cNvSpPr>
            <a:spLocks noGrp="1"/>
          </p:cNvSpPr>
          <p:nvPr>
            <p:ph sz="quarter" idx="38" hasCustomPrompt="1"/>
          </p:nvPr>
        </p:nvSpPr>
        <p:spPr>
          <a:xfrm>
            <a:off x="4730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3" name="Content Placeholder 9">
            <a:extLst>
              <a:ext uri="{FF2B5EF4-FFF2-40B4-BE49-F238E27FC236}">
                <a16:creationId xmlns:a16="http://schemas.microsoft.com/office/drawing/2014/main" id="{8D346702-05D0-814E-8EF0-CCA4056CF1F7}"/>
              </a:ext>
            </a:extLst>
          </p:cNvPr>
          <p:cNvSpPr>
            <a:spLocks noGrp="1"/>
          </p:cNvSpPr>
          <p:nvPr>
            <p:ph sz="quarter" idx="39" hasCustomPrompt="1"/>
          </p:nvPr>
        </p:nvSpPr>
        <p:spPr>
          <a:xfrm>
            <a:off x="23399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4" name="Content Placeholder 9">
            <a:extLst>
              <a:ext uri="{FF2B5EF4-FFF2-40B4-BE49-F238E27FC236}">
                <a16:creationId xmlns:a16="http://schemas.microsoft.com/office/drawing/2014/main" id="{9402431D-47EF-AB49-8600-559F7378171F}"/>
              </a:ext>
            </a:extLst>
          </p:cNvPr>
          <p:cNvSpPr>
            <a:spLocks noGrp="1"/>
          </p:cNvSpPr>
          <p:nvPr>
            <p:ph sz="quarter" idx="40" hasCustomPrompt="1"/>
          </p:nvPr>
        </p:nvSpPr>
        <p:spPr>
          <a:xfrm>
            <a:off x="23399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5" name="Content Placeholder 9">
            <a:extLst>
              <a:ext uri="{FF2B5EF4-FFF2-40B4-BE49-F238E27FC236}">
                <a16:creationId xmlns:a16="http://schemas.microsoft.com/office/drawing/2014/main" id="{38DCA289-4194-7641-9EEA-26E855E52E2D}"/>
              </a:ext>
            </a:extLst>
          </p:cNvPr>
          <p:cNvSpPr>
            <a:spLocks noGrp="1"/>
          </p:cNvSpPr>
          <p:nvPr>
            <p:ph sz="quarter" idx="41" hasCustomPrompt="1"/>
          </p:nvPr>
        </p:nvSpPr>
        <p:spPr>
          <a:xfrm>
            <a:off x="42322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6" name="Content Placeholder 9">
            <a:extLst>
              <a:ext uri="{FF2B5EF4-FFF2-40B4-BE49-F238E27FC236}">
                <a16:creationId xmlns:a16="http://schemas.microsoft.com/office/drawing/2014/main" id="{E7D2DCBB-0C0C-3E4C-8B03-07D18CF8F0F5}"/>
              </a:ext>
            </a:extLst>
          </p:cNvPr>
          <p:cNvSpPr>
            <a:spLocks noGrp="1"/>
          </p:cNvSpPr>
          <p:nvPr>
            <p:ph sz="quarter" idx="42" hasCustomPrompt="1"/>
          </p:nvPr>
        </p:nvSpPr>
        <p:spPr>
          <a:xfrm>
            <a:off x="42322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7" name="Content Placeholder 9">
            <a:extLst>
              <a:ext uri="{FF2B5EF4-FFF2-40B4-BE49-F238E27FC236}">
                <a16:creationId xmlns:a16="http://schemas.microsoft.com/office/drawing/2014/main" id="{C973C77B-B462-FE4F-84DE-F90ECE9D155F}"/>
              </a:ext>
            </a:extLst>
          </p:cNvPr>
          <p:cNvSpPr>
            <a:spLocks noGrp="1"/>
          </p:cNvSpPr>
          <p:nvPr>
            <p:ph sz="quarter" idx="43" hasCustomPrompt="1"/>
          </p:nvPr>
        </p:nvSpPr>
        <p:spPr>
          <a:xfrm>
            <a:off x="61118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8" name="Content Placeholder 9">
            <a:extLst>
              <a:ext uri="{FF2B5EF4-FFF2-40B4-BE49-F238E27FC236}">
                <a16:creationId xmlns:a16="http://schemas.microsoft.com/office/drawing/2014/main" id="{42016779-CD9F-9340-9ABD-A60726F98229}"/>
              </a:ext>
            </a:extLst>
          </p:cNvPr>
          <p:cNvSpPr>
            <a:spLocks noGrp="1"/>
          </p:cNvSpPr>
          <p:nvPr>
            <p:ph sz="quarter" idx="44" hasCustomPrompt="1"/>
          </p:nvPr>
        </p:nvSpPr>
        <p:spPr>
          <a:xfrm>
            <a:off x="61118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9" name="Content Placeholder 9">
            <a:extLst>
              <a:ext uri="{FF2B5EF4-FFF2-40B4-BE49-F238E27FC236}">
                <a16:creationId xmlns:a16="http://schemas.microsoft.com/office/drawing/2014/main" id="{7E9433FB-58F1-A948-9106-27A4E0D2AE84}"/>
              </a:ext>
            </a:extLst>
          </p:cNvPr>
          <p:cNvSpPr>
            <a:spLocks noGrp="1"/>
          </p:cNvSpPr>
          <p:nvPr>
            <p:ph sz="quarter" idx="45" hasCustomPrompt="1"/>
          </p:nvPr>
        </p:nvSpPr>
        <p:spPr>
          <a:xfrm>
            <a:off x="80041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0" name="Content Placeholder 9">
            <a:extLst>
              <a:ext uri="{FF2B5EF4-FFF2-40B4-BE49-F238E27FC236}">
                <a16:creationId xmlns:a16="http://schemas.microsoft.com/office/drawing/2014/main" id="{4ECEBE93-601B-E64E-95CE-566E61CCA969}"/>
              </a:ext>
            </a:extLst>
          </p:cNvPr>
          <p:cNvSpPr>
            <a:spLocks noGrp="1"/>
          </p:cNvSpPr>
          <p:nvPr>
            <p:ph sz="quarter" idx="46" hasCustomPrompt="1"/>
          </p:nvPr>
        </p:nvSpPr>
        <p:spPr>
          <a:xfrm>
            <a:off x="80041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1" name="Content Placeholder 9">
            <a:extLst>
              <a:ext uri="{FF2B5EF4-FFF2-40B4-BE49-F238E27FC236}">
                <a16:creationId xmlns:a16="http://schemas.microsoft.com/office/drawing/2014/main" id="{0797B886-2A01-E24E-BFF4-7A8D9EFF770C}"/>
              </a:ext>
            </a:extLst>
          </p:cNvPr>
          <p:cNvSpPr>
            <a:spLocks noGrp="1"/>
          </p:cNvSpPr>
          <p:nvPr>
            <p:ph sz="quarter" idx="47" hasCustomPrompt="1"/>
          </p:nvPr>
        </p:nvSpPr>
        <p:spPr>
          <a:xfrm>
            <a:off x="99091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2" name="Content Placeholder 9">
            <a:extLst>
              <a:ext uri="{FF2B5EF4-FFF2-40B4-BE49-F238E27FC236}">
                <a16:creationId xmlns:a16="http://schemas.microsoft.com/office/drawing/2014/main" id="{45AE471F-3419-F74D-9AB8-A19E3C0F7DEF}"/>
              </a:ext>
            </a:extLst>
          </p:cNvPr>
          <p:cNvSpPr>
            <a:spLocks noGrp="1"/>
          </p:cNvSpPr>
          <p:nvPr>
            <p:ph sz="quarter" idx="48" hasCustomPrompt="1"/>
          </p:nvPr>
        </p:nvSpPr>
        <p:spPr>
          <a:xfrm>
            <a:off x="99091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Tree>
    <p:extLst>
      <p:ext uri="{BB962C8B-B14F-4D97-AF65-F5344CB8AC3E}">
        <p14:creationId xmlns:p14="http://schemas.microsoft.com/office/powerpoint/2010/main" val="366743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losing Dark">
    <p:bg>
      <p:bgPr>
        <a:gradFill flip="none" rotWithShape="1">
          <a:gsLst>
            <a:gs pos="75000">
              <a:schemeClr val="accent3"/>
            </a:gs>
            <a:gs pos="0">
              <a:schemeClr val="accent2"/>
            </a:gs>
          </a:gsLst>
          <a:lin ang="2700000" scaled="1"/>
          <a:tileRect/>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ontent Placeholder 3">
            <a:extLst>
              <a:ext uri="{FF2B5EF4-FFF2-40B4-BE49-F238E27FC236}">
                <a16:creationId xmlns:a16="http://schemas.microsoft.com/office/drawing/2014/main" id="{E9D938DA-26A9-AD42-B0B9-61E5CE29F39C}"/>
              </a:ext>
            </a:extLst>
          </p:cNvPr>
          <p:cNvSpPr>
            <a:spLocks noGrp="1"/>
          </p:cNvSpPr>
          <p:nvPr>
            <p:ph sz="quarter" idx="16"/>
          </p:nvPr>
        </p:nvSpPr>
        <p:spPr>
          <a:xfrm>
            <a:off x="7322192" y="1575745"/>
            <a:ext cx="3466840" cy="4679604"/>
          </a:xfrm>
          <a:prstGeom prst="round2DiagRect">
            <a:avLst>
              <a:gd name="adj1" fmla="val 9258"/>
              <a:gd name="adj2" fmla="val 0"/>
            </a:avLst>
          </a:prstGeom>
          <a:solidFill>
            <a:schemeClr val="accent1"/>
          </a:solidFill>
        </p:spPr>
        <p:txBody>
          <a:bodyPr lIns="182880" tIns="182880" rIns="91440" bIns="91440"/>
          <a:lstStyle>
            <a:lvl1pPr marL="0" indent="0">
              <a:spcBef>
                <a:spcPts val="0"/>
              </a:spcBef>
              <a:spcAft>
                <a:spcPts val="2400"/>
              </a:spcAft>
              <a:buClr>
                <a:schemeClr val="bg1"/>
              </a:buClr>
              <a:buNone/>
              <a:defRPr b="1">
                <a:solidFill>
                  <a:schemeClr val="bg1"/>
                </a:solidFill>
              </a:defRPr>
            </a:lvl1pPr>
            <a:lvl2pPr marL="15875" indent="0">
              <a:buClr>
                <a:schemeClr val="bg1"/>
              </a:buClr>
              <a:buNone/>
              <a:tabLst/>
              <a:defRPr sz="1600">
                <a:solidFill>
                  <a:schemeClr val="bg1"/>
                </a:solidFill>
              </a:defRPr>
            </a:lvl2pPr>
            <a:lvl3pPr marL="230188" indent="-214313">
              <a:spcBef>
                <a:spcPts val="300"/>
              </a:spcBef>
              <a:spcAft>
                <a:spcPts val="300"/>
              </a:spcAft>
              <a:buClr>
                <a:schemeClr val="bg1"/>
              </a:buClr>
              <a:tabLst/>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91" name="Picture 90">
            <a:extLst>
              <a:ext uri="{FF2B5EF4-FFF2-40B4-BE49-F238E27FC236}">
                <a16:creationId xmlns:a16="http://schemas.microsoft.com/office/drawing/2014/main" id="{178B417D-D3AB-BB4B-A8C3-CCCF08EEC4C2}"/>
              </a:ext>
            </a:extLst>
          </p:cNvPr>
          <p:cNvPicPr>
            <a:picLocks noChangeAspect="1"/>
          </p:cNvPicPr>
          <p:nvPr userDrawn="1"/>
        </p:nvPicPr>
        <p:blipFill>
          <a:blip r:embed="rId4"/>
          <a:srcRect/>
          <a:stretch/>
        </p:blipFill>
        <p:spPr>
          <a:xfrm>
            <a:off x="1036038" y="3200720"/>
            <a:ext cx="4420451" cy="1262986"/>
          </a:xfrm>
          <a:prstGeom prst="rect">
            <a:avLst/>
          </a:prstGeom>
        </p:spPr>
      </p:pic>
    </p:spTree>
    <p:extLst>
      <p:ext uri="{BB962C8B-B14F-4D97-AF65-F5344CB8AC3E}">
        <p14:creationId xmlns:p14="http://schemas.microsoft.com/office/powerpoint/2010/main" val="103232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a:t>© KPA 2019. ALL RIGHTS RESERVED. </a:t>
            </a:r>
            <a:endParaRPr lang="en-US" dirty="0"/>
          </a:p>
        </p:txBody>
      </p:sp>
      <p:sp>
        <p:nvSpPr>
          <p:cNvPr id="5" name="Text Placeholder 7">
            <a:extLst>
              <a:ext uri="{FF2B5EF4-FFF2-40B4-BE49-F238E27FC236}">
                <a16:creationId xmlns:a16="http://schemas.microsoft.com/office/drawing/2014/main" id="{9ED4D4F3-C99E-D141-9415-3692C2D1FAE1}"/>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1064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a:t>© KPA 2019. ALL RIGHTS RESERVED. </a:t>
            </a:r>
            <a:endParaRPr lang="en-US" dirty="0"/>
          </a:p>
        </p:txBody>
      </p:sp>
      <p:sp>
        <p:nvSpPr>
          <p:cNvPr id="5" name="Text Placeholder 7">
            <a:extLst>
              <a:ext uri="{FF2B5EF4-FFF2-40B4-BE49-F238E27FC236}">
                <a16:creationId xmlns:a16="http://schemas.microsoft.com/office/drawing/2014/main" id="{9ED4D4F3-C99E-D141-9415-3692C2D1FAE1}"/>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99873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con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a:t>© KPA 2019. ALL RIGHTS RESERVED. </a:t>
            </a:r>
            <a:endParaRPr lang="en-US" dirty="0"/>
          </a:p>
        </p:txBody>
      </p:sp>
      <p:sp>
        <p:nvSpPr>
          <p:cNvPr id="11" name="Content Placeholder 3">
            <a:extLst>
              <a:ext uri="{FF2B5EF4-FFF2-40B4-BE49-F238E27FC236}">
                <a16:creationId xmlns:a16="http://schemas.microsoft.com/office/drawing/2014/main" id="{60F39B39-B1E1-214B-92C0-03612A260796}"/>
              </a:ext>
            </a:extLst>
          </p:cNvPr>
          <p:cNvSpPr>
            <a:spLocks noGrp="1"/>
          </p:cNvSpPr>
          <p:nvPr>
            <p:ph sz="quarter" idx="25"/>
          </p:nvPr>
        </p:nvSpPr>
        <p:spPr>
          <a:xfrm>
            <a:off x="47307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2" name="Content Placeholder 3">
            <a:extLst>
              <a:ext uri="{FF2B5EF4-FFF2-40B4-BE49-F238E27FC236}">
                <a16:creationId xmlns:a16="http://schemas.microsoft.com/office/drawing/2014/main" id="{D3A83B36-E81B-314E-BB5A-DA2E4EC1CBFA}"/>
              </a:ext>
            </a:extLst>
          </p:cNvPr>
          <p:cNvSpPr>
            <a:spLocks noGrp="1"/>
          </p:cNvSpPr>
          <p:nvPr>
            <p:ph sz="quarter" idx="26"/>
          </p:nvPr>
        </p:nvSpPr>
        <p:spPr>
          <a:xfrm>
            <a:off x="317055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3" name="Content Placeholder 3">
            <a:extLst>
              <a:ext uri="{FF2B5EF4-FFF2-40B4-BE49-F238E27FC236}">
                <a16:creationId xmlns:a16="http://schemas.microsoft.com/office/drawing/2014/main" id="{DAF618ED-8B4C-7F4F-89C6-16C79BDCADA6}"/>
              </a:ext>
            </a:extLst>
          </p:cNvPr>
          <p:cNvSpPr>
            <a:spLocks noGrp="1"/>
          </p:cNvSpPr>
          <p:nvPr>
            <p:ph sz="quarter" idx="27"/>
          </p:nvPr>
        </p:nvSpPr>
        <p:spPr>
          <a:xfrm>
            <a:off x="591375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4" name="Content Placeholder 3">
            <a:extLst>
              <a:ext uri="{FF2B5EF4-FFF2-40B4-BE49-F238E27FC236}">
                <a16:creationId xmlns:a16="http://schemas.microsoft.com/office/drawing/2014/main" id="{FB9BEC77-BD39-F649-BEE2-A35B7260C5CE}"/>
              </a:ext>
            </a:extLst>
          </p:cNvPr>
          <p:cNvSpPr>
            <a:spLocks noGrp="1"/>
          </p:cNvSpPr>
          <p:nvPr>
            <p:ph sz="quarter" idx="28"/>
          </p:nvPr>
        </p:nvSpPr>
        <p:spPr>
          <a:xfrm>
            <a:off x="862647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8" name="Content Placeholder 3">
            <a:extLst>
              <a:ext uri="{FF2B5EF4-FFF2-40B4-BE49-F238E27FC236}">
                <a16:creationId xmlns:a16="http://schemas.microsoft.com/office/drawing/2014/main" id="{E035B99E-0FFA-9D49-92AF-F1EADACC12B7}"/>
              </a:ext>
            </a:extLst>
          </p:cNvPr>
          <p:cNvSpPr>
            <a:spLocks noGrp="1"/>
          </p:cNvSpPr>
          <p:nvPr>
            <p:ph sz="quarter" idx="29"/>
          </p:nvPr>
        </p:nvSpPr>
        <p:spPr>
          <a:xfrm>
            <a:off x="47307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9" name="Content Placeholder 3">
            <a:extLst>
              <a:ext uri="{FF2B5EF4-FFF2-40B4-BE49-F238E27FC236}">
                <a16:creationId xmlns:a16="http://schemas.microsoft.com/office/drawing/2014/main" id="{7EF5C4EF-C7CB-1B46-9DB0-076854D788D1}"/>
              </a:ext>
            </a:extLst>
          </p:cNvPr>
          <p:cNvSpPr>
            <a:spLocks noGrp="1"/>
          </p:cNvSpPr>
          <p:nvPr>
            <p:ph sz="quarter" idx="30"/>
          </p:nvPr>
        </p:nvSpPr>
        <p:spPr>
          <a:xfrm>
            <a:off x="317055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0" name="Content Placeholder 3">
            <a:extLst>
              <a:ext uri="{FF2B5EF4-FFF2-40B4-BE49-F238E27FC236}">
                <a16:creationId xmlns:a16="http://schemas.microsoft.com/office/drawing/2014/main" id="{32C2E3E4-DEA5-EB46-A13A-E54DB9F6A415}"/>
              </a:ext>
            </a:extLst>
          </p:cNvPr>
          <p:cNvSpPr>
            <a:spLocks noGrp="1"/>
          </p:cNvSpPr>
          <p:nvPr>
            <p:ph sz="quarter" idx="31"/>
          </p:nvPr>
        </p:nvSpPr>
        <p:spPr>
          <a:xfrm>
            <a:off x="591375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1" name="Content Placeholder 3">
            <a:extLst>
              <a:ext uri="{FF2B5EF4-FFF2-40B4-BE49-F238E27FC236}">
                <a16:creationId xmlns:a16="http://schemas.microsoft.com/office/drawing/2014/main" id="{2E19F1C6-2FAE-B148-80DD-D73E0D32AA59}"/>
              </a:ext>
            </a:extLst>
          </p:cNvPr>
          <p:cNvSpPr>
            <a:spLocks noGrp="1"/>
          </p:cNvSpPr>
          <p:nvPr>
            <p:ph sz="quarter" idx="32"/>
          </p:nvPr>
        </p:nvSpPr>
        <p:spPr>
          <a:xfrm>
            <a:off x="862647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4" name="Text Placeholder 7">
            <a:extLst>
              <a:ext uri="{FF2B5EF4-FFF2-40B4-BE49-F238E27FC236}">
                <a16:creationId xmlns:a16="http://schemas.microsoft.com/office/drawing/2014/main" id="{CFD8B568-59D4-FE42-9134-43CF52DD1FE0}"/>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98031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s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a:t>© KPA 2019. ALL RIGHTS RESERVED. </a:t>
            </a:r>
            <a:endParaRPr lang="en-US" dirty="0"/>
          </a:p>
        </p:txBody>
      </p:sp>
      <p:sp>
        <p:nvSpPr>
          <p:cNvPr id="5" name="Text Placeholder 7">
            <a:extLst>
              <a:ext uri="{FF2B5EF4-FFF2-40B4-BE49-F238E27FC236}">
                <a16:creationId xmlns:a16="http://schemas.microsoft.com/office/drawing/2014/main" id="{BF43C32F-7ECF-F344-9DBE-480EF67A8884}"/>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8" name="Content Placeholder 3">
            <a:extLst>
              <a:ext uri="{FF2B5EF4-FFF2-40B4-BE49-F238E27FC236}">
                <a16:creationId xmlns:a16="http://schemas.microsoft.com/office/drawing/2014/main" id="{F1626021-8F63-BF45-A28B-6D5AACE327D5}"/>
              </a:ext>
            </a:extLst>
          </p:cNvPr>
          <p:cNvSpPr>
            <a:spLocks noGrp="1"/>
          </p:cNvSpPr>
          <p:nvPr>
            <p:ph sz="quarter" idx="29"/>
          </p:nvPr>
        </p:nvSpPr>
        <p:spPr>
          <a:xfrm>
            <a:off x="1463675" y="15969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0" name="Content Placeholder 3">
            <a:extLst>
              <a:ext uri="{FF2B5EF4-FFF2-40B4-BE49-F238E27FC236}">
                <a16:creationId xmlns:a16="http://schemas.microsoft.com/office/drawing/2014/main" id="{010BC521-1CC8-C94E-B5A8-50C9882CA640}"/>
              </a:ext>
            </a:extLst>
          </p:cNvPr>
          <p:cNvSpPr>
            <a:spLocks noGrp="1"/>
          </p:cNvSpPr>
          <p:nvPr>
            <p:ph sz="quarter" idx="30"/>
          </p:nvPr>
        </p:nvSpPr>
        <p:spPr>
          <a:xfrm>
            <a:off x="1463675" y="31971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2" name="Content Placeholder 3">
            <a:extLst>
              <a:ext uri="{FF2B5EF4-FFF2-40B4-BE49-F238E27FC236}">
                <a16:creationId xmlns:a16="http://schemas.microsoft.com/office/drawing/2014/main" id="{7C318370-CEE6-6342-B1A8-2B28ADBE4D08}"/>
              </a:ext>
            </a:extLst>
          </p:cNvPr>
          <p:cNvSpPr>
            <a:spLocks noGrp="1"/>
          </p:cNvSpPr>
          <p:nvPr>
            <p:ph sz="quarter" idx="31"/>
          </p:nvPr>
        </p:nvSpPr>
        <p:spPr>
          <a:xfrm>
            <a:off x="1463675" y="47973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4" name="Content Placeholder 3">
            <a:extLst>
              <a:ext uri="{FF2B5EF4-FFF2-40B4-BE49-F238E27FC236}">
                <a16:creationId xmlns:a16="http://schemas.microsoft.com/office/drawing/2014/main" id="{2818EAC6-5013-1344-AACC-D82244C343AB}"/>
              </a:ext>
            </a:extLst>
          </p:cNvPr>
          <p:cNvSpPr>
            <a:spLocks noGrp="1"/>
          </p:cNvSpPr>
          <p:nvPr>
            <p:ph sz="quarter" idx="32"/>
          </p:nvPr>
        </p:nvSpPr>
        <p:spPr>
          <a:xfrm>
            <a:off x="7483475" y="15969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6" name="Content Placeholder 3">
            <a:extLst>
              <a:ext uri="{FF2B5EF4-FFF2-40B4-BE49-F238E27FC236}">
                <a16:creationId xmlns:a16="http://schemas.microsoft.com/office/drawing/2014/main" id="{55CC15C1-268D-8544-A8C7-8B3D6D9ADB19}"/>
              </a:ext>
            </a:extLst>
          </p:cNvPr>
          <p:cNvSpPr>
            <a:spLocks noGrp="1"/>
          </p:cNvSpPr>
          <p:nvPr>
            <p:ph sz="quarter" idx="33"/>
          </p:nvPr>
        </p:nvSpPr>
        <p:spPr>
          <a:xfrm>
            <a:off x="7483475" y="31971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8" name="Content Placeholder 3">
            <a:extLst>
              <a:ext uri="{FF2B5EF4-FFF2-40B4-BE49-F238E27FC236}">
                <a16:creationId xmlns:a16="http://schemas.microsoft.com/office/drawing/2014/main" id="{2BDCA7D6-0C06-5340-AC3E-09C67074669D}"/>
              </a:ext>
            </a:extLst>
          </p:cNvPr>
          <p:cNvSpPr>
            <a:spLocks noGrp="1"/>
          </p:cNvSpPr>
          <p:nvPr>
            <p:ph sz="quarter" idx="34"/>
          </p:nvPr>
        </p:nvSpPr>
        <p:spPr>
          <a:xfrm>
            <a:off x="7483475" y="47973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Tree>
    <p:extLst>
      <p:ext uri="{BB962C8B-B14F-4D97-AF65-F5344CB8AC3E}">
        <p14:creationId xmlns:p14="http://schemas.microsoft.com/office/powerpoint/2010/main" val="330789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8AB19C-9A8F-F74D-BC07-586D849A4371}"/>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2" name="Footer Placeholder 1">
            <a:extLst>
              <a:ext uri="{FF2B5EF4-FFF2-40B4-BE49-F238E27FC236}">
                <a16:creationId xmlns:a16="http://schemas.microsoft.com/office/drawing/2014/main" id="{90B9CC04-DEA4-F04E-BB9B-B04FAD5A25AD}"/>
              </a:ext>
            </a:extLst>
          </p:cNvPr>
          <p:cNvSpPr>
            <a:spLocks noGrp="1"/>
          </p:cNvSpPr>
          <p:nvPr>
            <p:ph type="ftr" sz="quarter" idx="11"/>
          </p:nvPr>
        </p:nvSpPr>
        <p:spPr/>
        <p:txBody>
          <a:bodyPr/>
          <a:lstStyle/>
          <a:p>
            <a:r>
              <a:rPr lang="en-US"/>
              <a:t>© KPA 2019. ALL RIGHTS RESERVED. </a:t>
            </a:r>
            <a:endParaRPr lang="en-US" dirty="0"/>
          </a:p>
        </p:txBody>
      </p:sp>
    </p:spTree>
    <p:extLst>
      <p:ext uri="{BB962C8B-B14F-4D97-AF65-F5344CB8AC3E}">
        <p14:creationId xmlns:p14="http://schemas.microsoft.com/office/powerpoint/2010/main" val="406521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m A_EHS">
    <p:spTree>
      <p:nvGrpSpPr>
        <p:cNvPr id="1" name=""/>
        <p:cNvGrpSpPr/>
        <p:nvPr/>
      </p:nvGrpSpPr>
      <p:grpSpPr>
        <a:xfrm>
          <a:off x="0" y="0"/>
          <a:ext cx="0" cy="0"/>
          <a:chOff x="0" y="0"/>
          <a:chExt cx="0" cy="0"/>
        </a:xfrm>
      </p:grpSpPr>
      <p:sp>
        <p:nvSpPr>
          <p:cNvPr id="20" name="Rectangle 3">
            <a:extLst>
              <a:ext uri="{FF2B5EF4-FFF2-40B4-BE49-F238E27FC236}">
                <a16:creationId xmlns:a16="http://schemas.microsoft.com/office/drawing/2014/main" id="{BC5CDC8E-1337-6149-B06D-144ABED08161}"/>
              </a:ext>
            </a:extLst>
          </p:cNvPr>
          <p:cNvSpPr/>
          <p:nvPr userDrawn="1"/>
        </p:nvSpPr>
        <p:spPr>
          <a:xfrm>
            <a:off x="0" y="0"/>
            <a:ext cx="12192000" cy="3948207"/>
          </a:xfrm>
          <a:custGeom>
            <a:avLst/>
            <a:gdLst>
              <a:gd name="connsiteX0" fmla="*/ 0 w 12192000"/>
              <a:gd name="connsiteY0" fmla="*/ 0 h 5984558"/>
              <a:gd name="connsiteX1" fmla="*/ 12192000 w 12192000"/>
              <a:gd name="connsiteY1" fmla="*/ 0 h 5984558"/>
              <a:gd name="connsiteX2" fmla="*/ 12192000 w 12192000"/>
              <a:gd name="connsiteY2" fmla="*/ 5984558 h 5984558"/>
              <a:gd name="connsiteX3" fmla="*/ 0 w 12192000"/>
              <a:gd name="connsiteY3" fmla="*/ 5984558 h 5984558"/>
              <a:gd name="connsiteX4" fmla="*/ 0 w 12192000"/>
              <a:gd name="connsiteY4" fmla="*/ 0 h 5984558"/>
              <a:gd name="connsiteX0" fmla="*/ 0 w 12192000"/>
              <a:gd name="connsiteY0" fmla="*/ 0 h 5984558"/>
              <a:gd name="connsiteX1" fmla="*/ 12192000 w 12192000"/>
              <a:gd name="connsiteY1" fmla="*/ 0 h 5984558"/>
              <a:gd name="connsiteX2" fmla="*/ 12192000 w 12192000"/>
              <a:gd name="connsiteY2" fmla="*/ 4430078 h 5984558"/>
              <a:gd name="connsiteX3" fmla="*/ 0 w 12192000"/>
              <a:gd name="connsiteY3" fmla="*/ 5984558 h 5984558"/>
              <a:gd name="connsiteX4" fmla="*/ 0 w 12192000"/>
              <a:gd name="connsiteY4" fmla="*/ 0 h 598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984558">
                <a:moveTo>
                  <a:pt x="0" y="0"/>
                </a:moveTo>
                <a:lnTo>
                  <a:pt x="12192000" y="0"/>
                </a:lnTo>
                <a:lnTo>
                  <a:pt x="12192000" y="4430078"/>
                </a:lnTo>
                <a:lnTo>
                  <a:pt x="0" y="5984558"/>
                </a:lnTo>
                <a:lnTo>
                  <a:pt x="0" y="0"/>
                </a:lnTo>
                <a:close/>
              </a:path>
            </a:pathLst>
          </a:custGeom>
          <a:gradFill>
            <a:gsLst>
              <a:gs pos="100000">
                <a:srgbClr val="00AF9A"/>
              </a:gs>
              <a:gs pos="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4885508"/>
            <a:ext cx="2428583"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p:cNvSpPr>
          <p:nvPr>
            <p:ph type="pic" sz="quarter" idx="16"/>
          </p:nvPr>
        </p:nvSpPr>
        <p:spPr>
          <a:xfrm>
            <a:off x="47307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p:cNvSpPr>
          <p:nvPr>
            <p:ph type="pic" sz="quarter" idx="17"/>
          </p:nvPr>
        </p:nvSpPr>
        <p:spPr>
          <a:xfrm>
            <a:off x="318778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p:cNvSpPr>
          <p:nvPr>
            <p:ph type="pic" sz="quarter" idx="18"/>
          </p:nvPr>
        </p:nvSpPr>
        <p:spPr>
          <a:xfrm>
            <a:off x="590249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p:cNvSpPr>
          <p:nvPr>
            <p:ph type="pic" sz="quarter" idx="19"/>
          </p:nvPr>
        </p:nvSpPr>
        <p:spPr>
          <a:xfrm>
            <a:off x="8617206"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p:nvPr>
        </p:nvSpPr>
        <p:spPr>
          <a:xfrm>
            <a:off x="3192863"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p:nvPr>
        </p:nvSpPr>
        <p:spPr>
          <a:xfrm>
            <a:off x="5929066"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p:nvPr>
        </p:nvSpPr>
        <p:spPr>
          <a:xfrm>
            <a:off x="8643776" y="4885508"/>
            <a:ext cx="242858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a:t>© KPA 2019. ALL RIGHTS RESERVED. </a:t>
            </a:r>
            <a:endParaRPr lang="en-US" dirty="0"/>
          </a:p>
        </p:txBody>
      </p:sp>
    </p:spTree>
    <p:extLst>
      <p:ext uri="{BB962C8B-B14F-4D97-AF65-F5344CB8AC3E}">
        <p14:creationId xmlns:p14="http://schemas.microsoft.com/office/powerpoint/2010/main" val="367551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Dark">
    <p:bg>
      <p:bgPr>
        <a:gradFill flip="none" rotWithShape="1">
          <a:gsLst>
            <a:gs pos="75000">
              <a:schemeClr val="accent3"/>
            </a:gs>
            <a:gs pos="0">
              <a:schemeClr val="accent2"/>
            </a:gs>
          </a:gsLst>
          <a:lin ang="2700000" scaled="1"/>
          <a:tileRect/>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itle 1">
            <a:extLst>
              <a:ext uri="{FF2B5EF4-FFF2-40B4-BE49-F238E27FC236}">
                <a16:creationId xmlns:a16="http://schemas.microsoft.com/office/drawing/2014/main" id="{F6C93F05-1851-0449-88B7-74C446A029A9}"/>
              </a:ext>
            </a:extLst>
          </p:cNvPr>
          <p:cNvSpPr>
            <a:spLocks noGrp="1"/>
          </p:cNvSpPr>
          <p:nvPr>
            <p:ph type="ctrTitle"/>
          </p:nvPr>
        </p:nvSpPr>
        <p:spPr>
          <a:xfrm>
            <a:off x="1058863" y="2518394"/>
            <a:ext cx="8685212" cy="2239937"/>
          </a:xfrm>
        </p:spPr>
        <p:txBody>
          <a:bodyPr anchor="b">
            <a:normAutofit/>
          </a:bodyPr>
          <a:lstStyle>
            <a:lvl1pPr algn="l">
              <a:defRPr sz="5400">
                <a:solidFill>
                  <a:schemeClr val="bg1"/>
                </a:solidFill>
              </a:defRPr>
            </a:lvl1pPr>
          </a:lstStyle>
          <a:p>
            <a:r>
              <a:rPr lang="en-US" dirty="0"/>
              <a:t>Click to edit Master title style</a:t>
            </a:r>
          </a:p>
        </p:txBody>
      </p:sp>
      <p:sp>
        <p:nvSpPr>
          <p:cNvPr id="93" name="Subtitle 2">
            <a:extLst>
              <a:ext uri="{FF2B5EF4-FFF2-40B4-BE49-F238E27FC236}">
                <a16:creationId xmlns:a16="http://schemas.microsoft.com/office/drawing/2014/main" id="{3F0542CB-839C-F54E-B070-E09BDFB51C67}"/>
              </a:ext>
            </a:extLst>
          </p:cNvPr>
          <p:cNvSpPr>
            <a:spLocks noGrp="1"/>
          </p:cNvSpPr>
          <p:nvPr>
            <p:ph type="subTitle" idx="1"/>
          </p:nvPr>
        </p:nvSpPr>
        <p:spPr>
          <a:xfrm>
            <a:off x="1058863" y="5004757"/>
            <a:ext cx="8685212"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4" name="Text Placeholder 7">
            <a:extLst>
              <a:ext uri="{FF2B5EF4-FFF2-40B4-BE49-F238E27FC236}">
                <a16:creationId xmlns:a16="http://schemas.microsoft.com/office/drawing/2014/main" id="{B59B40AB-BC87-244F-BB7D-BA0D7E2876EE}"/>
              </a:ext>
            </a:extLst>
          </p:cNvPr>
          <p:cNvSpPr>
            <a:spLocks noGrp="1"/>
          </p:cNvSpPr>
          <p:nvPr>
            <p:ph type="body" sz="quarter" idx="11"/>
          </p:nvPr>
        </p:nvSpPr>
        <p:spPr>
          <a:xfrm>
            <a:off x="1058862" y="5486379"/>
            <a:ext cx="868495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pic>
        <p:nvPicPr>
          <p:cNvPr id="97" name="Graphic 96">
            <a:extLst>
              <a:ext uri="{FF2B5EF4-FFF2-40B4-BE49-F238E27FC236}">
                <a16:creationId xmlns:a16="http://schemas.microsoft.com/office/drawing/2014/main" id="{FC86CBF0-C81D-2748-8B9D-73CE93039354}"/>
              </a:ext>
            </a:extLst>
          </p:cNvPr>
          <p:cNvPicPr>
            <a:picLocks noChangeAspect="1"/>
          </p:cNvPicPr>
          <p:nvPr userDrawn="1"/>
        </p:nvPicPr>
        <p:blipFill>
          <a:blip r:embed="rId4"/>
          <a:srcRect/>
          <a:stretch/>
        </p:blipFill>
        <p:spPr>
          <a:xfrm>
            <a:off x="1058863" y="1615311"/>
            <a:ext cx="2283620" cy="652463"/>
          </a:xfrm>
          <a:prstGeom prst="rect">
            <a:avLst/>
          </a:prstGeom>
        </p:spPr>
      </p:pic>
    </p:spTree>
    <p:extLst>
      <p:ext uri="{BB962C8B-B14F-4D97-AF65-F5344CB8AC3E}">
        <p14:creationId xmlns:p14="http://schemas.microsoft.com/office/powerpoint/2010/main" val="222613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le Dark">
    <p:bg>
      <p:bgPr>
        <a:gradFill>
          <a:gsLst>
            <a:gs pos="100000">
              <a:srgbClr val="00AF9A"/>
            </a:gs>
            <a:gs pos="0">
              <a:schemeClr val="accent4"/>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itle 1">
            <a:extLst>
              <a:ext uri="{FF2B5EF4-FFF2-40B4-BE49-F238E27FC236}">
                <a16:creationId xmlns:a16="http://schemas.microsoft.com/office/drawing/2014/main" id="{F6C93F05-1851-0449-88B7-74C446A029A9}"/>
              </a:ext>
            </a:extLst>
          </p:cNvPr>
          <p:cNvSpPr>
            <a:spLocks noGrp="1"/>
          </p:cNvSpPr>
          <p:nvPr>
            <p:ph type="ctrTitle"/>
          </p:nvPr>
        </p:nvSpPr>
        <p:spPr>
          <a:xfrm>
            <a:off x="1058863" y="2518394"/>
            <a:ext cx="8685212" cy="2239937"/>
          </a:xfrm>
        </p:spPr>
        <p:txBody>
          <a:bodyPr anchor="b">
            <a:normAutofit/>
          </a:bodyPr>
          <a:lstStyle>
            <a:lvl1pPr algn="l">
              <a:defRPr sz="5400">
                <a:solidFill>
                  <a:schemeClr val="bg1"/>
                </a:solidFill>
              </a:defRPr>
            </a:lvl1pPr>
          </a:lstStyle>
          <a:p>
            <a:r>
              <a:rPr lang="en-US" dirty="0"/>
              <a:t>Click to edit Master title style</a:t>
            </a:r>
          </a:p>
        </p:txBody>
      </p:sp>
      <p:sp>
        <p:nvSpPr>
          <p:cNvPr id="93" name="Subtitle 2">
            <a:extLst>
              <a:ext uri="{FF2B5EF4-FFF2-40B4-BE49-F238E27FC236}">
                <a16:creationId xmlns:a16="http://schemas.microsoft.com/office/drawing/2014/main" id="{3F0542CB-839C-F54E-B070-E09BDFB51C67}"/>
              </a:ext>
            </a:extLst>
          </p:cNvPr>
          <p:cNvSpPr>
            <a:spLocks noGrp="1"/>
          </p:cNvSpPr>
          <p:nvPr>
            <p:ph type="subTitle" idx="1"/>
          </p:nvPr>
        </p:nvSpPr>
        <p:spPr>
          <a:xfrm>
            <a:off x="1058863" y="5004757"/>
            <a:ext cx="8685212"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4" name="Text Placeholder 7">
            <a:extLst>
              <a:ext uri="{FF2B5EF4-FFF2-40B4-BE49-F238E27FC236}">
                <a16:creationId xmlns:a16="http://schemas.microsoft.com/office/drawing/2014/main" id="{B59B40AB-BC87-244F-BB7D-BA0D7E2876EE}"/>
              </a:ext>
            </a:extLst>
          </p:cNvPr>
          <p:cNvSpPr>
            <a:spLocks noGrp="1"/>
          </p:cNvSpPr>
          <p:nvPr>
            <p:ph type="body" sz="quarter" idx="11"/>
          </p:nvPr>
        </p:nvSpPr>
        <p:spPr>
          <a:xfrm>
            <a:off x="1058862" y="5486379"/>
            <a:ext cx="868495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pic>
        <p:nvPicPr>
          <p:cNvPr id="97" name="Graphic 96">
            <a:extLst>
              <a:ext uri="{FF2B5EF4-FFF2-40B4-BE49-F238E27FC236}">
                <a16:creationId xmlns:a16="http://schemas.microsoft.com/office/drawing/2014/main" id="{FC86CBF0-C81D-2748-8B9D-73CE93039354}"/>
              </a:ext>
            </a:extLst>
          </p:cNvPr>
          <p:cNvPicPr>
            <a:picLocks noChangeAspect="1"/>
          </p:cNvPicPr>
          <p:nvPr userDrawn="1"/>
        </p:nvPicPr>
        <p:blipFill>
          <a:blip r:embed="rId4"/>
          <a:srcRect/>
          <a:stretch/>
        </p:blipFill>
        <p:spPr>
          <a:xfrm>
            <a:off x="1058863" y="1615311"/>
            <a:ext cx="2283620" cy="652463"/>
          </a:xfrm>
          <a:prstGeom prst="rect">
            <a:avLst/>
          </a:prstGeom>
        </p:spPr>
      </p:pic>
    </p:spTree>
    <p:extLst>
      <p:ext uri="{BB962C8B-B14F-4D97-AF65-F5344CB8AC3E}">
        <p14:creationId xmlns:p14="http://schemas.microsoft.com/office/powerpoint/2010/main" val="169963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Light">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92" name="Title 1">
            <a:extLst>
              <a:ext uri="{FF2B5EF4-FFF2-40B4-BE49-F238E27FC236}">
                <a16:creationId xmlns:a16="http://schemas.microsoft.com/office/drawing/2014/main" id="{F6C93F05-1851-0449-88B7-74C446A029A9}"/>
              </a:ext>
            </a:extLst>
          </p:cNvPr>
          <p:cNvSpPr>
            <a:spLocks noGrp="1"/>
          </p:cNvSpPr>
          <p:nvPr>
            <p:ph type="ctrTitle"/>
          </p:nvPr>
        </p:nvSpPr>
        <p:spPr>
          <a:xfrm>
            <a:off x="1058863" y="2518394"/>
            <a:ext cx="8685212" cy="2239937"/>
          </a:xfrm>
        </p:spPr>
        <p:txBody>
          <a:bodyPr anchor="b">
            <a:normAutofit/>
          </a:bodyPr>
          <a:lstStyle>
            <a:lvl1pPr algn="l">
              <a:defRPr sz="5400">
                <a:solidFill>
                  <a:schemeClr val="tx1">
                    <a:lumMod val="85000"/>
                    <a:lumOff val="15000"/>
                  </a:schemeClr>
                </a:solidFill>
              </a:defRPr>
            </a:lvl1pPr>
          </a:lstStyle>
          <a:p>
            <a:r>
              <a:rPr lang="en-US" dirty="0"/>
              <a:t>Click to edit Master title style</a:t>
            </a:r>
          </a:p>
        </p:txBody>
      </p:sp>
      <p:sp>
        <p:nvSpPr>
          <p:cNvPr id="93" name="Subtitle 2">
            <a:extLst>
              <a:ext uri="{FF2B5EF4-FFF2-40B4-BE49-F238E27FC236}">
                <a16:creationId xmlns:a16="http://schemas.microsoft.com/office/drawing/2014/main" id="{3F0542CB-839C-F54E-B070-E09BDFB51C67}"/>
              </a:ext>
            </a:extLst>
          </p:cNvPr>
          <p:cNvSpPr>
            <a:spLocks noGrp="1"/>
          </p:cNvSpPr>
          <p:nvPr>
            <p:ph type="subTitle" idx="1"/>
          </p:nvPr>
        </p:nvSpPr>
        <p:spPr>
          <a:xfrm>
            <a:off x="1058863" y="5004757"/>
            <a:ext cx="8685212" cy="39626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4" name="Text Placeholder 7">
            <a:extLst>
              <a:ext uri="{FF2B5EF4-FFF2-40B4-BE49-F238E27FC236}">
                <a16:creationId xmlns:a16="http://schemas.microsoft.com/office/drawing/2014/main" id="{B59B40AB-BC87-244F-BB7D-BA0D7E2876EE}"/>
              </a:ext>
            </a:extLst>
          </p:cNvPr>
          <p:cNvSpPr>
            <a:spLocks noGrp="1"/>
          </p:cNvSpPr>
          <p:nvPr>
            <p:ph type="body" sz="quarter" idx="11"/>
          </p:nvPr>
        </p:nvSpPr>
        <p:spPr>
          <a:xfrm>
            <a:off x="1058862" y="5486379"/>
            <a:ext cx="8684957" cy="785813"/>
          </a:xfrm>
        </p:spPr>
        <p:txBody>
          <a:bodyPr>
            <a:noAutofit/>
          </a:bodyPr>
          <a:lstStyle>
            <a:lvl1pPr marL="0" indent="0">
              <a:spcAft>
                <a:spcPts val="0"/>
              </a:spcAft>
              <a:buFont typeface="Arial" panose="020B0604020202020204" pitchFamily="34" charset="0"/>
              <a:buNone/>
              <a:defRPr sz="1600">
                <a:solidFill>
                  <a:schemeClr val="accent2"/>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pic>
        <p:nvPicPr>
          <p:cNvPr id="95" name="Graphic 94">
            <a:extLst>
              <a:ext uri="{FF2B5EF4-FFF2-40B4-BE49-F238E27FC236}">
                <a16:creationId xmlns:a16="http://schemas.microsoft.com/office/drawing/2014/main" id="{2F38AA46-EC4A-AB40-87D6-2217879A90D4}"/>
              </a:ext>
            </a:extLst>
          </p:cNvPr>
          <p:cNvPicPr>
            <a:picLocks noChangeAspect="1"/>
          </p:cNvPicPr>
          <p:nvPr userDrawn="1"/>
        </p:nvPicPr>
        <p:blipFill>
          <a:blip r:embed="rId4"/>
          <a:srcRect/>
          <a:stretch/>
        </p:blipFill>
        <p:spPr>
          <a:xfrm>
            <a:off x="1058863" y="1627694"/>
            <a:ext cx="2240280" cy="640080"/>
          </a:xfrm>
          <a:prstGeom prst="rect">
            <a:avLst/>
          </a:prstGeom>
        </p:spPr>
      </p:pic>
    </p:spTree>
    <p:extLst>
      <p:ext uri="{BB962C8B-B14F-4D97-AF65-F5344CB8AC3E}">
        <p14:creationId xmlns:p14="http://schemas.microsoft.com/office/powerpoint/2010/main" val="130584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Image A">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C45F048-F828-0446-A929-58602A3BCCFF}"/>
              </a:ext>
            </a:extLst>
          </p:cNvPr>
          <p:cNvSpPr>
            <a:spLocks noGrp="1"/>
          </p:cNvSpPr>
          <p:nvPr>
            <p:ph type="pic" sz="quarter" idx="10"/>
          </p:nvPr>
        </p:nvSpPr>
        <p:spPr>
          <a:xfrm>
            <a:off x="0" y="1464832"/>
            <a:ext cx="12190956" cy="5393168"/>
          </a:xfrm>
          <a:solidFill>
            <a:schemeClr val="bg1">
              <a:lumMod val="75000"/>
            </a:schemeClr>
          </a:solidFill>
        </p:spPr>
        <p:txBody>
          <a:bodyPr/>
          <a:lstStyle/>
          <a:p>
            <a:endParaRPr lang="en-US"/>
          </a:p>
        </p:txBody>
      </p:sp>
      <p:sp>
        <p:nvSpPr>
          <p:cNvPr id="2" name="Title 1">
            <a:extLst>
              <a:ext uri="{FF2B5EF4-FFF2-40B4-BE49-F238E27FC236}">
                <a16:creationId xmlns:a16="http://schemas.microsoft.com/office/drawing/2014/main" id="{627DF71F-2497-2B46-B77B-0AE8AFD18FC6}"/>
              </a:ext>
            </a:extLst>
          </p:cNvPr>
          <p:cNvSpPr>
            <a:spLocks noGrp="1"/>
          </p:cNvSpPr>
          <p:nvPr>
            <p:ph type="ctrTitle"/>
          </p:nvPr>
        </p:nvSpPr>
        <p:spPr>
          <a:xfrm>
            <a:off x="1058863" y="1595438"/>
            <a:ext cx="8685212" cy="2676776"/>
          </a:xfrm>
        </p:spPr>
        <p:txBody>
          <a:bodyPr anchor="b"/>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8D4BAB7-0BCF-2440-AF1F-73DF309B2630}"/>
              </a:ext>
            </a:extLst>
          </p:cNvPr>
          <p:cNvSpPr>
            <a:spLocks noGrp="1"/>
          </p:cNvSpPr>
          <p:nvPr>
            <p:ph type="subTitle" idx="1"/>
          </p:nvPr>
        </p:nvSpPr>
        <p:spPr>
          <a:xfrm>
            <a:off x="1058863" y="4518639"/>
            <a:ext cx="8685212"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D105405A-7002-954F-83F8-CE161803092D}"/>
              </a:ext>
            </a:extLst>
          </p:cNvPr>
          <p:cNvSpPr/>
          <p:nvPr userDrawn="1"/>
        </p:nvSpPr>
        <p:spPr>
          <a:xfrm>
            <a:off x="1" y="-34025"/>
            <a:ext cx="12190956" cy="1498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Graphic 96">
            <a:extLst>
              <a:ext uri="{FF2B5EF4-FFF2-40B4-BE49-F238E27FC236}">
                <a16:creationId xmlns:a16="http://schemas.microsoft.com/office/drawing/2014/main" id="{07E35E53-686B-0E41-AE2F-11D8CED9411D}"/>
              </a:ext>
            </a:extLst>
          </p:cNvPr>
          <p:cNvPicPr>
            <a:picLocks noChangeAspect="1"/>
          </p:cNvPicPr>
          <p:nvPr userDrawn="1"/>
        </p:nvPicPr>
        <p:blipFill>
          <a:blip r:embed="rId2"/>
          <a:srcRect/>
          <a:stretch/>
        </p:blipFill>
        <p:spPr>
          <a:xfrm>
            <a:off x="1058865" y="423064"/>
            <a:ext cx="2283620" cy="652463"/>
          </a:xfrm>
          <a:prstGeom prst="rect">
            <a:avLst/>
          </a:prstGeom>
        </p:spPr>
      </p:pic>
      <p:sp>
        <p:nvSpPr>
          <p:cNvPr id="8" name="Text Placeholder 7">
            <a:extLst>
              <a:ext uri="{FF2B5EF4-FFF2-40B4-BE49-F238E27FC236}">
                <a16:creationId xmlns:a16="http://schemas.microsoft.com/office/drawing/2014/main" id="{71468FA5-8E81-7747-9D92-D3768B1EF0FA}"/>
              </a:ext>
            </a:extLst>
          </p:cNvPr>
          <p:cNvSpPr>
            <a:spLocks noGrp="1"/>
          </p:cNvSpPr>
          <p:nvPr>
            <p:ph type="body" sz="quarter" idx="11"/>
          </p:nvPr>
        </p:nvSpPr>
        <p:spPr>
          <a:xfrm>
            <a:off x="1058862" y="5000261"/>
            <a:ext cx="868495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spTree>
    <p:extLst>
      <p:ext uri="{BB962C8B-B14F-4D97-AF65-F5344CB8AC3E}">
        <p14:creationId xmlns:p14="http://schemas.microsoft.com/office/powerpoint/2010/main" val="42617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Light">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ontent Placeholder 3">
            <a:extLst>
              <a:ext uri="{FF2B5EF4-FFF2-40B4-BE49-F238E27FC236}">
                <a16:creationId xmlns:a16="http://schemas.microsoft.com/office/drawing/2014/main" id="{112D67C8-FC99-E84D-B364-9BA4AAE28F3C}"/>
              </a:ext>
            </a:extLst>
          </p:cNvPr>
          <p:cNvSpPr>
            <a:spLocks noGrp="1"/>
          </p:cNvSpPr>
          <p:nvPr>
            <p:ph sz="quarter" idx="16"/>
          </p:nvPr>
        </p:nvSpPr>
        <p:spPr>
          <a:xfrm>
            <a:off x="7322192" y="1575745"/>
            <a:ext cx="3466840" cy="4679604"/>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2400"/>
              </a:spcAft>
              <a:buClr>
                <a:schemeClr val="bg1"/>
              </a:buClr>
              <a:buNone/>
              <a:defRPr b="1">
                <a:solidFill>
                  <a:schemeClr val="bg1"/>
                </a:solidFill>
              </a:defRPr>
            </a:lvl1pPr>
            <a:lvl2pPr marL="15875" indent="0">
              <a:buClr>
                <a:schemeClr val="bg1"/>
              </a:buClr>
              <a:buNone/>
              <a:tabLst/>
              <a:defRPr sz="1600">
                <a:solidFill>
                  <a:schemeClr val="bg1"/>
                </a:solidFill>
              </a:defRPr>
            </a:lvl2pPr>
            <a:lvl3pPr marL="230188" indent="-214313">
              <a:spcBef>
                <a:spcPts val="300"/>
              </a:spcBef>
              <a:spcAft>
                <a:spcPts val="300"/>
              </a:spcAft>
              <a:buClr>
                <a:schemeClr val="bg1"/>
              </a:buClr>
              <a:tabLst/>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92" name="Picture 91">
            <a:extLst>
              <a:ext uri="{FF2B5EF4-FFF2-40B4-BE49-F238E27FC236}">
                <a16:creationId xmlns:a16="http://schemas.microsoft.com/office/drawing/2014/main" id="{1AB3DB70-37F5-BC4F-82D1-C695CD95CF11}"/>
              </a:ext>
            </a:extLst>
          </p:cNvPr>
          <p:cNvPicPr>
            <a:picLocks noChangeAspect="1"/>
          </p:cNvPicPr>
          <p:nvPr userDrawn="1"/>
        </p:nvPicPr>
        <p:blipFill>
          <a:blip r:embed="rId4"/>
          <a:stretch>
            <a:fillRect/>
          </a:stretch>
        </p:blipFill>
        <p:spPr>
          <a:xfrm>
            <a:off x="1036038" y="3200720"/>
            <a:ext cx="4420451" cy="1262986"/>
          </a:xfrm>
          <a:prstGeom prst="rect">
            <a:avLst/>
          </a:prstGeom>
        </p:spPr>
      </p:pic>
    </p:spTree>
    <p:extLst>
      <p:ext uri="{BB962C8B-B14F-4D97-AF65-F5344CB8AC3E}">
        <p14:creationId xmlns:p14="http://schemas.microsoft.com/office/powerpoint/2010/main" val="164274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Image B">
    <p:bg>
      <p:bgPr>
        <a:solidFill>
          <a:schemeClr val="bg1"/>
        </a:solidFill>
        <a:effectLst/>
      </p:bgPr>
    </p:bg>
    <p:spTree>
      <p:nvGrpSpPr>
        <p:cNvPr id="1" name=""/>
        <p:cNvGrpSpPr/>
        <p:nvPr/>
      </p:nvGrpSpPr>
      <p:grpSpPr>
        <a:xfrm>
          <a:off x="0" y="0"/>
          <a:ext cx="0" cy="0"/>
          <a:chOff x="0" y="0"/>
          <a:chExt cx="0" cy="0"/>
        </a:xfrm>
      </p:grpSpPr>
      <p:sp>
        <p:nvSpPr>
          <p:cNvPr id="95" name="Picture Placeholder 94">
            <a:extLst>
              <a:ext uri="{FF2B5EF4-FFF2-40B4-BE49-F238E27FC236}">
                <a16:creationId xmlns:a16="http://schemas.microsoft.com/office/drawing/2014/main" id="{A688957B-4434-C64B-8102-EDA186DDB8F2}"/>
              </a:ext>
            </a:extLst>
          </p:cNvPr>
          <p:cNvSpPr>
            <a:spLocks noGrp="1"/>
          </p:cNvSpPr>
          <p:nvPr>
            <p:ph type="pic" sz="quarter" idx="13"/>
          </p:nvPr>
        </p:nvSpPr>
        <p:spPr>
          <a:xfrm>
            <a:off x="8643938" y="0"/>
            <a:ext cx="3573915" cy="6858000"/>
          </a:xfrm>
          <a:prstGeom prst="rect">
            <a:avLst/>
          </a:prstGeom>
          <a:solidFill>
            <a:schemeClr val="bg1">
              <a:lumMod val="95000"/>
            </a:schemeClr>
          </a:solidFill>
        </p:spPr>
        <p:txBody>
          <a:bodyPr wrap="square">
            <a:noAutofit/>
          </a:bodyPr>
          <a:lstStyle/>
          <a:p>
            <a:endParaRPr lang="en-US"/>
          </a:p>
        </p:txBody>
      </p:sp>
      <p:sp>
        <p:nvSpPr>
          <p:cNvPr id="7" name="Rectangle 6">
            <a:extLst>
              <a:ext uri="{FF2B5EF4-FFF2-40B4-BE49-F238E27FC236}">
                <a16:creationId xmlns:a16="http://schemas.microsoft.com/office/drawing/2014/main" id="{639C4DA1-C4DE-1E4C-B41A-37E0D3664805}"/>
              </a:ext>
            </a:extLst>
          </p:cNvPr>
          <p:cNvSpPr/>
          <p:nvPr userDrawn="1"/>
        </p:nvSpPr>
        <p:spPr>
          <a:xfrm>
            <a:off x="0" y="0"/>
            <a:ext cx="86439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89">
            <a:extLst>
              <a:ext uri="{FF2B5EF4-FFF2-40B4-BE49-F238E27FC236}">
                <a16:creationId xmlns:a16="http://schemas.microsoft.com/office/drawing/2014/main" id="{8B80C7DF-3DF7-DD40-B57B-121EBBDC1DA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9318" y="-3397141"/>
            <a:ext cx="2728758" cy="779645"/>
          </a:xfrm>
          <a:prstGeom prst="rect">
            <a:avLst/>
          </a:prstGeom>
        </p:spPr>
      </p:pic>
      <p:pic>
        <p:nvPicPr>
          <p:cNvPr id="97" name="Graphic 96">
            <a:extLst>
              <a:ext uri="{FF2B5EF4-FFF2-40B4-BE49-F238E27FC236}">
                <a16:creationId xmlns:a16="http://schemas.microsoft.com/office/drawing/2014/main" id="{07E35E53-686B-0E41-AE2F-11D8CED9411D}"/>
              </a:ext>
            </a:extLst>
          </p:cNvPr>
          <p:cNvPicPr>
            <a:picLocks noChangeAspect="1"/>
          </p:cNvPicPr>
          <p:nvPr userDrawn="1"/>
        </p:nvPicPr>
        <p:blipFill>
          <a:blip r:embed="rId4"/>
          <a:srcRect/>
          <a:stretch/>
        </p:blipFill>
        <p:spPr>
          <a:xfrm>
            <a:off x="658699" y="764672"/>
            <a:ext cx="2157585" cy="616453"/>
          </a:xfrm>
          <a:prstGeom prst="rect">
            <a:avLst/>
          </a:prstGeom>
        </p:spPr>
      </p:pic>
      <p:sp>
        <p:nvSpPr>
          <p:cNvPr id="98" name="Title 1">
            <a:extLst>
              <a:ext uri="{FF2B5EF4-FFF2-40B4-BE49-F238E27FC236}">
                <a16:creationId xmlns:a16="http://schemas.microsoft.com/office/drawing/2014/main" id="{1A991567-B567-164F-BB3D-90C2502717F7}"/>
              </a:ext>
            </a:extLst>
          </p:cNvPr>
          <p:cNvSpPr>
            <a:spLocks noGrp="1"/>
          </p:cNvSpPr>
          <p:nvPr>
            <p:ph type="ctrTitle"/>
          </p:nvPr>
        </p:nvSpPr>
        <p:spPr>
          <a:xfrm>
            <a:off x="658699" y="1595438"/>
            <a:ext cx="7385164" cy="2676776"/>
          </a:xfrm>
        </p:spPr>
        <p:txBody>
          <a:bodyPr anchor="b"/>
          <a:lstStyle>
            <a:lvl1pPr algn="l">
              <a:defRPr sz="6000">
                <a:solidFill>
                  <a:schemeClr val="bg1"/>
                </a:solidFill>
              </a:defRPr>
            </a:lvl1pPr>
          </a:lstStyle>
          <a:p>
            <a:r>
              <a:rPr lang="en-US" dirty="0"/>
              <a:t>Click to edit Master title style</a:t>
            </a:r>
          </a:p>
        </p:txBody>
      </p:sp>
      <p:sp>
        <p:nvSpPr>
          <p:cNvPr id="99" name="Subtitle 2">
            <a:extLst>
              <a:ext uri="{FF2B5EF4-FFF2-40B4-BE49-F238E27FC236}">
                <a16:creationId xmlns:a16="http://schemas.microsoft.com/office/drawing/2014/main" id="{9C4AA97E-23DD-DB47-997A-4960D513A5D3}"/>
              </a:ext>
            </a:extLst>
          </p:cNvPr>
          <p:cNvSpPr>
            <a:spLocks noGrp="1"/>
          </p:cNvSpPr>
          <p:nvPr>
            <p:ph type="subTitle" idx="1"/>
          </p:nvPr>
        </p:nvSpPr>
        <p:spPr>
          <a:xfrm>
            <a:off x="658699" y="4518639"/>
            <a:ext cx="7385164"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0" name="Text Placeholder 7">
            <a:extLst>
              <a:ext uri="{FF2B5EF4-FFF2-40B4-BE49-F238E27FC236}">
                <a16:creationId xmlns:a16="http://schemas.microsoft.com/office/drawing/2014/main" id="{7EECA918-2512-0B4E-84D2-370D4BC0DFED}"/>
              </a:ext>
            </a:extLst>
          </p:cNvPr>
          <p:cNvSpPr>
            <a:spLocks noGrp="1"/>
          </p:cNvSpPr>
          <p:nvPr>
            <p:ph type="body" sz="quarter" idx="11"/>
          </p:nvPr>
        </p:nvSpPr>
        <p:spPr>
          <a:xfrm>
            <a:off x="658710" y="5000261"/>
            <a:ext cx="738494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spTree>
    <p:extLst>
      <p:ext uri="{BB962C8B-B14F-4D97-AF65-F5344CB8AC3E}">
        <p14:creationId xmlns:p14="http://schemas.microsoft.com/office/powerpoint/2010/main" val="358866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losing Dark">
    <p:bg>
      <p:bgPr>
        <a:gradFill flip="none" rotWithShape="1">
          <a:gsLst>
            <a:gs pos="75000">
              <a:schemeClr val="accent3"/>
            </a:gs>
            <a:gs pos="0">
              <a:schemeClr val="accent2"/>
            </a:gs>
          </a:gsLst>
          <a:lin ang="2700000" scaled="1"/>
          <a:tileRect/>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ontent Placeholder 3">
            <a:extLst>
              <a:ext uri="{FF2B5EF4-FFF2-40B4-BE49-F238E27FC236}">
                <a16:creationId xmlns:a16="http://schemas.microsoft.com/office/drawing/2014/main" id="{E9D938DA-26A9-AD42-B0B9-61E5CE29F39C}"/>
              </a:ext>
            </a:extLst>
          </p:cNvPr>
          <p:cNvSpPr>
            <a:spLocks noGrp="1"/>
          </p:cNvSpPr>
          <p:nvPr>
            <p:ph sz="quarter" idx="16"/>
          </p:nvPr>
        </p:nvSpPr>
        <p:spPr>
          <a:xfrm>
            <a:off x="7322192" y="1575745"/>
            <a:ext cx="3466840" cy="4679604"/>
          </a:xfrm>
          <a:prstGeom prst="round2DiagRect">
            <a:avLst>
              <a:gd name="adj1" fmla="val 9258"/>
              <a:gd name="adj2" fmla="val 0"/>
            </a:avLst>
          </a:prstGeom>
          <a:solidFill>
            <a:schemeClr val="accent1"/>
          </a:solidFill>
        </p:spPr>
        <p:txBody>
          <a:bodyPr lIns="182880" tIns="182880" rIns="91440" bIns="91440"/>
          <a:lstStyle>
            <a:lvl1pPr marL="0" indent="0">
              <a:spcBef>
                <a:spcPts val="0"/>
              </a:spcBef>
              <a:spcAft>
                <a:spcPts val="2400"/>
              </a:spcAft>
              <a:buClr>
                <a:schemeClr val="bg1"/>
              </a:buClr>
              <a:buNone/>
              <a:defRPr b="1">
                <a:solidFill>
                  <a:schemeClr val="bg1"/>
                </a:solidFill>
              </a:defRPr>
            </a:lvl1pPr>
            <a:lvl2pPr marL="15875" indent="0">
              <a:buClr>
                <a:schemeClr val="bg1"/>
              </a:buClr>
              <a:buNone/>
              <a:tabLst/>
              <a:defRPr sz="1600">
                <a:solidFill>
                  <a:schemeClr val="bg1"/>
                </a:solidFill>
              </a:defRPr>
            </a:lvl2pPr>
            <a:lvl3pPr marL="230188" indent="-214313">
              <a:spcBef>
                <a:spcPts val="300"/>
              </a:spcBef>
              <a:spcAft>
                <a:spcPts val="300"/>
              </a:spcAft>
              <a:buClr>
                <a:schemeClr val="bg1"/>
              </a:buClr>
              <a:tabLst/>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91" name="Picture 90">
            <a:extLst>
              <a:ext uri="{FF2B5EF4-FFF2-40B4-BE49-F238E27FC236}">
                <a16:creationId xmlns:a16="http://schemas.microsoft.com/office/drawing/2014/main" id="{178B417D-D3AB-BB4B-A8C3-CCCF08EEC4C2}"/>
              </a:ext>
            </a:extLst>
          </p:cNvPr>
          <p:cNvPicPr>
            <a:picLocks noChangeAspect="1"/>
          </p:cNvPicPr>
          <p:nvPr userDrawn="1"/>
        </p:nvPicPr>
        <p:blipFill>
          <a:blip r:embed="rId4"/>
          <a:srcRect/>
          <a:stretch/>
        </p:blipFill>
        <p:spPr>
          <a:xfrm>
            <a:off x="1036038" y="3200720"/>
            <a:ext cx="4420451" cy="1262986"/>
          </a:xfrm>
          <a:prstGeom prst="rect">
            <a:avLst/>
          </a:prstGeom>
        </p:spPr>
      </p:pic>
    </p:spTree>
    <p:extLst>
      <p:ext uri="{BB962C8B-B14F-4D97-AF65-F5344CB8AC3E}">
        <p14:creationId xmlns:p14="http://schemas.microsoft.com/office/powerpoint/2010/main" val="187790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Closing Dark">
    <p:bg>
      <p:bgPr>
        <a:gradFill>
          <a:gsLst>
            <a:gs pos="100000">
              <a:srgbClr val="00AF9A"/>
            </a:gs>
            <a:gs pos="0">
              <a:schemeClr val="accent4"/>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ontent Placeholder 3">
            <a:extLst>
              <a:ext uri="{FF2B5EF4-FFF2-40B4-BE49-F238E27FC236}">
                <a16:creationId xmlns:a16="http://schemas.microsoft.com/office/drawing/2014/main" id="{E9D938DA-26A9-AD42-B0B9-61E5CE29F39C}"/>
              </a:ext>
            </a:extLst>
          </p:cNvPr>
          <p:cNvSpPr>
            <a:spLocks noGrp="1"/>
          </p:cNvSpPr>
          <p:nvPr>
            <p:ph sz="quarter" idx="16"/>
          </p:nvPr>
        </p:nvSpPr>
        <p:spPr>
          <a:xfrm>
            <a:off x="7322192" y="1575745"/>
            <a:ext cx="3466840" cy="4679604"/>
          </a:xfrm>
          <a:prstGeom prst="round2DiagRect">
            <a:avLst>
              <a:gd name="adj1" fmla="val 9258"/>
              <a:gd name="adj2" fmla="val 0"/>
            </a:avLst>
          </a:prstGeom>
          <a:solidFill>
            <a:schemeClr val="accent1"/>
          </a:solidFill>
        </p:spPr>
        <p:txBody>
          <a:bodyPr lIns="182880" tIns="182880" rIns="91440" bIns="91440"/>
          <a:lstStyle>
            <a:lvl1pPr marL="0" indent="0">
              <a:spcBef>
                <a:spcPts val="0"/>
              </a:spcBef>
              <a:spcAft>
                <a:spcPts val="2400"/>
              </a:spcAft>
              <a:buClr>
                <a:schemeClr val="bg1"/>
              </a:buClr>
              <a:buNone/>
              <a:defRPr b="1">
                <a:solidFill>
                  <a:schemeClr val="bg1"/>
                </a:solidFill>
              </a:defRPr>
            </a:lvl1pPr>
            <a:lvl2pPr marL="15875" indent="0">
              <a:buClr>
                <a:schemeClr val="bg1"/>
              </a:buClr>
              <a:buNone/>
              <a:tabLst/>
              <a:defRPr sz="1600">
                <a:solidFill>
                  <a:schemeClr val="bg1"/>
                </a:solidFill>
              </a:defRPr>
            </a:lvl2pPr>
            <a:lvl3pPr marL="230188" indent="-214313">
              <a:spcBef>
                <a:spcPts val="300"/>
              </a:spcBef>
              <a:spcAft>
                <a:spcPts val="300"/>
              </a:spcAft>
              <a:buClr>
                <a:schemeClr val="bg1"/>
              </a:buClr>
              <a:tabLst/>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91" name="Picture 90">
            <a:extLst>
              <a:ext uri="{FF2B5EF4-FFF2-40B4-BE49-F238E27FC236}">
                <a16:creationId xmlns:a16="http://schemas.microsoft.com/office/drawing/2014/main" id="{178B417D-D3AB-BB4B-A8C3-CCCF08EEC4C2}"/>
              </a:ext>
            </a:extLst>
          </p:cNvPr>
          <p:cNvPicPr>
            <a:picLocks noChangeAspect="1"/>
          </p:cNvPicPr>
          <p:nvPr userDrawn="1"/>
        </p:nvPicPr>
        <p:blipFill>
          <a:blip r:embed="rId4"/>
          <a:srcRect/>
          <a:stretch/>
        </p:blipFill>
        <p:spPr>
          <a:xfrm>
            <a:off x="1036038" y="3200720"/>
            <a:ext cx="4420451" cy="1262986"/>
          </a:xfrm>
          <a:prstGeom prst="rect">
            <a:avLst/>
          </a:prstGeom>
        </p:spPr>
      </p:pic>
    </p:spTree>
    <p:extLst>
      <p:ext uri="{BB962C8B-B14F-4D97-AF65-F5344CB8AC3E}">
        <p14:creationId xmlns:p14="http://schemas.microsoft.com/office/powerpoint/2010/main" val="358969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losing Light">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ontent Placeholder 3">
            <a:extLst>
              <a:ext uri="{FF2B5EF4-FFF2-40B4-BE49-F238E27FC236}">
                <a16:creationId xmlns:a16="http://schemas.microsoft.com/office/drawing/2014/main" id="{112D67C8-FC99-E84D-B364-9BA4AAE28F3C}"/>
              </a:ext>
            </a:extLst>
          </p:cNvPr>
          <p:cNvSpPr>
            <a:spLocks noGrp="1"/>
          </p:cNvSpPr>
          <p:nvPr>
            <p:ph sz="quarter" idx="16"/>
          </p:nvPr>
        </p:nvSpPr>
        <p:spPr>
          <a:xfrm>
            <a:off x="7322192" y="1575745"/>
            <a:ext cx="3466840" cy="4679604"/>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2400"/>
              </a:spcAft>
              <a:buClr>
                <a:schemeClr val="bg1"/>
              </a:buClr>
              <a:buNone/>
              <a:defRPr b="1">
                <a:solidFill>
                  <a:schemeClr val="bg1"/>
                </a:solidFill>
              </a:defRPr>
            </a:lvl1pPr>
            <a:lvl2pPr marL="15875" indent="0">
              <a:buClr>
                <a:schemeClr val="bg1"/>
              </a:buClr>
              <a:buNone/>
              <a:tabLst/>
              <a:defRPr sz="1600">
                <a:solidFill>
                  <a:schemeClr val="bg1"/>
                </a:solidFill>
              </a:defRPr>
            </a:lvl2pPr>
            <a:lvl3pPr marL="230188" indent="-214313">
              <a:spcBef>
                <a:spcPts val="300"/>
              </a:spcBef>
              <a:spcAft>
                <a:spcPts val="300"/>
              </a:spcAft>
              <a:buClr>
                <a:schemeClr val="bg1"/>
              </a:buClr>
              <a:tabLst/>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92" name="Picture 91">
            <a:extLst>
              <a:ext uri="{FF2B5EF4-FFF2-40B4-BE49-F238E27FC236}">
                <a16:creationId xmlns:a16="http://schemas.microsoft.com/office/drawing/2014/main" id="{1AB3DB70-37F5-BC4F-82D1-C695CD95CF11}"/>
              </a:ext>
            </a:extLst>
          </p:cNvPr>
          <p:cNvPicPr>
            <a:picLocks noChangeAspect="1"/>
          </p:cNvPicPr>
          <p:nvPr userDrawn="1"/>
        </p:nvPicPr>
        <p:blipFill>
          <a:blip r:embed="rId4"/>
          <a:stretch>
            <a:fillRect/>
          </a:stretch>
        </p:blipFill>
        <p:spPr>
          <a:xfrm>
            <a:off x="1036038" y="3200720"/>
            <a:ext cx="4420451" cy="1262986"/>
          </a:xfrm>
          <a:prstGeom prst="rect">
            <a:avLst/>
          </a:prstGeom>
        </p:spPr>
      </p:pic>
    </p:spTree>
    <p:extLst>
      <p:ext uri="{BB962C8B-B14F-4D97-AF65-F5344CB8AC3E}">
        <p14:creationId xmlns:p14="http://schemas.microsoft.com/office/powerpoint/2010/main" val="70798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A">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0" name="Rectangle 89">
            <a:extLst>
              <a:ext uri="{FF2B5EF4-FFF2-40B4-BE49-F238E27FC236}">
                <a16:creationId xmlns:a16="http://schemas.microsoft.com/office/drawing/2014/main" id="{2C77D416-3EC3-B545-B3B8-043AA50B1743}"/>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13">
            <a:extLst>
              <a:ext uri="{FF2B5EF4-FFF2-40B4-BE49-F238E27FC236}">
                <a16:creationId xmlns:a16="http://schemas.microsoft.com/office/drawing/2014/main" id="{41A5C0B5-4FAC-454E-8843-D3FB6F2AF4B8}"/>
              </a:ext>
            </a:extLst>
          </p:cNvPr>
          <p:cNvPicPr>
            <a:picLocks noChangeAspect="1"/>
          </p:cNvPicPr>
          <p:nvPr userDrawn="1"/>
        </p:nvPicPr>
        <p:blipFill>
          <a:blip r:embed="rId4"/>
          <a:srcRect/>
          <a:stretch/>
        </p:blipFill>
        <p:spPr>
          <a:xfrm>
            <a:off x="498408" y="6502817"/>
            <a:ext cx="960120" cy="274320"/>
          </a:xfrm>
          <a:prstGeom prst="rect">
            <a:avLst/>
          </a:prstGeom>
        </p:spPr>
      </p:pic>
      <p:sp>
        <p:nvSpPr>
          <p:cNvPr id="88" name="Title 1">
            <a:extLst>
              <a:ext uri="{FF2B5EF4-FFF2-40B4-BE49-F238E27FC236}">
                <a16:creationId xmlns:a16="http://schemas.microsoft.com/office/drawing/2014/main" id="{0415B3D1-B63A-FC48-932F-A2540A9BFBF1}"/>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DEF90807-C653-8D4F-BE08-B9309B0EDD2D}"/>
              </a:ext>
            </a:extLst>
          </p:cNvPr>
          <p:cNvSpPr>
            <a:spLocks noGrp="1"/>
          </p:cNvSpPr>
          <p:nvPr>
            <p:ph type="ftr" sz="quarter" idx="10"/>
          </p:nvPr>
        </p:nvSpPr>
        <p:spPr/>
        <p:txBody>
          <a:bodyPr/>
          <a:lstStyle/>
          <a:p>
            <a:r>
              <a:rPr lang="en-US"/>
              <a:t>© KPA 2020. ALL RIGHTS RESERVED. </a:t>
            </a:r>
          </a:p>
        </p:txBody>
      </p:sp>
      <p:sp>
        <p:nvSpPr>
          <p:cNvPr id="4" name="Slide Number Placeholder 3">
            <a:extLst>
              <a:ext uri="{FF2B5EF4-FFF2-40B4-BE49-F238E27FC236}">
                <a16:creationId xmlns:a16="http://schemas.microsoft.com/office/drawing/2014/main" id="{00F8083D-2AF9-F74D-89AE-287A632443E6}"/>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a:p>
        </p:txBody>
      </p:sp>
    </p:spTree>
    <p:extLst>
      <p:ext uri="{BB962C8B-B14F-4D97-AF65-F5344CB8AC3E}">
        <p14:creationId xmlns:p14="http://schemas.microsoft.com/office/powerpoint/2010/main" val="291377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B">
    <p:bg>
      <p:bgPr>
        <a:gradFill>
          <a:gsLst>
            <a:gs pos="100000">
              <a:srgbClr val="40D389">
                <a:alpha val="90000"/>
              </a:srgbClr>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CA0D0DBC-D69A-7B4C-8D96-E31B892AB298}"/>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89" name="Group 88">
              <a:extLst>
                <a:ext uri="{FF2B5EF4-FFF2-40B4-BE49-F238E27FC236}">
                  <a16:creationId xmlns:a16="http://schemas.microsoft.com/office/drawing/2014/main" id="{97E69B29-1B61-F743-A8F3-D869C6427736}"/>
                </a:ext>
              </a:extLst>
            </p:cNvPr>
            <p:cNvGrpSpPr/>
            <p:nvPr userDrawn="1"/>
          </p:nvGrpSpPr>
          <p:grpSpPr>
            <a:xfrm>
              <a:off x="487364" y="341313"/>
              <a:ext cx="12600713" cy="1005840"/>
              <a:chOff x="487364" y="341313"/>
              <a:chExt cx="12600713" cy="1005840"/>
            </a:xfrm>
            <a:grpFill/>
          </p:grpSpPr>
          <p:pic>
            <p:nvPicPr>
              <p:cNvPr id="160" name="Graphic 159">
                <a:extLst>
                  <a:ext uri="{FF2B5EF4-FFF2-40B4-BE49-F238E27FC236}">
                    <a16:creationId xmlns:a16="http://schemas.microsoft.com/office/drawing/2014/main" id="{17C0575D-D379-DB4C-AABE-6E26AFE37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61" name="Graphic 160">
                <a:extLst>
                  <a:ext uri="{FF2B5EF4-FFF2-40B4-BE49-F238E27FC236}">
                    <a16:creationId xmlns:a16="http://schemas.microsoft.com/office/drawing/2014/main" id="{FFE81139-C818-7842-AF59-32645D0A432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62" name="Graphic 161">
                <a:extLst>
                  <a:ext uri="{FF2B5EF4-FFF2-40B4-BE49-F238E27FC236}">
                    <a16:creationId xmlns:a16="http://schemas.microsoft.com/office/drawing/2014/main" id="{21E6F53A-7603-4D4E-A7DF-AA19A27BDC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63" name="Graphic 162">
                <a:extLst>
                  <a:ext uri="{FF2B5EF4-FFF2-40B4-BE49-F238E27FC236}">
                    <a16:creationId xmlns:a16="http://schemas.microsoft.com/office/drawing/2014/main" id="{B58CB0A5-F097-2244-A413-72C70DB497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64" name="Graphic 163">
                <a:extLst>
                  <a:ext uri="{FF2B5EF4-FFF2-40B4-BE49-F238E27FC236}">
                    <a16:creationId xmlns:a16="http://schemas.microsoft.com/office/drawing/2014/main" id="{485D4350-5088-614C-A92C-AA74F485A1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65" name="Graphic 164">
                <a:extLst>
                  <a:ext uri="{FF2B5EF4-FFF2-40B4-BE49-F238E27FC236}">
                    <a16:creationId xmlns:a16="http://schemas.microsoft.com/office/drawing/2014/main" id="{F0014A2A-B207-F343-B9A6-67E155D237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66" name="Graphic 165">
                <a:extLst>
                  <a:ext uri="{FF2B5EF4-FFF2-40B4-BE49-F238E27FC236}">
                    <a16:creationId xmlns:a16="http://schemas.microsoft.com/office/drawing/2014/main" id="{6365EE8E-F00A-2D4C-8EAA-8DF7B5E1D7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67" name="Graphic 166">
                <a:extLst>
                  <a:ext uri="{FF2B5EF4-FFF2-40B4-BE49-F238E27FC236}">
                    <a16:creationId xmlns:a16="http://schemas.microsoft.com/office/drawing/2014/main" id="{6A06B6B8-F36E-2443-8F29-EC9F940FBC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8" name="Graphic 167">
                <a:extLst>
                  <a:ext uri="{FF2B5EF4-FFF2-40B4-BE49-F238E27FC236}">
                    <a16:creationId xmlns:a16="http://schemas.microsoft.com/office/drawing/2014/main" id="{AA1D0643-6923-554C-A617-AE77085118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0" name="Group 89">
              <a:extLst>
                <a:ext uri="{FF2B5EF4-FFF2-40B4-BE49-F238E27FC236}">
                  <a16:creationId xmlns:a16="http://schemas.microsoft.com/office/drawing/2014/main" id="{9224A9DE-9FA9-A94A-9675-2214B4C57736}"/>
                </a:ext>
              </a:extLst>
            </p:cNvPr>
            <p:cNvGrpSpPr/>
            <p:nvPr userDrawn="1"/>
          </p:nvGrpSpPr>
          <p:grpSpPr>
            <a:xfrm>
              <a:off x="-288812" y="1255713"/>
              <a:ext cx="12600713" cy="1005840"/>
              <a:chOff x="487364" y="341313"/>
              <a:chExt cx="12600713" cy="1005840"/>
            </a:xfrm>
            <a:grpFill/>
          </p:grpSpPr>
          <p:pic>
            <p:nvPicPr>
              <p:cNvPr id="151" name="Graphic 150">
                <a:extLst>
                  <a:ext uri="{FF2B5EF4-FFF2-40B4-BE49-F238E27FC236}">
                    <a16:creationId xmlns:a16="http://schemas.microsoft.com/office/drawing/2014/main" id="{28CD7EFD-0F75-614D-8193-40E38C25BE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52" name="Graphic 151">
                <a:extLst>
                  <a:ext uri="{FF2B5EF4-FFF2-40B4-BE49-F238E27FC236}">
                    <a16:creationId xmlns:a16="http://schemas.microsoft.com/office/drawing/2014/main" id="{72E5A499-3FFB-F346-9472-D6C81B47A8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53" name="Graphic 152">
                <a:extLst>
                  <a:ext uri="{FF2B5EF4-FFF2-40B4-BE49-F238E27FC236}">
                    <a16:creationId xmlns:a16="http://schemas.microsoft.com/office/drawing/2014/main" id="{6C8F4FBE-1BE0-684A-995A-DB22C6A983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54" name="Graphic 153">
                <a:extLst>
                  <a:ext uri="{FF2B5EF4-FFF2-40B4-BE49-F238E27FC236}">
                    <a16:creationId xmlns:a16="http://schemas.microsoft.com/office/drawing/2014/main" id="{D333ED4E-70A7-D14E-A183-C974941370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55" name="Graphic 154">
                <a:extLst>
                  <a:ext uri="{FF2B5EF4-FFF2-40B4-BE49-F238E27FC236}">
                    <a16:creationId xmlns:a16="http://schemas.microsoft.com/office/drawing/2014/main" id="{615C5D0A-0796-EC45-A602-98F5951E44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56" name="Graphic 155">
                <a:extLst>
                  <a:ext uri="{FF2B5EF4-FFF2-40B4-BE49-F238E27FC236}">
                    <a16:creationId xmlns:a16="http://schemas.microsoft.com/office/drawing/2014/main" id="{EDD3FE17-2BCD-2D47-8889-8C81869C4D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57" name="Graphic 156">
                <a:extLst>
                  <a:ext uri="{FF2B5EF4-FFF2-40B4-BE49-F238E27FC236}">
                    <a16:creationId xmlns:a16="http://schemas.microsoft.com/office/drawing/2014/main" id="{56FDA248-0DFF-7745-9561-F6CA1BF13A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8" name="Graphic 157">
                <a:extLst>
                  <a:ext uri="{FF2B5EF4-FFF2-40B4-BE49-F238E27FC236}">
                    <a16:creationId xmlns:a16="http://schemas.microsoft.com/office/drawing/2014/main" id="{EBAD3EF2-5682-524B-84F6-F5AE124696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59" name="Graphic 158">
                <a:extLst>
                  <a:ext uri="{FF2B5EF4-FFF2-40B4-BE49-F238E27FC236}">
                    <a16:creationId xmlns:a16="http://schemas.microsoft.com/office/drawing/2014/main" id="{EE596310-BD0B-F841-82CD-343F731C64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1" name="Group 90">
              <a:extLst>
                <a:ext uri="{FF2B5EF4-FFF2-40B4-BE49-F238E27FC236}">
                  <a16:creationId xmlns:a16="http://schemas.microsoft.com/office/drawing/2014/main" id="{21B07931-A29F-5146-8F40-1F01DE7E3AC6}"/>
                </a:ext>
              </a:extLst>
            </p:cNvPr>
            <p:cNvGrpSpPr/>
            <p:nvPr userDrawn="1"/>
          </p:nvGrpSpPr>
          <p:grpSpPr>
            <a:xfrm>
              <a:off x="487364" y="2085053"/>
              <a:ext cx="12600713" cy="1005840"/>
              <a:chOff x="487364" y="341313"/>
              <a:chExt cx="12600713" cy="1005840"/>
            </a:xfrm>
            <a:grpFill/>
          </p:grpSpPr>
          <p:pic>
            <p:nvPicPr>
              <p:cNvPr id="142" name="Graphic 141">
                <a:extLst>
                  <a:ext uri="{FF2B5EF4-FFF2-40B4-BE49-F238E27FC236}">
                    <a16:creationId xmlns:a16="http://schemas.microsoft.com/office/drawing/2014/main" id="{05548A6E-89D1-254C-873F-CC83E1B2E7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43" name="Graphic 142">
                <a:extLst>
                  <a:ext uri="{FF2B5EF4-FFF2-40B4-BE49-F238E27FC236}">
                    <a16:creationId xmlns:a16="http://schemas.microsoft.com/office/drawing/2014/main" id="{366909CE-F175-3C40-9C2F-749C422D61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44" name="Graphic 143">
                <a:extLst>
                  <a:ext uri="{FF2B5EF4-FFF2-40B4-BE49-F238E27FC236}">
                    <a16:creationId xmlns:a16="http://schemas.microsoft.com/office/drawing/2014/main" id="{1D88E571-E9C9-244D-B0A2-E7CC2F7705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45" name="Graphic 144">
                <a:extLst>
                  <a:ext uri="{FF2B5EF4-FFF2-40B4-BE49-F238E27FC236}">
                    <a16:creationId xmlns:a16="http://schemas.microsoft.com/office/drawing/2014/main" id="{9BD720D9-94AE-F046-A766-383C0459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46" name="Graphic 145">
                <a:extLst>
                  <a:ext uri="{FF2B5EF4-FFF2-40B4-BE49-F238E27FC236}">
                    <a16:creationId xmlns:a16="http://schemas.microsoft.com/office/drawing/2014/main" id="{A4D359A8-F5D8-F844-88C6-05D1171BEB6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47" name="Graphic 146">
                <a:extLst>
                  <a:ext uri="{FF2B5EF4-FFF2-40B4-BE49-F238E27FC236}">
                    <a16:creationId xmlns:a16="http://schemas.microsoft.com/office/drawing/2014/main" id="{63E5B8AD-BE47-5C4C-AD50-C927D4C477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8" name="Graphic 147">
                <a:extLst>
                  <a:ext uri="{FF2B5EF4-FFF2-40B4-BE49-F238E27FC236}">
                    <a16:creationId xmlns:a16="http://schemas.microsoft.com/office/drawing/2014/main" id="{AEFCE26E-8F35-5343-B1F0-0A5B459058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49" name="Graphic 148">
                <a:extLst>
                  <a:ext uri="{FF2B5EF4-FFF2-40B4-BE49-F238E27FC236}">
                    <a16:creationId xmlns:a16="http://schemas.microsoft.com/office/drawing/2014/main" id="{93D58D85-7866-9545-8F84-A8C0335C70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50" name="Graphic 149">
                <a:extLst>
                  <a:ext uri="{FF2B5EF4-FFF2-40B4-BE49-F238E27FC236}">
                    <a16:creationId xmlns:a16="http://schemas.microsoft.com/office/drawing/2014/main" id="{3500572D-1FC9-FA43-83DE-EC8DA2CC98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2" name="Group 91">
              <a:extLst>
                <a:ext uri="{FF2B5EF4-FFF2-40B4-BE49-F238E27FC236}">
                  <a16:creationId xmlns:a16="http://schemas.microsoft.com/office/drawing/2014/main" id="{277EA843-D5F2-7A44-9A24-A87E7C5123E9}"/>
                </a:ext>
              </a:extLst>
            </p:cNvPr>
            <p:cNvGrpSpPr/>
            <p:nvPr userDrawn="1"/>
          </p:nvGrpSpPr>
          <p:grpSpPr>
            <a:xfrm>
              <a:off x="-288812" y="2999453"/>
              <a:ext cx="12600713" cy="1005840"/>
              <a:chOff x="487364" y="341313"/>
              <a:chExt cx="12600713" cy="1005840"/>
            </a:xfrm>
            <a:grpFill/>
          </p:grpSpPr>
          <p:pic>
            <p:nvPicPr>
              <p:cNvPr id="133" name="Graphic 132">
                <a:extLst>
                  <a:ext uri="{FF2B5EF4-FFF2-40B4-BE49-F238E27FC236}">
                    <a16:creationId xmlns:a16="http://schemas.microsoft.com/office/drawing/2014/main" id="{A46BAD14-6A61-594D-BD3C-E9AD6E2C29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34" name="Graphic 133">
                <a:extLst>
                  <a:ext uri="{FF2B5EF4-FFF2-40B4-BE49-F238E27FC236}">
                    <a16:creationId xmlns:a16="http://schemas.microsoft.com/office/drawing/2014/main" id="{50D4CF10-6725-4041-8CC7-42348A432D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35" name="Graphic 134">
                <a:extLst>
                  <a:ext uri="{FF2B5EF4-FFF2-40B4-BE49-F238E27FC236}">
                    <a16:creationId xmlns:a16="http://schemas.microsoft.com/office/drawing/2014/main" id="{1470AA5D-6CFC-3C4B-AAC2-C24C08BB74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36" name="Graphic 135">
                <a:extLst>
                  <a:ext uri="{FF2B5EF4-FFF2-40B4-BE49-F238E27FC236}">
                    <a16:creationId xmlns:a16="http://schemas.microsoft.com/office/drawing/2014/main" id="{E5A18950-B545-5145-AF3E-E2D9FB973CD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37" name="Graphic 136">
                <a:extLst>
                  <a:ext uri="{FF2B5EF4-FFF2-40B4-BE49-F238E27FC236}">
                    <a16:creationId xmlns:a16="http://schemas.microsoft.com/office/drawing/2014/main" id="{AC62EB84-9AB2-E34C-A4AC-7006AAD608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8" name="Graphic 137">
                <a:extLst>
                  <a:ext uri="{FF2B5EF4-FFF2-40B4-BE49-F238E27FC236}">
                    <a16:creationId xmlns:a16="http://schemas.microsoft.com/office/drawing/2014/main" id="{C0D5F2C8-0AD4-ED4E-9CA7-792541224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39" name="Graphic 138">
                <a:extLst>
                  <a:ext uri="{FF2B5EF4-FFF2-40B4-BE49-F238E27FC236}">
                    <a16:creationId xmlns:a16="http://schemas.microsoft.com/office/drawing/2014/main" id="{D2187703-C472-1046-AAA7-C137CC4B39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40" name="Graphic 139">
                <a:extLst>
                  <a:ext uri="{FF2B5EF4-FFF2-40B4-BE49-F238E27FC236}">
                    <a16:creationId xmlns:a16="http://schemas.microsoft.com/office/drawing/2014/main" id="{C5B264F8-EBE8-864E-AA49-CDFC4C96982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41" name="Graphic 140">
                <a:extLst>
                  <a:ext uri="{FF2B5EF4-FFF2-40B4-BE49-F238E27FC236}">
                    <a16:creationId xmlns:a16="http://schemas.microsoft.com/office/drawing/2014/main" id="{3C43F626-1EE9-6B47-98E6-27E3989BD9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3" name="Group 92">
              <a:extLst>
                <a:ext uri="{FF2B5EF4-FFF2-40B4-BE49-F238E27FC236}">
                  <a16:creationId xmlns:a16="http://schemas.microsoft.com/office/drawing/2014/main" id="{4EB4ACBF-5CD1-4E4F-AE9D-966DA21EBA90}"/>
                </a:ext>
              </a:extLst>
            </p:cNvPr>
            <p:cNvGrpSpPr/>
            <p:nvPr userDrawn="1"/>
          </p:nvGrpSpPr>
          <p:grpSpPr>
            <a:xfrm>
              <a:off x="487364" y="3871323"/>
              <a:ext cx="12600713" cy="1005840"/>
              <a:chOff x="487364" y="341313"/>
              <a:chExt cx="12600713" cy="1005840"/>
            </a:xfrm>
            <a:grpFill/>
          </p:grpSpPr>
          <p:pic>
            <p:nvPicPr>
              <p:cNvPr id="124" name="Graphic 123">
                <a:extLst>
                  <a:ext uri="{FF2B5EF4-FFF2-40B4-BE49-F238E27FC236}">
                    <a16:creationId xmlns:a16="http://schemas.microsoft.com/office/drawing/2014/main" id="{813CB652-051F-904D-925C-48F3EBEB0E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25" name="Graphic 124">
                <a:extLst>
                  <a:ext uri="{FF2B5EF4-FFF2-40B4-BE49-F238E27FC236}">
                    <a16:creationId xmlns:a16="http://schemas.microsoft.com/office/drawing/2014/main" id="{1800B63F-2D20-C84F-8838-7D38509C37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26" name="Graphic 125">
                <a:extLst>
                  <a:ext uri="{FF2B5EF4-FFF2-40B4-BE49-F238E27FC236}">
                    <a16:creationId xmlns:a16="http://schemas.microsoft.com/office/drawing/2014/main" id="{7631FBA7-1EE2-084D-9DCD-E7458FDD8FF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27" name="Graphic 126">
                <a:extLst>
                  <a:ext uri="{FF2B5EF4-FFF2-40B4-BE49-F238E27FC236}">
                    <a16:creationId xmlns:a16="http://schemas.microsoft.com/office/drawing/2014/main" id="{E9116804-EB50-D14B-91C1-B78C4D0232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8" name="Graphic 127">
                <a:extLst>
                  <a:ext uri="{FF2B5EF4-FFF2-40B4-BE49-F238E27FC236}">
                    <a16:creationId xmlns:a16="http://schemas.microsoft.com/office/drawing/2014/main" id="{B37A266C-5D8C-874F-A44A-6CBF89A181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29" name="Graphic 128">
                <a:extLst>
                  <a:ext uri="{FF2B5EF4-FFF2-40B4-BE49-F238E27FC236}">
                    <a16:creationId xmlns:a16="http://schemas.microsoft.com/office/drawing/2014/main" id="{74328772-81A6-EF4B-8D27-4777D09327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30" name="Graphic 129">
                <a:extLst>
                  <a:ext uri="{FF2B5EF4-FFF2-40B4-BE49-F238E27FC236}">
                    <a16:creationId xmlns:a16="http://schemas.microsoft.com/office/drawing/2014/main" id="{E7EC8519-6B81-F846-BBD4-9C041E91C2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31" name="Graphic 130">
                <a:extLst>
                  <a:ext uri="{FF2B5EF4-FFF2-40B4-BE49-F238E27FC236}">
                    <a16:creationId xmlns:a16="http://schemas.microsoft.com/office/drawing/2014/main" id="{0F209F40-6CFF-B244-A37E-A049B632E8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32" name="Graphic 131">
                <a:extLst>
                  <a:ext uri="{FF2B5EF4-FFF2-40B4-BE49-F238E27FC236}">
                    <a16:creationId xmlns:a16="http://schemas.microsoft.com/office/drawing/2014/main" id="{716AC0FA-1D72-2542-85F6-69281FF6F5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4" name="Group 93">
              <a:extLst>
                <a:ext uri="{FF2B5EF4-FFF2-40B4-BE49-F238E27FC236}">
                  <a16:creationId xmlns:a16="http://schemas.microsoft.com/office/drawing/2014/main" id="{37B38DC2-C537-764A-8B67-390142A7D8FF}"/>
                </a:ext>
              </a:extLst>
            </p:cNvPr>
            <p:cNvGrpSpPr/>
            <p:nvPr userDrawn="1"/>
          </p:nvGrpSpPr>
          <p:grpSpPr>
            <a:xfrm>
              <a:off x="-288812" y="4785723"/>
              <a:ext cx="12600713" cy="1005840"/>
              <a:chOff x="487364" y="341313"/>
              <a:chExt cx="12600713" cy="1005840"/>
            </a:xfrm>
            <a:grpFill/>
          </p:grpSpPr>
          <p:pic>
            <p:nvPicPr>
              <p:cNvPr id="115" name="Graphic 114">
                <a:extLst>
                  <a:ext uri="{FF2B5EF4-FFF2-40B4-BE49-F238E27FC236}">
                    <a16:creationId xmlns:a16="http://schemas.microsoft.com/office/drawing/2014/main" id="{97743C90-4BE3-FD4F-A74A-77E8C6D28F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16" name="Graphic 115">
                <a:extLst>
                  <a:ext uri="{FF2B5EF4-FFF2-40B4-BE49-F238E27FC236}">
                    <a16:creationId xmlns:a16="http://schemas.microsoft.com/office/drawing/2014/main" id="{05F5ABE2-F097-0A4C-B354-42823E272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17" name="Graphic 116">
                <a:extLst>
                  <a:ext uri="{FF2B5EF4-FFF2-40B4-BE49-F238E27FC236}">
                    <a16:creationId xmlns:a16="http://schemas.microsoft.com/office/drawing/2014/main" id="{5EAB86AD-217C-DC4D-A676-AB3E9ED672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8" name="Graphic 117">
                <a:extLst>
                  <a:ext uri="{FF2B5EF4-FFF2-40B4-BE49-F238E27FC236}">
                    <a16:creationId xmlns:a16="http://schemas.microsoft.com/office/drawing/2014/main" id="{EDF951DE-6C71-8E45-A052-E3236265E3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19" name="Graphic 118">
                <a:extLst>
                  <a:ext uri="{FF2B5EF4-FFF2-40B4-BE49-F238E27FC236}">
                    <a16:creationId xmlns:a16="http://schemas.microsoft.com/office/drawing/2014/main" id="{8BE056F1-ED7E-4146-AA04-85391418AD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20" name="Graphic 119">
                <a:extLst>
                  <a:ext uri="{FF2B5EF4-FFF2-40B4-BE49-F238E27FC236}">
                    <a16:creationId xmlns:a16="http://schemas.microsoft.com/office/drawing/2014/main" id="{3A605F2B-4E67-654F-A3D3-0843146A2A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21" name="Graphic 120">
                <a:extLst>
                  <a:ext uri="{FF2B5EF4-FFF2-40B4-BE49-F238E27FC236}">
                    <a16:creationId xmlns:a16="http://schemas.microsoft.com/office/drawing/2014/main" id="{B8C63092-5B27-284F-B5EF-8F83550BB8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22" name="Graphic 121">
                <a:extLst>
                  <a:ext uri="{FF2B5EF4-FFF2-40B4-BE49-F238E27FC236}">
                    <a16:creationId xmlns:a16="http://schemas.microsoft.com/office/drawing/2014/main" id="{27EA1935-89CA-664E-9DD6-7D555040A5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23" name="Graphic 122">
                <a:extLst>
                  <a:ext uri="{FF2B5EF4-FFF2-40B4-BE49-F238E27FC236}">
                    <a16:creationId xmlns:a16="http://schemas.microsoft.com/office/drawing/2014/main" id="{B72108EC-2FEB-974B-9787-41D65AD71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5" name="Group 94">
              <a:extLst>
                <a:ext uri="{FF2B5EF4-FFF2-40B4-BE49-F238E27FC236}">
                  <a16:creationId xmlns:a16="http://schemas.microsoft.com/office/drawing/2014/main" id="{325AA7FE-6327-894D-A7A6-F9A58FA37855}"/>
                </a:ext>
              </a:extLst>
            </p:cNvPr>
            <p:cNvGrpSpPr/>
            <p:nvPr userDrawn="1"/>
          </p:nvGrpSpPr>
          <p:grpSpPr>
            <a:xfrm>
              <a:off x="487364" y="5615063"/>
              <a:ext cx="12600713" cy="1005840"/>
              <a:chOff x="487364" y="341313"/>
              <a:chExt cx="12600713" cy="1005840"/>
            </a:xfrm>
            <a:grpFill/>
          </p:grpSpPr>
          <p:pic>
            <p:nvPicPr>
              <p:cNvPr id="106" name="Graphic 105">
                <a:extLst>
                  <a:ext uri="{FF2B5EF4-FFF2-40B4-BE49-F238E27FC236}">
                    <a16:creationId xmlns:a16="http://schemas.microsoft.com/office/drawing/2014/main" id="{A0EA01B6-C986-734C-B5BB-64CBE4F3F6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07" name="Graphic 106">
                <a:extLst>
                  <a:ext uri="{FF2B5EF4-FFF2-40B4-BE49-F238E27FC236}">
                    <a16:creationId xmlns:a16="http://schemas.microsoft.com/office/drawing/2014/main" id="{3E96AF93-6392-634A-AFFC-23F8F5082A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8" name="Graphic 107">
                <a:extLst>
                  <a:ext uri="{FF2B5EF4-FFF2-40B4-BE49-F238E27FC236}">
                    <a16:creationId xmlns:a16="http://schemas.microsoft.com/office/drawing/2014/main" id="{A45B267E-E9AB-834F-AE9B-657EC592CA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09" name="Graphic 108">
                <a:extLst>
                  <a:ext uri="{FF2B5EF4-FFF2-40B4-BE49-F238E27FC236}">
                    <a16:creationId xmlns:a16="http://schemas.microsoft.com/office/drawing/2014/main" id="{168A0511-E5A7-734B-B36F-3B43BB53D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10" name="Graphic 109">
                <a:extLst>
                  <a:ext uri="{FF2B5EF4-FFF2-40B4-BE49-F238E27FC236}">
                    <a16:creationId xmlns:a16="http://schemas.microsoft.com/office/drawing/2014/main" id="{D6B57E07-A9F4-9C47-BE13-298A494AB1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11" name="Graphic 110">
                <a:extLst>
                  <a:ext uri="{FF2B5EF4-FFF2-40B4-BE49-F238E27FC236}">
                    <a16:creationId xmlns:a16="http://schemas.microsoft.com/office/drawing/2014/main" id="{2650B743-5964-1341-A58A-FF9BD87117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12" name="Graphic 111">
                <a:extLst>
                  <a:ext uri="{FF2B5EF4-FFF2-40B4-BE49-F238E27FC236}">
                    <a16:creationId xmlns:a16="http://schemas.microsoft.com/office/drawing/2014/main" id="{91B26E18-7571-5E4F-AEA3-D5BA8A50FA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13" name="Graphic 112">
                <a:extLst>
                  <a:ext uri="{FF2B5EF4-FFF2-40B4-BE49-F238E27FC236}">
                    <a16:creationId xmlns:a16="http://schemas.microsoft.com/office/drawing/2014/main" id="{BB429CC0-D349-3947-868A-A3E4A41BCF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14" name="Graphic 113">
                <a:extLst>
                  <a:ext uri="{FF2B5EF4-FFF2-40B4-BE49-F238E27FC236}">
                    <a16:creationId xmlns:a16="http://schemas.microsoft.com/office/drawing/2014/main" id="{7F173BE2-9A64-1349-BE2B-5687BCF117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6" name="Group 95">
              <a:extLst>
                <a:ext uri="{FF2B5EF4-FFF2-40B4-BE49-F238E27FC236}">
                  <a16:creationId xmlns:a16="http://schemas.microsoft.com/office/drawing/2014/main" id="{BB38E3DD-8C54-CA4C-9AC4-F38C6097BB1D}"/>
                </a:ext>
              </a:extLst>
            </p:cNvPr>
            <p:cNvGrpSpPr/>
            <p:nvPr userDrawn="1"/>
          </p:nvGrpSpPr>
          <p:grpSpPr>
            <a:xfrm>
              <a:off x="-288812" y="6529463"/>
              <a:ext cx="12600713" cy="1005840"/>
              <a:chOff x="487364" y="341313"/>
              <a:chExt cx="12600713" cy="1005840"/>
            </a:xfrm>
            <a:grpFill/>
          </p:grpSpPr>
          <p:pic>
            <p:nvPicPr>
              <p:cNvPr id="97" name="Graphic 96">
                <a:extLst>
                  <a:ext uri="{FF2B5EF4-FFF2-40B4-BE49-F238E27FC236}">
                    <a16:creationId xmlns:a16="http://schemas.microsoft.com/office/drawing/2014/main" id="{76E154C6-FE54-E947-BD08-3E6C5D5048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8" name="Graphic 97">
                <a:extLst>
                  <a:ext uri="{FF2B5EF4-FFF2-40B4-BE49-F238E27FC236}">
                    <a16:creationId xmlns:a16="http://schemas.microsoft.com/office/drawing/2014/main" id="{E890800B-4E1C-D24E-A3C0-089195AD34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99" name="Graphic 98">
                <a:extLst>
                  <a:ext uri="{FF2B5EF4-FFF2-40B4-BE49-F238E27FC236}">
                    <a16:creationId xmlns:a16="http://schemas.microsoft.com/office/drawing/2014/main" id="{6B1B6A0F-F54B-0E4C-8D30-A09398B082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00" name="Graphic 99">
                <a:extLst>
                  <a:ext uri="{FF2B5EF4-FFF2-40B4-BE49-F238E27FC236}">
                    <a16:creationId xmlns:a16="http://schemas.microsoft.com/office/drawing/2014/main" id="{0EAB0AC6-F041-F94A-8DF4-A125E829C5A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01" name="Graphic 100">
                <a:extLst>
                  <a:ext uri="{FF2B5EF4-FFF2-40B4-BE49-F238E27FC236}">
                    <a16:creationId xmlns:a16="http://schemas.microsoft.com/office/drawing/2014/main" id="{A20021B2-CE84-1C4F-82B8-FD10B8E76A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02" name="Graphic 101">
                <a:extLst>
                  <a:ext uri="{FF2B5EF4-FFF2-40B4-BE49-F238E27FC236}">
                    <a16:creationId xmlns:a16="http://schemas.microsoft.com/office/drawing/2014/main" id="{930A5C5F-F884-1840-800A-8814F2BAC0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03" name="Graphic 102">
                <a:extLst>
                  <a:ext uri="{FF2B5EF4-FFF2-40B4-BE49-F238E27FC236}">
                    <a16:creationId xmlns:a16="http://schemas.microsoft.com/office/drawing/2014/main" id="{0D26CB73-C310-7942-818B-5FC9CFBC99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04" name="Graphic 103">
                <a:extLst>
                  <a:ext uri="{FF2B5EF4-FFF2-40B4-BE49-F238E27FC236}">
                    <a16:creationId xmlns:a16="http://schemas.microsoft.com/office/drawing/2014/main" id="{88E2CE63-DC1A-4842-8E1F-93005E8677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05" name="Graphic 104">
                <a:extLst>
                  <a:ext uri="{FF2B5EF4-FFF2-40B4-BE49-F238E27FC236}">
                    <a16:creationId xmlns:a16="http://schemas.microsoft.com/office/drawing/2014/main" id="{849C6A05-4020-9442-A4DE-C911B06DB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7" name="Rectangle 86">
            <a:extLst>
              <a:ext uri="{FF2B5EF4-FFF2-40B4-BE49-F238E27FC236}">
                <a16:creationId xmlns:a16="http://schemas.microsoft.com/office/drawing/2014/main" id="{5AC8B0EC-6E32-2543-BEB0-866DE624E171}"/>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3">
            <a:extLst>
              <a:ext uri="{FF2B5EF4-FFF2-40B4-BE49-F238E27FC236}">
                <a16:creationId xmlns:a16="http://schemas.microsoft.com/office/drawing/2014/main" id="{50B1BC34-7B8F-C94E-813F-EFF2E427508E}"/>
              </a:ext>
            </a:extLst>
          </p:cNvPr>
          <p:cNvPicPr>
            <a:picLocks noChangeAspect="1"/>
          </p:cNvPicPr>
          <p:nvPr userDrawn="1"/>
        </p:nvPicPr>
        <p:blipFill>
          <a:blip r:embed="rId4"/>
          <a:srcRect/>
          <a:stretch/>
        </p:blipFill>
        <p:spPr>
          <a:xfrm>
            <a:off x="498408" y="6502817"/>
            <a:ext cx="960120" cy="274320"/>
          </a:xfrm>
          <a:prstGeom prst="rect">
            <a:avLst/>
          </a:prstGeom>
        </p:spPr>
      </p:pic>
      <p:sp>
        <p:nvSpPr>
          <p:cNvPr id="4" name="Footer Placeholder 3">
            <a:extLst>
              <a:ext uri="{FF2B5EF4-FFF2-40B4-BE49-F238E27FC236}">
                <a16:creationId xmlns:a16="http://schemas.microsoft.com/office/drawing/2014/main" id="{26962B35-65AA-5C44-ADDB-370539A2C558}"/>
              </a:ext>
            </a:extLst>
          </p:cNvPr>
          <p:cNvSpPr>
            <a:spLocks noGrp="1"/>
          </p:cNvSpPr>
          <p:nvPr>
            <p:ph type="ftr" sz="quarter" idx="10"/>
          </p:nvPr>
        </p:nvSpPr>
        <p:spPr/>
        <p:txBody>
          <a:bodyPr/>
          <a:lstStyle/>
          <a:p>
            <a:r>
              <a:rPr lang="en-US"/>
              <a:t>© KPA 2020. ALL RIGHTS RESERVED. </a:t>
            </a:r>
          </a:p>
        </p:txBody>
      </p:sp>
      <p:sp>
        <p:nvSpPr>
          <p:cNvPr id="5" name="Slide Number Placeholder 4">
            <a:extLst>
              <a:ext uri="{FF2B5EF4-FFF2-40B4-BE49-F238E27FC236}">
                <a16:creationId xmlns:a16="http://schemas.microsoft.com/office/drawing/2014/main" id="{53A73685-C2F3-F44D-89F5-98FA8F318E85}"/>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a:p>
        </p:txBody>
      </p:sp>
      <p:sp>
        <p:nvSpPr>
          <p:cNvPr id="169" name="Title 1">
            <a:extLst>
              <a:ext uri="{FF2B5EF4-FFF2-40B4-BE49-F238E27FC236}">
                <a16:creationId xmlns:a16="http://schemas.microsoft.com/office/drawing/2014/main" id="{93F04E22-937D-E64B-A153-545F4E57BFE0}"/>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8807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C">
    <p:bg>
      <p:bgPr>
        <a:gradFill>
          <a:gsLst>
            <a:gs pos="100000">
              <a:srgbClr val="00AF9A"/>
            </a:gs>
            <a:gs pos="0">
              <a:schemeClr val="accent4"/>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8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60DF9B95-2C74-3D4C-BBC5-79986CE406F8}"/>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13">
            <a:extLst>
              <a:ext uri="{FF2B5EF4-FFF2-40B4-BE49-F238E27FC236}">
                <a16:creationId xmlns:a16="http://schemas.microsoft.com/office/drawing/2014/main" id="{2155C7E5-6A4F-5441-A8F1-64E8366EDA0B}"/>
              </a:ext>
            </a:extLst>
          </p:cNvPr>
          <p:cNvPicPr>
            <a:picLocks noChangeAspect="1"/>
          </p:cNvPicPr>
          <p:nvPr userDrawn="1"/>
        </p:nvPicPr>
        <p:blipFill>
          <a:blip r:embed="rId4"/>
          <a:srcRect/>
          <a:stretch/>
        </p:blipFill>
        <p:spPr>
          <a:xfrm>
            <a:off x="498408" y="6502817"/>
            <a:ext cx="960120" cy="274320"/>
          </a:xfrm>
          <a:prstGeom prst="rect">
            <a:avLst/>
          </a:prstGeom>
        </p:spPr>
      </p:pic>
      <p:sp>
        <p:nvSpPr>
          <p:cNvPr id="3" name="Footer Placeholder 2">
            <a:extLst>
              <a:ext uri="{FF2B5EF4-FFF2-40B4-BE49-F238E27FC236}">
                <a16:creationId xmlns:a16="http://schemas.microsoft.com/office/drawing/2014/main" id="{E362C715-67E1-804C-AE4E-DB4E37AEE4ED}"/>
              </a:ext>
            </a:extLst>
          </p:cNvPr>
          <p:cNvSpPr>
            <a:spLocks noGrp="1"/>
          </p:cNvSpPr>
          <p:nvPr>
            <p:ph type="ftr" sz="quarter" idx="10"/>
          </p:nvPr>
        </p:nvSpPr>
        <p:spPr/>
        <p:txBody>
          <a:bodyPr/>
          <a:lstStyle/>
          <a:p>
            <a:r>
              <a:rPr lang="en-US"/>
              <a:t>© KPA 2020. ALL RIGHTS RESERVED. </a:t>
            </a:r>
          </a:p>
        </p:txBody>
      </p:sp>
      <p:sp>
        <p:nvSpPr>
          <p:cNvPr id="4" name="Slide Number Placeholder 3">
            <a:extLst>
              <a:ext uri="{FF2B5EF4-FFF2-40B4-BE49-F238E27FC236}">
                <a16:creationId xmlns:a16="http://schemas.microsoft.com/office/drawing/2014/main" id="{992F9198-87A1-3C46-A44F-DC616A564A5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a:p>
        </p:txBody>
      </p:sp>
      <p:sp>
        <p:nvSpPr>
          <p:cNvPr id="90" name="Title 1">
            <a:extLst>
              <a:ext uri="{FF2B5EF4-FFF2-40B4-BE49-F238E27FC236}">
                <a16:creationId xmlns:a16="http://schemas.microsoft.com/office/drawing/2014/main" id="{10686436-DFF8-124B-A286-365725FC9B0C}"/>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5179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ivider D">
    <p:bg>
      <p:bgPr>
        <a:gradFill>
          <a:gsLst>
            <a:gs pos="100000">
              <a:srgbClr val="CF63CE"/>
            </a:gs>
            <a:gs pos="0">
              <a:schemeClr val="accent5"/>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3" name="Rectangle 92">
            <a:extLst>
              <a:ext uri="{FF2B5EF4-FFF2-40B4-BE49-F238E27FC236}">
                <a16:creationId xmlns:a16="http://schemas.microsoft.com/office/drawing/2014/main" id="{B9EEA6F4-4104-CD43-890A-A321D67917C2}"/>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raphic 13">
            <a:extLst>
              <a:ext uri="{FF2B5EF4-FFF2-40B4-BE49-F238E27FC236}">
                <a16:creationId xmlns:a16="http://schemas.microsoft.com/office/drawing/2014/main" id="{24C2807F-E53B-FD4D-8C58-C36378C0AF89}"/>
              </a:ext>
            </a:extLst>
          </p:cNvPr>
          <p:cNvPicPr>
            <a:picLocks noChangeAspect="1"/>
          </p:cNvPicPr>
          <p:nvPr userDrawn="1"/>
        </p:nvPicPr>
        <p:blipFill>
          <a:blip r:embed="rId4"/>
          <a:srcRect/>
          <a:stretch/>
        </p:blipFill>
        <p:spPr>
          <a:xfrm>
            <a:off x="498408" y="6502817"/>
            <a:ext cx="960120" cy="274320"/>
          </a:xfrm>
          <a:prstGeom prst="rect">
            <a:avLst/>
          </a:prstGeom>
        </p:spPr>
      </p:pic>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50DA8FE7-0CAF-404D-A033-035AB54D51D1}"/>
              </a:ext>
            </a:extLst>
          </p:cNvPr>
          <p:cNvSpPr>
            <a:spLocks noGrp="1"/>
          </p:cNvSpPr>
          <p:nvPr>
            <p:ph type="ftr" sz="quarter" idx="13"/>
          </p:nvPr>
        </p:nvSpPr>
        <p:spPr/>
        <p:txBody>
          <a:bodyPr/>
          <a:lstStyle/>
          <a:p>
            <a:r>
              <a:rPr lang="en-US"/>
              <a:t>© KPA 2020. ALL RIGHTS RESERVED. </a:t>
            </a:r>
          </a:p>
        </p:txBody>
      </p:sp>
      <p:sp>
        <p:nvSpPr>
          <p:cNvPr id="91" name="Title 1">
            <a:extLst>
              <a:ext uri="{FF2B5EF4-FFF2-40B4-BE49-F238E27FC236}">
                <a16:creationId xmlns:a16="http://schemas.microsoft.com/office/drawing/2014/main" id="{2A1F16D7-052D-2848-880C-86020BE1A094}"/>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7959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ivider E">
    <p:bg>
      <p:bgPr>
        <a:gradFill>
          <a:gsLst>
            <a:gs pos="100000">
              <a:srgbClr val="FFAB4D"/>
            </a:gs>
            <a:gs pos="0">
              <a:schemeClr val="accent6"/>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1" name="Rectangle 90">
            <a:extLst>
              <a:ext uri="{FF2B5EF4-FFF2-40B4-BE49-F238E27FC236}">
                <a16:creationId xmlns:a16="http://schemas.microsoft.com/office/drawing/2014/main" id="{39204F29-59D1-FB48-9AA6-9DB95AD8A7C0}"/>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Graphic 13">
            <a:extLst>
              <a:ext uri="{FF2B5EF4-FFF2-40B4-BE49-F238E27FC236}">
                <a16:creationId xmlns:a16="http://schemas.microsoft.com/office/drawing/2014/main" id="{C37E9215-3A24-E74B-9500-24572138D834}"/>
              </a:ext>
            </a:extLst>
          </p:cNvPr>
          <p:cNvPicPr>
            <a:picLocks noChangeAspect="1"/>
          </p:cNvPicPr>
          <p:nvPr userDrawn="1"/>
        </p:nvPicPr>
        <p:blipFill>
          <a:blip r:embed="rId4"/>
          <a:srcRect/>
          <a:stretch/>
        </p:blipFill>
        <p:spPr>
          <a:xfrm>
            <a:off x="498408" y="6502817"/>
            <a:ext cx="960120" cy="274320"/>
          </a:xfrm>
          <a:prstGeom prst="rect">
            <a:avLst/>
          </a:prstGeom>
        </p:spPr>
      </p:pic>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39815F87-7619-9947-B40E-18A44189CFAD}"/>
              </a:ext>
            </a:extLst>
          </p:cNvPr>
          <p:cNvSpPr>
            <a:spLocks noGrp="1"/>
          </p:cNvSpPr>
          <p:nvPr>
            <p:ph type="ftr" sz="quarter" idx="13"/>
          </p:nvPr>
        </p:nvSpPr>
        <p:spPr/>
        <p:txBody>
          <a:bodyPr/>
          <a:lstStyle/>
          <a:p>
            <a:r>
              <a:rPr lang="en-US"/>
              <a:t>© KPA 2020. ALL RIGHTS RESERVED. </a:t>
            </a:r>
          </a:p>
        </p:txBody>
      </p:sp>
      <p:sp>
        <p:nvSpPr>
          <p:cNvPr id="90" name="Title 1">
            <a:extLst>
              <a:ext uri="{FF2B5EF4-FFF2-40B4-BE49-F238E27FC236}">
                <a16:creationId xmlns:a16="http://schemas.microsoft.com/office/drawing/2014/main" id="{BDED1F00-E96C-554A-BA51-37A0C189EF1C}"/>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9886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Statement A">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cxnSp>
        <p:nvCxnSpPr>
          <p:cNvPr id="7" name="Straight Connector 6">
            <a:extLst>
              <a:ext uri="{FF2B5EF4-FFF2-40B4-BE49-F238E27FC236}">
                <a16:creationId xmlns:a16="http://schemas.microsoft.com/office/drawing/2014/main" id="{43280AAA-0C20-E749-9FF1-3B43F4743BC2}"/>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6193E6A-27F9-5E44-9C03-97AED0BDD483}"/>
              </a:ext>
            </a:extLst>
          </p:cNvPr>
          <p:cNvSpPr>
            <a:spLocks noGrp="1"/>
          </p:cNvSpPr>
          <p:nvPr>
            <p:ph type="ftr" sz="quarter" idx="13"/>
          </p:nvPr>
        </p:nvSpPr>
        <p:spPr/>
        <p:txBody>
          <a:bodyPr/>
          <a:lstStyle/>
          <a:p>
            <a:r>
              <a:rPr lang="en-US"/>
              <a:t>© KPA 2020. ALL RIGHTS RESERVED. </a:t>
            </a:r>
          </a:p>
        </p:txBody>
      </p:sp>
      <p:sp>
        <p:nvSpPr>
          <p:cNvPr id="8" name="Freeform 7">
            <a:extLst>
              <a:ext uri="{FF2B5EF4-FFF2-40B4-BE49-F238E27FC236}">
                <a16:creationId xmlns:a16="http://schemas.microsoft.com/office/drawing/2014/main" id="{0333C218-1DF2-4E4E-8E98-3A42C4FC9857}"/>
              </a:ext>
            </a:extLst>
          </p:cNvPr>
          <p:cNvSpPr/>
          <p:nvPr userDrawn="1"/>
        </p:nvSpPr>
        <p:spPr>
          <a:xfrm>
            <a:off x="-12458" y="295000"/>
            <a:ext cx="2435911" cy="5799013"/>
          </a:xfrm>
          <a:custGeom>
            <a:avLst/>
            <a:gdLst>
              <a:gd name="connsiteX0" fmla="*/ 2104497 w 2435911"/>
              <a:gd name="connsiteY0" fmla="*/ 2099096 h 5799013"/>
              <a:gd name="connsiteX1" fmla="*/ 5401 w 2435911"/>
              <a:gd name="connsiteY1" fmla="*/ 0 h 5799013"/>
              <a:gd name="connsiteX2" fmla="*/ 5401 w 2435911"/>
              <a:gd name="connsiteY2" fmla="*/ 409151 h 5799013"/>
              <a:gd name="connsiteX3" fmla="*/ 520217 w 2435911"/>
              <a:gd name="connsiteY3" fmla="*/ 921941 h 5799013"/>
              <a:gd name="connsiteX4" fmla="*/ 520244 w 2435911"/>
              <a:gd name="connsiteY4" fmla="*/ 1812798 h 5799013"/>
              <a:gd name="connsiteX5" fmla="*/ 520217 w 2435911"/>
              <a:gd name="connsiteY5" fmla="*/ 1812825 h 5799013"/>
              <a:gd name="connsiteX6" fmla="*/ 520217 w 2435911"/>
              <a:gd name="connsiteY6" fmla="*/ 1812825 h 5799013"/>
              <a:gd name="connsiteX7" fmla="*/ 478019 w 2435911"/>
              <a:gd name="connsiteY7" fmla="*/ 1856711 h 5799013"/>
              <a:gd name="connsiteX8" fmla="*/ 5401 w 2435911"/>
              <a:gd name="connsiteY8" fmla="*/ 1384093 h 5799013"/>
              <a:gd name="connsiteX9" fmla="*/ 5401 w 2435911"/>
              <a:gd name="connsiteY9" fmla="*/ 1789194 h 5799013"/>
              <a:gd name="connsiteX10" fmla="*/ 275468 w 2435911"/>
              <a:gd name="connsiteY10" fmla="*/ 2059261 h 5799013"/>
              <a:gd name="connsiteX11" fmla="*/ 5401 w 2435911"/>
              <a:gd name="connsiteY11" fmla="*/ 2329328 h 5799013"/>
              <a:gd name="connsiteX12" fmla="*/ 5401 w 2435911"/>
              <a:gd name="connsiteY12" fmla="*/ 2738142 h 5799013"/>
              <a:gd name="connsiteX13" fmla="*/ 480719 w 2435911"/>
              <a:gd name="connsiteY13" fmla="*/ 2261811 h 5799013"/>
              <a:gd name="connsiteX14" fmla="*/ 1081956 w 2435911"/>
              <a:gd name="connsiteY14" fmla="*/ 2865748 h 5799013"/>
              <a:gd name="connsiteX15" fmla="*/ 474305 w 2435911"/>
              <a:gd name="connsiteY15" fmla="*/ 3473399 h 5799013"/>
              <a:gd name="connsiteX16" fmla="*/ 5401 w 2435911"/>
              <a:gd name="connsiteY16" fmla="*/ 3004495 h 5799013"/>
              <a:gd name="connsiteX17" fmla="*/ 5401 w 2435911"/>
              <a:gd name="connsiteY17" fmla="*/ 3412634 h 5799013"/>
              <a:gd name="connsiteX18" fmla="*/ 270067 w 2435911"/>
              <a:gd name="connsiteY18" fmla="*/ 3675949 h 5799013"/>
              <a:gd name="connsiteX19" fmla="*/ 5401 w 2435911"/>
              <a:gd name="connsiteY19" fmla="*/ 3941290 h 5799013"/>
              <a:gd name="connsiteX20" fmla="*/ 5401 w 2435911"/>
              <a:gd name="connsiteY20" fmla="*/ 4350441 h 5799013"/>
              <a:gd name="connsiteX21" fmla="*/ 474643 w 2435911"/>
              <a:gd name="connsiteY21" fmla="*/ 3882213 h 5799013"/>
              <a:gd name="connsiteX22" fmla="*/ 518191 w 2435911"/>
              <a:gd name="connsiteY22" fmla="*/ 3925761 h 5799013"/>
              <a:gd name="connsiteX23" fmla="*/ 581657 w 2435911"/>
              <a:gd name="connsiteY23" fmla="*/ 4816645 h 5799013"/>
              <a:gd name="connsiteX24" fmla="*/ 5401 w 2435911"/>
              <a:gd name="connsiteY24" fmla="*/ 5391212 h 5799013"/>
              <a:gd name="connsiteX25" fmla="*/ 5401 w 2435911"/>
              <a:gd name="connsiteY25" fmla="*/ 5793612 h 5799013"/>
              <a:gd name="connsiteX26" fmla="*/ 0 w 2435911"/>
              <a:gd name="connsiteY26" fmla="*/ 5793612 h 5799013"/>
              <a:gd name="connsiteX27" fmla="*/ 5401 w 2435911"/>
              <a:gd name="connsiteY27" fmla="*/ 5799013 h 5799013"/>
              <a:gd name="connsiteX28" fmla="*/ 2104160 w 2435911"/>
              <a:gd name="connsiteY28" fmla="*/ 3700255 h 5799013"/>
              <a:gd name="connsiteX29" fmla="*/ 2104497 w 2435911"/>
              <a:gd name="connsiteY29" fmla="*/ 2099096 h 5799013"/>
              <a:gd name="connsiteX30" fmla="*/ 682932 w 2435911"/>
              <a:gd name="connsiteY30" fmla="*/ 2059261 h 5799013"/>
              <a:gd name="connsiteX31" fmla="*/ 723780 w 2435911"/>
              <a:gd name="connsiteY31" fmla="*/ 2018413 h 5799013"/>
              <a:gd name="connsiteX32" fmla="*/ 991821 w 2435911"/>
              <a:gd name="connsiteY32" fmla="*/ 1393208 h 5799013"/>
              <a:gd name="connsiteX33" fmla="*/ 991821 w 2435911"/>
              <a:gd name="connsiteY33" fmla="*/ 1393208 h 5799013"/>
              <a:gd name="connsiteX34" fmla="*/ 1773665 w 2435911"/>
              <a:gd name="connsiteY34" fmla="*/ 2175052 h 5799013"/>
              <a:gd name="connsiteX35" fmla="*/ 1285857 w 2435911"/>
              <a:gd name="connsiteY35" fmla="*/ 2663198 h 5799013"/>
              <a:gd name="connsiteX36" fmla="*/ 1004312 w 2435911"/>
              <a:gd name="connsiteY36" fmla="*/ 4390277 h 5799013"/>
              <a:gd name="connsiteX37" fmla="*/ 722092 w 2435911"/>
              <a:gd name="connsiteY37" fmla="*/ 3719160 h 5799013"/>
              <a:gd name="connsiteX38" fmla="*/ 722092 w 2435911"/>
              <a:gd name="connsiteY38" fmla="*/ 3719160 h 5799013"/>
              <a:gd name="connsiteX39" fmla="*/ 678543 w 2435911"/>
              <a:gd name="connsiteY39" fmla="*/ 3674937 h 5799013"/>
              <a:gd name="connsiteX40" fmla="*/ 1286194 w 2435911"/>
              <a:gd name="connsiteY40" fmla="*/ 3067286 h 5799013"/>
              <a:gd name="connsiteX41" fmla="*/ 1806748 w 2435911"/>
              <a:gd name="connsiteY41" fmla="*/ 3588178 h 5799013"/>
              <a:gd name="connsiteX42" fmla="*/ 2000184 w 2435911"/>
              <a:gd name="connsiteY42" fmla="*/ 3375837 h 5799013"/>
              <a:gd name="connsiteX43" fmla="*/ 1490770 w 2435911"/>
              <a:gd name="connsiteY43" fmla="*/ 2865748 h 5799013"/>
              <a:gd name="connsiteX44" fmla="*/ 1972164 w 2435911"/>
              <a:gd name="connsiteY44" fmla="*/ 2384354 h 5799013"/>
              <a:gd name="connsiteX45" fmla="*/ 2000184 w 2435911"/>
              <a:gd name="connsiteY45" fmla="*/ 3375837 h 57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35911" h="5799013">
                <a:moveTo>
                  <a:pt x="2104497" y="2099096"/>
                </a:moveTo>
                <a:lnTo>
                  <a:pt x="5401" y="0"/>
                </a:lnTo>
                <a:lnTo>
                  <a:pt x="5401" y="409151"/>
                </a:lnTo>
                <a:lnTo>
                  <a:pt x="520217" y="921941"/>
                </a:lnTo>
                <a:cubicBezTo>
                  <a:pt x="766227" y="1167938"/>
                  <a:pt x="766238" y="1566787"/>
                  <a:pt x="520244" y="1812798"/>
                </a:cubicBezTo>
                <a:cubicBezTo>
                  <a:pt x="520233" y="1812808"/>
                  <a:pt x="520227" y="1812814"/>
                  <a:pt x="520217" y="1812825"/>
                </a:cubicBezTo>
                <a:lnTo>
                  <a:pt x="520217" y="1812825"/>
                </a:lnTo>
                <a:lnTo>
                  <a:pt x="478019" y="1856711"/>
                </a:lnTo>
                <a:lnTo>
                  <a:pt x="5401" y="1384093"/>
                </a:lnTo>
                <a:lnTo>
                  <a:pt x="5401" y="1789194"/>
                </a:lnTo>
                <a:lnTo>
                  <a:pt x="275468" y="2059261"/>
                </a:lnTo>
                <a:lnTo>
                  <a:pt x="5401" y="2329328"/>
                </a:lnTo>
                <a:lnTo>
                  <a:pt x="5401" y="2738142"/>
                </a:lnTo>
                <a:lnTo>
                  <a:pt x="480719" y="2261811"/>
                </a:lnTo>
                <a:lnTo>
                  <a:pt x="1081956" y="2865748"/>
                </a:lnTo>
                <a:lnTo>
                  <a:pt x="474305" y="3473399"/>
                </a:lnTo>
                <a:lnTo>
                  <a:pt x="5401" y="3004495"/>
                </a:lnTo>
                <a:lnTo>
                  <a:pt x="5401" y="3412634"/>
                </a:lnTo>
                <a:lnTo>
                  <a:pt x="270067" y="3675949"/>
                </a:lnTo>
                <a:lnTo>
                  <a:pt x="5401" y="3941290"/>
                </a:lnTo>
                <a:lnTo>
                  <a:pt x="5401" y="4350441"/>
                </a:lnTo>
                <a:lnTo>
                  <a:pt x="474643" y="3882213"/>
                </a:lnTo>
                <a:lnTo>
                  <a:pt x="518191" y="3925761"/>
                </a:lnTo>
                <a:cubicBezTo>
                  <a:pt x="758497" y="4165378"/>
                  <a:pt x="785571" y="4545396"/>
                  <a:pt x="581657" y="4816645"/>
                </a:cubicBezTo>
                <a:lnTo>
                  <a:pt x="5401" y="5391212"/>
                </a:lnTo>
                <a:lnTo>
                  <a:pt x="5401" y="5793612"/>
                </a:lnTo>
                <a:lnTo>
                  <a:pt x="0" y="5793612"/>
                </a:lnTo>
                <a:lnTo>
                  <a:pt x="5401" y="5799013"/>
                </a:lnTo>
                <a:lnTo>
                  <a:pt x="2104160" y="3700255"/>
                </a:lnTo>
                <a:cubicBezTo>
                  <a:pt x="2546364" y="3258186"/>
                  <a:pt x="2546516" y="2541351"/>
                  <a:pt x="2104497" y="2099096"/>
                </a:cubicBezTo>
                <a:close/>
                <a:moveTo>
                  <a:pt x="682932" y="2059261"/>
                </a:moveTo>
                <a:lnTo>
                  <a:pt x="723780" y="2018413"/>
                </a:lnTo>
                <a:cubicBezTo>
                  <a:pt x="890458" y="1852410"/>
                  <a:pt x="986501" y="1628389"/>
                  <a:pt x="991821" y="1393208"/>
                </a:cubicBezTo>
                <a:lnTo>
                  <a:pt x="991821" y="1393208"/>
                </a:lnTo>
                <a:lnTo>
                  <a:pt x="1773665" y="2175052"/>
                </a:lnTo>
                <a:lnTo>
                  <a:pt x="1285857" y="2663198"/>
                </a:lnTo>
                <a:close/>
                <a:moveTo>
                  <a:pt x="1004312" y="4390277"/>
                </a:moveTo>
                <a:cubicBezTo>
                  <a:pt x="1001668" y="4138270"/>
                  <a:pt x="900349" y="3897337"/>
                  <a:pt x="722092" y="3719160"/>
                </a:cubicBezTo>
                <a:lnTo>
                  <a:pt x="722092" y="3719160"/>
                </a:lnTo>
                <a:lnTo>
                  <a:pt x="678543" y="3674937"/>
                </a:lnTo>
                <a:lnTo>
                  <a:pt x="1286194" y="3067286"/>
                </a:lnTo>
                <a:lnTo>
                  <a:pt x="1806748" y="3588178"/>
                </a:lnTo>
                <a:close/>
                <a:moveTo>
                  <a:pt x="2000184" y="3375837"/>
                </a:moveTo>
                <a:lnTo>
                  <a:pt x="1490770" y="2865748"/>
                </a:lnTo>
                <a:lnTo>
                  <a:pt x="1972164" y="2384354"/>
                </a:lnTo>
                <a:cubicBezTo>
                  <a:pt x="2195219" y="2673913"/>
                  <a:pt x="2206528" y="3074146"/>
                  <a:pt x="2000184" y="3375837"/>
                </a:cubicBezTo>
                <a:close/>
              </a:path>
            </a:pathLst>
          </a:custGeom>
          <a:solidFill>
            <a:schemeClr val="bg1">
              <a:alpha val="20000"/>
            </a:schemeClr>
          </a:solidFill>
          <a:ln w="33734" cap="flat">
            <a:noFill/>
            <a:prstDash val="solid"/>
            <a:miter/>
          </a:ln>
        </p:spPr>
        <p:txBody>
          <a:bodyPr rtlCol="0" anchor="ctr"/>
          <a:lstStyle/>
          <a:p>
            <a:endParaRPr lang="en-US"/>
          </a:p>
        </p:txBody>
      </p:sp>
    </p:spTree>
    <p:extLst>
      <p:ext uri="{BB962C8B-B14F-4D97-AF65-F5344CB8AC3E}">
        <p14:creationId xmlns:p14="http://schemas.microsoft.com/office/powerpoint/2010/main" val="148803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A">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0" name="Rectangle 89">
            <a:extLst>
              <a:ext uri="{FF2B5EF4-FFF2-40B4-BE49-F238E27FC236}">
                <a16:creationId xmlns:a16="http://schemas.microsoft.com/office/drawing/2014/main" id="{2C77D416-3EC3-B545-B3B8-043AA50B1743}"/>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13">
            <a:extLst>
              <a:ext uri="{FF2B5EF4-FFF2-40B4-BE49-F238E27FC236}">
                <a16:creationId xmlns:a16="http://schemas.microsoft.com/office/drawing/2014/main" id="{41A5C0B5-4FAC-454E-8843-D3FB6F2AF4B8}"/>
              </a:ext>
            </a:extLst>
          </p:cNvPr>
          <p:cNvPicPr>
            <a:picLocks noChangeAspect="1"/>
          </p:cNvPicPr>
          <p:nvPr userDrawn="1"/>
        </p:nvPicPr>
        <p:blipFill>
          <a:blip r:embed="rId4"/>
          <a:srcRect/>
          <a:stretch/>
        </p:blipFill>
        <p:spPr>
          <a:xfrm>
            <a:off x="498408" y="6502817"/>
            <a:ext cx="960120" cy="274320"/>
          </a:xfrm>
          <a:prstGeom prst="rect">
            <a:avLst/>
          </a:prstGeom>
        </p:spPr>
      </p:pic>
      <p:sp>
        <p:nvSpPr>
          <p:cNvPr id="88" name="Title 1">
            <a:extLst>
              <a:ext uri="{FF2B5EF4-FFF2-40B4-BE49-F238E27FC236}">
                <a16:creationId xmlns:a16="http://schemas.microsoft.com/office/drawing/2014/main" id="{0415B3D1-B63A-FC48-932F-A2540A9BFBF1}"/>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DEF90807-C653-8D4F-BE08-B9309B0EDD2D}"/>
              </a:ext>
            </a:extLst>
          </p:cNvPr>
          <p:cNvSpPr>
            <a:spLocks noGrp="1"/>
          </p:cNvSpPr>
          <p:nvPr>
            <p:ph type="ftr" sz="quarter" idx="10"/>
          </p:nvPr>
        </p:nvSpPr>
        <p:spPr/>
        <p:txBody>
          <a:bodyPr/>
          <a:lstStyle/>
          <a:p>
            <a:r>
              <a:rPr lang="en-US"/>
              <a:t>© KPA 2019. ALL RIGHTS RESERVED. </a:t>
            </a:r>
            <a:endParaRPr lang="en-US" dirty="0"/>
          </a:p>
        </p:txBody>
      </p:sp>
      <p:sp>
        <p:nvSpPr>
          <p:cNvPr id="4" name="Slide Number Placeholder 3">
            <a:extLst>
              <a:ext uri="{FF2B5EF4-FFF2-40B4-BE49-F238E27FC236}">
                <a16:creationId xmlns:a16="http://schemas.microsoft.com/office/drawing/2014/main" id="{00F8083D-2AF9-F74D-89AE-287A632443E6}"/>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Tree>
    <p:extLst>
      <p:ext uri="{BB962C8B-B14F-4D97-AF65-F5344CB8AC3E}">
        <p14:creationId xmlns:p14="http://schemas.microsoft.com/office/powerpoint/2010/main" val="87142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Statement B">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cxnSp>
        <p:nvCxnSpPr>
          <p:cNvPr id="7" name="Straight Connector 6">
            <a:extLst>
              <a:ext uri="{FF2B5EF4-FFF2-40B4-BE49-F238E27FC236}">
                <a16:creationId xmlns:a16="http://schemas.microsoft.com/office/drawing/2014/main" id="{43280AAA-0C20-E749-9FF1-3B43F4743BC2}"/>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6193E6A-27F9-5E44-9C03-97AED0BDD483}"/>
              </a:ext>
            </a:extLst>
          </p:cNvPr>
          <p:cNvSpPr>
            <a:spLocks noGrp="1"/>
          </p:cNvSpPr>
          <p:nvPr>
            <p:ph type="ftr" sz="quarter" idx="13"/>
          </p:nvPr>
        </p:nvSpPr>
        <p:spPr/>
        <p:txBody>
          <a:bodyPr/>
          <a:lstStyle/>
          <a:p>
            <a:r>
              <a:rPr lang="en-US"/>
              <a:t>© KPA 2020. ALL RIGHTS RESERVED. </a:t>
            </a:r>
          </a:p>
        </p:txBody>
      </p:sp>
      <p:sp>
        <p:nvSpPr>
          <p:cNvPr id="8" name="Freeform 7">
            <a:extLst>
              <a:ext uri="{FF2B5EF4-FFF2-40B4-BE49-F238E27FC236}">
                <a16:creationId xmlns:a16="http://schemas.microsoft.com/office/drawing/2014/main" id="{19A85078-C58D-274E-8764-A5F00E65BC76}"/>
              </a:ext>
            </a:extLst>
          </p:cNvPr>
          <p:cNvSpPr/>
          <p:nvPr userDrawn="1"/>
        </p:nvSpPr>
        <p:spPr>
          <a:xfrm>
            <a:off x="-12458" y="295000"/>
            <a:ext cx="2435911" cy="5799013"/>
          </a:xfrm>
          <a:custGeom>
            <a:avLst/>
            <a:gdLst>
              <a:gd name="connsiteX0" fmla="*/ 2104497 w 2435911"/>
              <a:gd name="connsiteY0" fmla="*/ 2099096 h 5799013"/>
              <a:gd name="connsiteX1" fmla="*/ 5401 w 2435911"/>
              <a:gd name="connsiteY1" fmla="*/ 0 h 5799013"/>
              <a:gd name="connsiteX2" fmla="*/ 5401 w 2435911"/>
              <a:gd name="connsiteY2" fmla="*/ 409151 h 5799013"/>
              <a:gd name="connsiteX3" fmla="*/ 520217 w 2435911"/>
              <a:gd name="connsiteY3" fmla="*/ 921941 h 5799013"/>
              <a:gd name="connsiteX4" fmla="*/ 520244 w 2435911"/>
              <a:gd name="connsiteY4" fmla="*/ 1812798 h 5799013"/>
              <a:gd name="connsiteX5" fmla="*/ 520217 w 2435911"/>
              <a:gd name="connsiteY5" fmla="*/ 1812825 h 5799013"/>
              <a:gd name="connsiteX6" fmla="*/ 520217 w 2435911"/>
              <a:gd name="connsiteY6" fmla="*/ 1812825 h 5799013"/>
              <a:gd name="connsiteX7" fmla="*/ 478019 w 2435911"/>
              <a:gd name="connsiteY7" fmla="*/ 1856711 h 5799013"/>
              <a:gd name="connsiteX8" fmla="*/ 5401 w 2435911"/>
              <a:gd name="connsiteY8" fmla="*/ 1384093 h 5799013"/>
              <a:gd name="connsiteX9" fmla="*/ 5401 w 2435911"/>
              <a:gd name="connsiteY9" fmla="*/ 1789194 h 5799013"/>
              <a:gd name="connsiteX10" fmla="*/ 275468 w 2435911"/>
              <a:gd name="connsiteY10" fmla="*/ 2059261 h 5799013"/>
              <a:gd name="connsiteX11" fmla="*/ 5401 w 2435911"/>
              <a:gd name="connsiteY11" fmla="*/ 2329328 h 5799013"/>
              <a:gd name="connsiteX12" fmla="*/ 5401 w 2435911"/>
              <a:gd name="connsiteY12" fmla="*/ 2738142 h 5799013"/>
              <a:gd name="connsiteX13" fmla="*/ 480719 w 2435911"/>
              <a:gd name="connsiteY13" fmla="*/ 2261811 h 5799013"/>
              <a:gd name="connsiteX14" fmla="*/ 1081956 w 2435911"/>
              <a:gd name="connsiteY14" fmla="*/ 2865748 h 5799013"/>
              <a:gd name="connsiteX15" fmla="*/ 474305 w 2435911"/>
              <a:gd name="connsiteY15" fmla="*/ 3473399 h 5799013"/>
              <a:gd name="connsiteX16" fmla="*/ 5401 w 2435911"/>
              <a:gd name="connsiteY16" fmla="*/ 3004495 h 5799013"/>
              <a:gd name="connsiteX17" fmla="*/ 5401 w 2435911"/>
              <a:gd name="connsiteY17" fmla="*/ 3412634 h 5799013"/>
              <a:gd name="connsiteX18" fmla="*/ 270067 w 2435911"/>
              <a:gd name="connsiteY18" fmla="*/ 3675949 h 5799013"/>
              <a:gd name="connsiteX19" fmla="*/ 5401 w 2435911"/>
              <a:gd name="connsiteY19" fmla="*/ 3941290 h 5799013"/>
              <a:gd name="connsiteX20" fmla="*/ 5401 w 2435911"/>
              <a:gd name="connsiteY20" fmla="*/ 4350441 h 5799013"/>
              <a:gd name="connsiteX21" fmla="*/ 474643 w 2435911"/>
              <a:gd name="connsiteY21" fmla="*/ 3882213 h 5799013"/>
              <a:gd name="connsiteX22" fmla="*/ 518191 w 2435911"/>
              <a:gd name="connsiteY22" fmla="*/ 3925761 h 5799013"/>
              <a:gd name="connsiteX23" fmla="*/ 581657 w 2435911"/>
              <a:gd name="connsiteY23" fmla="*/ 4816645 h 5799013"/>
              <a:gd name="connsiteX24" fmla="*/ 5401 w 2435911"/>
              <a:gd name="connsiteY24" fmla="*/ 5391212 h 5799013"/>
              <a:gd name="connsiteX25" fmla="*/ 5401 w 2435911"/>
              <a:gd name="connsiteY25" fmla="*/ 5793612 h 5799013"/>
              <a:gd name="connsiteX26" fmla="*/ 0 w 2435911"/>
              <a:gd name="connsiteY26" fmla="*/ 5793612 h 5799013"/>
              <a:gd name="connsiteX27" fmla="*/ 5401 w 2435911"/>
              <a:gd name="connsiteY27" fmla="*/ 5799013 h 5799013"/>
              <a:gd name="connsiteX28" fmla="*/ 2104160 w 2435911"/>
              <a:gd name="connsiteY28" fmla="*/ 3700255 h 5799013"/>
              <a:gd name="connsiteX29" fmla="*/ 2104497 w 2435911"/>
              <a:gd name="connsiteY29" fmla="*/ 2099096 h 5799013"/>
              <a:gd name="connsiteX30" fmla="*/ 682932 w 2435911"/>
              <a:gd name="connsiteY30" fmla="*/ 2059261 h 5799013"/>
              <a:gd name="connsiteX31" fmla="*/ 723780 w 2435911"/>
              <a:gd name="connsiteY31" fmla="*/ 2018413 h 5799013"/>
              <a:gd name="connsiteX32" fmla="*/ 991821 w 2435911"/>
              <a:gd name="connsiteY32" fmla="*/ 1393208 h 5799013"/>
              <a:gd name="connsiteX33" fmla="*/ 991821 w 2435911"/>
              <a:gd name="connsiteY33" fmla="*/ 1393208 h 5799013"/>
              <a:gd name="connsiteX34" fmla="*/ 1773665 w 2435911"/>
              <a:gd name="connsiteY34" fmla="*/ 2175052 h 5799013"/>
              <a:gd name="connsiteX35" fmla="*/ 1285857 w 2435911"/>
              <a:gd name="connsiteY35" fmla="*/ 2663198 h 5799013"/>
              <a:gd name="connsiteX36" fmla="*/ 1004312 w 2435911"/>
              <a:gd name="connsiteY36" fmla="*/ 4390277 h 5799013"/>
              <a:gd name="connsiteX37" fmla="*/ 722092 w 2435911"/>
              <a:gd name="connsiteY37" fmla="*/ 3719160 h 5799013"/>
              <a:gd name="connsiteX38" fmla="*/ 722092 w 2435911"/>
              <a:gd name="connsiteY38" fmla="*/ 3719160 h 5799013"/>
              <a:gd name="connsiteX39" fmla="*/ 678543 w 2435911"/>
              <a:gd name="connsiteY39" fmla="*/ 3674937 h 5799013"/>
              <a:gd name="connsiteX40" fmla="*/ 1286194 w 2435911"/>
              <a:gd name="connsiteY40" fmla="*/ 3067286 h 5799013"/>
              <a:gd name="connsiteX41" fmla="*/ 1806748 w 2435911"/>
              <a:gd name="connsiteY41" fmla="*/ 3588178 h 5799013"/>
              <a:gd name="connsiteX42" fmla="*/ 2000184 w 2435911"/>
              <a:gd name="connsiteY42" fmla="*/ 3375837 h 5799013"/>
              <a:gd name="connsiteX43" fmla="*/ 1490770 w 2435911"/>
              <a:gd name="connsiteY43" fmla="*/ 2865748 h 5799013"/>
              <a:gd name="connsiteX44" fmla="*/ 1972164 w 2435911"/>
              <a:gd name="connsiteY44" fmla="*/ 2384354 h 5799013"/>
              <a:gd name="connsiteX45" fmla="*/ 2000184 w 2435911"/>
              <a:gd name="connsiteY45" fmla="*/ 3375837 h 57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35911" h="5799013">
                <a:moveTo>
                  <a:pt x="2104497" y="2099096"/>
                </a:moveTo>
                <a:lnTo>
                  <a:pt x="5401" y="0"/>
                </a:lnTo>
                <a:lnTo>
                  <a:pt x="5401" y="409151"/>
                </a:lnTo>
                <a:lnTo>
                  <a:pt x="520217" y="921941"/>
                </a:lnTo>
                <a:cubicBezTo>
                  <a:pt x="766227" y="1167938"/>
                  <a:pt x="766238" y="1566787"/>
                  <a:pt x="520244" y="1812798"/>
                </a:cubicBezTo>
                <a:cubicBezTo>
                  <a:pt x="520233" y="1812808"/>
                  <a:pt x="520227" y="1812814"/>
                  <a:pt x="520217" y="1812825"/>
                </a:cubicBezTo>
                <a:lnTo>
                  <a:pt x="520217" y="1812825"/>
                </a:lnTo>
                <a:lnTo>
                  <a:pt x="478019" y="1856711"/>
                </a:lnTo>
                <a:lnTo>
                  <a:pt x="5401" y="1384093"/>
                </a:lnTo>
                <a:lnTo>
                  <a:pt x="5401" y="1789194"/>
                </a:lnTo>
                <a:lnTo>
                  <a:pt x="275468" y="2059261"/>
                </a:lnTo>
                <a:lnTo>
                  <a:pt x="5401" y="2329328"/>
                </a:lnTo>
                <a:lnTo>
                  <a:pt x="5401" y="2738142"/>
                </a:lnTo>
                <a:lnTo>
                  <a:pt x="480719" y="2261811"/>
                </a:lnTo>
                <a:lnTo>
                  <a:pt x="1081956" y="2865748"/>
                </a:lnTo>
                <a:lnTo>
                  <a:pt x="474305" y="3473399"/>
                </a:lnTo>
                <a:lnTo>
                  <a:pt x="5401" y="3004495"/>
                </a:lnTo>
                <a:lnTo>
                  <a:pt x="5401" y="3412634"/>
                </a:lnTo>
                <a:lnTo>
                  <a:pt x="270067" y="3675949"/>
                </a:lnTo>
                <a:lnTo>
                  <a:pt x="5401" y="3941290"/>
                </a:lnTo>
                <a:lnTo>
                  <a:pt x="5401" y="4350441"/>
                </a:lnTo>
                <a:lnTo>
                  <a:pt x="474643" y="3882213"/>
                </a:lnTo>
                <a:lnTo>
                  <a:pt x="518191" y="3925761"/>
                </a:lnTo>
                <a:cubicBezTo>
                  <a:pt x="758497" y="4165378"/>
                  <a:pt x="785571" y="4545396"/>
                  <a:pt x="581657" y="4816645"/>
                </a:cubicBezTo>
                <a:lnTo>
                  <a:pt x="5401" y="5391212"/>
                </a:lnTo>
                <a:lnTo>
                  <a:pt x="5401" y="5793612"/>
                </a:lnTo>
                <a:lnTo>
                  <a:pt x="0" y="5793612"/>
                </a:lnTo>
                <a:lnTo>
                  <a:pt x="5401" y="5799013"/>
                </a:lnTo>
                <a:lnTo>
                  <a:pt x="2104160" y="3700255"/>
                </a:lnTo>
                <a:cubicBezTo>
                  <a:pt x="2546364" y="3258186"/>
                  <a:pt x="2546516" y="2541351"/>
                  <a:pt x="2104497" y="2099096"/>
                </a:cubicBezTo>
                <a:close/>
                <a:moveTo>
                  <a:pt x="682932" y="2059261"/>
                </a:moveTo>
                <a:lnTo>
                  <a:pt x="723780" y="2018413"/>
                </a:lnTo>
                <a:cubicBezTo>
                  <a:pt x="890458" y="1852410"/>
                  <a:pt x="986501" y="1628389"/>
                  <a:pt x="991821" y="1393208"/>
                </a:cubicBezTo>
                <a:lnTo>
                  <a:pt x="991821" y="1393208"/>
                </a:lnTo>
                <a:lnTo>
                  <a:pt x="1773665" y="2175052"/>
                </a:lnTo>
                <a:lnTo>
                  <a:pt x="1285857" y="2663198"/>
                </a:lnTo>
                <a:close/>
                <a:moveTo>
                  <a:pt x="1004312" y="4390277"/>
                </a:moveTo>
                <a:cubicBezTo>
                  <a:pt x="1001668" y="4138270"/>
                  <a:pt x="900349" y="3897337"/>
                  <a:pt x="722092" y="3719160"/>
                </a:cubicBezTo>
                <a:lnTo>
                  <a:pt x="722092" y="3719160"/>
                </a:lnTo>
                <a:lnTo>
                  <a:pt x="678543" y="3674937"/>
                </a:lnTo>
                <a:lnTo>
                  <a:pt x="1286194" y="3067286"/>
                </a:lnTo>
                <a:lnTo>
                  <a:pt x="1806748" y="3588178"/>
                </a:lnTo>
                <a:close/>
                <a:moveTo>
                  <a:pt x="2000184" y="3375837"/>
                </a:moveTo>
                <a:lnTo>
                  <a:pt x="1490770" y="2865748"/>
                </a:lnTo>
                <a:lnTo>
                  <a:pt x="1972164" y="2384354"/>
                </a:lnTo>
                <a:cubicBezTo>
                  <a:pt x="2195219" y="2673913"/>
                  <a:pt x="2206528" y="3074146"/>
                  <a:pt x="2000184" y="3375837"/>
                </a:cubicBezTo>
                <a:close/>
              </a:path>
            </a:pathLst>
          </a:custGeom>
          <a:solidFill>
            <a:schemeClr val="bg1">
              <a:alpha val="20000"/>
            </a:schemeClr>
          </a:solidFill>
          <a:ln w="33734" cap="flat">
            <a:noFill/>
            <a:prstDash val="solid"/>
            <a:miter/>
          </a:ln>
        </p:spPr>
        <p:txBody>
          <a:bodyPr rtlCol="0" anchor="ctr"/>
          <a:lstStyle/>
          <a:p>
            <a:endParaRPr lang="en-US"/>
          </a:p>
        </p:txBody>
      </p:sp>
    </p:spTree>
    <p:extLst>
      <p:ext uri="{BB962C8B-B14F-4D97-AF65-F5344CB8AC3E}">
        <p14:creationId xmlns:p14="http://schemas.microsoft.com/office/powerpoint/2010/main" val="19184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Statement C">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53EF4C32-9744-8F4E-8F43-547C685E2FE5}"/>
              </a:ext>
            </a:extLst>
          </p:cNvPr>
          <p:cNvSpPr>
            <a:spLocks noGrp="1"/>
          </p:cNvSpPr>
          <p:nvPr>
            <p:ph type="ftr" sz="quarter" idx="13"/>
          </p:nvPr>
        </p:nvSpPr>
        <p:spPr/>
        <p:txBody>
          <a:bodyPr/>
          <a:lstStyle/>
          <a:p>
            <a:r>
              <a:rPr lang="en-US"/>
              <a:t>© KPA 2020. ALL RIGHTS RESERVED. </a:t>
            </a:r>
          </a:p>
        </p:txBody>
      </p:sp>
      <p:sp>
        <p:nvSpPr>
          <p:cNvPr id="16" name="Freeform 15">
            <a:extLst>
              <a:ext uri="{FF2B5EF4-FFF2-40B4-BE49-F238E27FC236}">
                <a16:creationId xmlns:a16="http://schemas.microsoft.com/office/drawing/2014/main" id="{B431D689-BEA4-4C4B-A8F2-9B3528623CDF}"/>
              </a:ext>
            </a:extLst>
          </p:cNvPr>
          <p:cNvSpPr/>
          <p:nvPr/>
        </p:nvSpPr>
        <p:spPr>
          <a:xfrm>
            <a:off x="-12458" y="295000"/>
            <a:ext cx="2435911" cy="5799013"/>
          </a:xfrm>
          <a:custGeom>
            <a:avLst/>
            <a:gdLst>
              <a:gd name="connsiteX0" fmla="*/ 2104497 w 2435911"/>
              <a:gd name="connsiteY0" fmla="*/ 2099096 h 5799013"/>
              <a:gd name="connsiteX1" fmla="*/ 5401 w 2435911"/>
              <a:gd name="connsiteY1" fmla="*/ 0 h 5799013"/>
              <a:gd name="connsiteX2" fmla="*/ 5401 w 2435911"/>
              <a:gd name="connsiteY2" fmla="*/ 409151 h 5799013"/>
              <a:gd name="connsiteX3" fmla="*/ 520217 w 2435911"/>
              <a:gd name="connsiteY3" fmla="*/ 921941 h 5799013"/>
              <a:gd name="connsiteX4" fmla="*/ 520244 w 2435911"/>
              <a:gd name="connsiteY4" fmla="*/ 1812798 h 5799013"/>
              <a:gd name="connsiteX5" fmla="*/ 520217 w 2435911"/>
              <a:gd name="connsiteY5" fmla="*/ 1812825 h 5799013"/>
              <a:gd name="connsiteX6" fmla="*/ 520217 w 2435911"/>
              <a:gd name="connsiteY6" fmla="*/ 1812825 h 5799013"/>
              <a:gd name="connsiteX7" fmla="*/ 478019 w 2435911"/>
              <a:gd name="connsiteY7" fmla="*/ 1856711 h 5799013"/>
              <a:gd name="connsiteX8" fmla="*/ 5401 w 2435911"/>
              <a:gd name="connsiteY8" fmla="*/ 1384093 h 5799013"/>
              <a:gd name="connsiteX9" fmla="*/ 5401 w 2435911"/>
              <a:gd name="connsiteY9" fmla="*/ 1789194 h 5799013"/>
              <a:gd name="connsiteX10" fmla="*/ 275468 w 2435911"/>
              <a:gd name="connsiteY10" fmla="*/ 2059261 h 5799013"/>
              <a:gd name="connsiteX11" fmla="*/ 5401 w 2435911"/>
              <a:gd name="connsiteY11" fmla="*/ 2329328 h 5799013"/>
              <a:gd name="connsiteX12" fmla="*/ 5401 w 2435911"/>
              <a:gd name="connsiteY12" fmla="*/ 2738142 h 5799013"/>
              <a:gd name="connsiteX13" fmla="*/ 480719 w 2435911"/>
              <a:gd name="connsiteY13" fmla="*/ 2261811 h 5799013"/>
              <a:gd name="connsiteX14" fmla="*/ 1081956 w 2435911"/>
              <a:gd name="connsiteY14" fmla="*/ 2865748 h 5799013"/>
              <a:gd name="connsiteX15" fmla="*/ 474305 w 2435911"/>
              <a:gd name="connsiteY15" fmla="*/ 3473399 h 5799013"/>
              <a:gd name="connsiteX16" fmla="*/ 5401 w 2435911"/>
              <a:gd name="connsiteY16" fmla="*/ 3004495 h 5799013"/>
              <a:gd name="connsiteX17" fmla="*/ 5401 w 2435911"/>
              <a:gd name="connsiteY17" fmla="*/ 3412634 h 5799013"/>
              <a:gd name="connsiteX18" fmla="*/ 270067 w 2435911"/>
              <a:gd name="connsiteY18" fmla="*/ 3675949 h 5799013"/>
              <a:gd name="connsiteX19" fmla="*/ 5401 w 2435911"/>
              <a:gd name="connsiteY19" fmla="*/ 3941290 h 5799013"/>
              <a:gd name="connsiteX20" fmla="*/ 5401 w 2435911"/>
              <a:gd name="connsiteY20" fmla="*/ 4350441 h 5799013"/>
              <a:gd name="connsiteX21" fmla="*/ 474643 w 2435911"/>
              <a:gd name="connsiteY21" fmla="*/ 3882213 h 5799013"/>
              <a:gd name="connsiteX22" fmla="*/ 518191 w 2435911"/>
              <a:gd name="connsiteY22" fmla="*/ 3925761 h 5799013"/>
              <a:gd name="connsiteX23" fmla="*/ 581657 w 2435911"/>
              <a:gd name="connsiteY23" fmla="*/ 4816645 h 5799013"/>
              <a:gd name="connsiteX24" fmla="*/ 5401 w 2435911"/>
              <a:gd name="connsiteY24" fmla="*/ 5391212 h 5799013"/>
              <a:gd name="connsiteX25" fmla="*/ 5401 w 2435911"/>
              <a:gd name="connsiteY25" fmla="*/ 5793612 h 5799013"/>
              <a:gd name="connsiteX26" fmla="*/ 0 w 2435911"/>
              <a:gd name="connsiteY26" fmla="*/ 5793612 h 5799013"/>
              <a:gd name="connsiteX27" fmla="*/ 5401 w 2435911"/>
              <a:gd name="connsiteY27" fmla="*/ 5799013 h 5799013"/>
              <a:gd name="connsiteX28" fmla="*/ 2104160 w 2435911"/>
              <a:gd name="connsiteY28" fmla="*/ 3700255 h 5799013"/>
              <a:gd name="connsiteX29" fmla="*/ 2104497 w 2435911"/>
              <a:gd name="connsiteY29" fmla="*/ 2099096 h 5799013"/>
              <a:gd name="connsiteX30" fmla="*/ 682932 w 2435911"/>
              <a:gd name="connsiteY30" fmla="*/ 2059261 h 5799013"/>
              <a:gd name="connsiteX31" fmla="*/ 723780 w 2435911"/>
              <a:gd name="connsiteY31" fmla="*/ 2018413 h 5799013"/>
              <a:gd name="connsiteX32" fmla="*/ 991821 w 2435911"/>
              <a:gd name="connsiteY32" fmla="*/ 1393208 h 5799013"/>
              <a:gd name="connsiteX33" fmla="*/ 991821 w 2435911"/>
              <a:gd name="connsiteY33" fmla="*/ 1393208 h 5799013"/>
              <a:gd name="connsiteX34" fmla="*/ 1773665 w 2435911"/>
              <a:gd name="connsiteY34" fmla="*/ 2175052 h 5799013"/>
              <a:gd name="connsiteX35" fmla="*/ 1285857 w 2435911"/>
              <a:gd name="connsiteY35" fmla="*/ 2663198 h 5799013"/>
              <a:gd name="connsiteX36" fmla="*/ 1004312 w 2435911"/>
              <a:gd name="connsiteY36" fmla="*/ 4390277 h 5799013"/>
              <a:gd name="connsiteX37" fmla="*/ 722092 w 2435911"/>
              <a:gd name="connsiteY37" fmla="*/ 3719160 h 5799013"/>
              <a:gd name="connsiteX38" fmla="*/ 722092 w 2435911"/>
              <a:gd name="connsiteY38" fmla="*/ 3719160 h 5799013"/>
              <a:gd name="connsiteX39" fmla="*/ 678543 w 2435911"/>
              <a:gd name="connsiteY39" fmla="*/ 3674937 h 5799013"/>
              <a:gd name="connsiteX40" fmla="*/ 1286194 w 2435911"/>
              <a:gd name="connsiteY40" fmla="*/ 3067286 h 5799013"/>
              <a:gd name="connsiteX41" fmla="*/ 1806748 w 2435911"/>
              <a:gd name="connsiteY41" fmla="*/ 3588178 h 5799013"/>
              <a:gd name="connsiteX42" fmla="*/ 2000184 w 2435911"/>
              <a:gd name="connsiteY42" fmla="*/ 3375837 h 5799013"/>
              <a:gd name="connsiteX43" fmla="*/ 1490770 w 2435911"/>
              <a:gd name="connsiteY43" fmla="*/ 2865748 h 5799013"/>
              <a:gd name="connsiteX44" fmla="*/ 1972164 w 2435911"/>
              <a:gd name="connsiteY44" fmla="*/ 2384354 h 5799013"/>
              <a:gd name="connsiteX45" fmla="*/ 2000184 w 2435911"/>
              <a:gd name="connsiteY45" fmla="*/ 3375837 h 57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35911" h="5799013">
                <a:moveTo>
                  <a:pt x="2104497" y="2099096"/>
                </a:moveTo>
                <a:lnTo>
                  <a:pt x="5401" y="0"/>
                </a:lnTo>
                <a:lnTo>
                  <a:pt x="5401" y="409151"/>
                </a:lnTo>
                <a:lnTo>
                  <a:pt x="520217" y="921941"/>
                </a:lnTo>
                <a:cubicBezTo>
                  <a:pt x="766227" y="1167938"/>
                  <a:pt x="766238" y="1566787"/>
                  <a:pt x="520244" y="1812798"/>
                </a:cubicBezTo>
                <a:cubicBezTo>
                  <a:pt x="520233" y="1812808"/>
                  <a:pt x="520227" y="1812814"/>
                  <a:pt x="520217" y="1812825"/>
                </a:cubicBezTo>
                <a:lnTo>
                  <a:pt x="520217" y="1812825"/>
                </a:lnTo>
                <a:lnTo>
                  <a:pt x="478019" y="1856711"/>
                </a:lnTo>
                <a:lnTo>
                  <a:pt x="5401" y="1384093"/>
                </a:lnTo>
                <a:lnTo>
                  <a:pt x="5401" y="1789194"/>
                </a:lnTo>
                <a:lnTo>
                  <a:pt x="275468" y="2059261"/>
                </a:lnTo>
                <a:lnTo>
                  <a:pt x="5401" y="2329328"/>
                </a:lnTo>
                <a:lnTo>
                  <a:pt x="5401" y="2738142"/>
                </a:lnTo>
                <a:lnTo>
                  <a:pt x="480719" y="2261811"/>
                </a:lnTo>
                <a:lnTo>
                  <a:pt x="1081956" y="2865748"/>
                </a:lnTo>
                <a:lnTo>
                  <a:pt x="474305" y="3473399"/>
                </a:lnTo>
                <a:lnTo>
                  <a:pt x="5401" y="3004495"/>
                </a:lnTo>
                <a:lnTo>
                  <a:pt x="5401" y="3412634"/>
                </a:lnTo>
                <a:lnTo>
                  <a:pt x="270067" y="3675949"/>
                </a:lnTo>
                <a:lnTo>
                  <a:pt x="5401" y="3941290"/>
                </a:lnTo>
                <a:lnTo>
                  <a:pt x="5401" y="4350441"/>
                </a:lnTo>
                <a:lnTo>
                  <a:pt x="474643" y="3882213"/>
                </a:lnTo>
                <a:lnTo>
                  <a:pt x="518191" y="3925761"/>
                </a:lnTo>
                <a:cubicBezTo>
                  <a:pt x="758497" y="4165378"/>
                  <a:pt x="785571" y="4545396"/>
                  <a:pt x="581657" y="4816645"/>
                </a:cubicBezTo>
                <a:lnTo>
                  <a:pt x="5401" y="5391212"/>
                </a:lnTo>
                <a:lnTo>
                  <a:pt x="5401" y="5793612"/>
                </a:lnTo>
                <a:lnTo>
                  <a:pt x="0" y="5793612"/>
                </a:lnTo>
                <a:lnTo>
                  <a:pt x="5401" y="5799013"/>
                </a:lnTo>
                <a:lnTo>
                  <a:pt x="2104160" y="3700255"/>
                </a:lnTo>
                <a:cubicBezTo>
                  <a:pt x="2546364" y="3258186"/>
                  <a:pt x="2546516" y="2541351"/>
                  <a:pt x="2104497" y="2099096"/>
                </a:cubicBezTo>
                <a:close/>
                <a:moveTo>
                  <a:pt x="682932" y="2059261"/>
                </a:moveTo>
                <a:lnTo>
                  <a:pt x="723780" y="2018413"/>
                </a:lnTo>
                <a:cubicBezTo>
                  <a:pt x="890458" y="1852410"/>
                  <a:pt x="986501" y="1628389"/>
                  <a:pt x="991821" y="1393208"/>
                </a:cubicBezTo>
                <a:lnTo>
                  <a:pt x="991821" y="1393208"/>
                </a:lnTo>
                <a:lnTo>
                  <a:pt x="1773665" y="2175052"/>
                </a:lnTo>
                <a:lnTo>
                  <a:pt x="1285857" y="2663198"/>
                </a:lnTo>
                <a:close/>
                <a:moveTo>
                  <a:pt x="1004312" y="4390277"/>
                </a:moveTo>
                <a:cubicBezTo>
                  <a:pt x="1001668" y="4138270"/>
                  <a:pt x="900349" y="3897337"/>
                  <a:pt x="722092" y="3719160"/>
                </a:cubicBezTo>
                <a:lnTo>
                  <a:pt x="722092" y="3719160"/>
                </a:lnTo>
                <a:lnTo>
                  <a:pt x="678543" y="3674937"/>
                </a:lnTo>
                <a:lnTo>
                  <a:pt x="1286194" y="3067286"/>
                </a:lnTo>
                <a:lnTo>
                  <a:pt x="1806748" y="3588178"/>
                </a:lnTo>
                <a:close/>
                <a:moveTo>
                  <a:pt x="2000184" y="3375837"/>
                </a:moveTo>
                <a:lnTo>
                  <a:pt x="1490770" y="2865748"/>
                </a:lnTo>
                <a:lnTo>
                  <a:pt x="1972164" y="2384354"/>
                </a:lnTo>
                <a:cubicBezTo>
                  <a:pt x="2195219" y="2673913"/>
                  <a:pt x="2206528" y="3074146"/>
                  <a:pt x="2000184" y="3375837"/>
                </a:cubicBezTo>
                <a:close/>
              </a:path>
            </a:pathLst>
          </a:custGeom>
          <a:solidFill>
            <a:schemeClr val="bg1">
              <a:alpha val="20000"/>
            </a:schemeClr>
          </a:solidFill>
          <a:ln w="33734" cap="flat">
            <a:noFill/>
            <a:prstDash val="solid"/>
            <a:miter/>
          </a:ln>
        </p:spPr>
        <p:txBody>
          <a:bodyPr rtlCol="0" anchor="ctr"/>
          <a:lstStyle/>
          <a:p>
            <a:endParaRPr lang="en-US"/>
          </a:p>
        </p:txBody>
      </p:sp>
    </p:spTree>
    <p:extLst>
      <p:ext uri="{BB962C8B-B14F-4D97-AF65-F5344CB8AC3E}">
        <p14:creationId xmlns:p14="http://schemas.microsoft.com/office/powerpoint/2010/main" val="210722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Statement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98A8151E-58CB-BC49-8EA9-3BC5953ADAD4}"/>
              </a:ext>
            </a:extLst>
          </p:cNvPr>
          <p:cNvSpPr>
            <a:spLocks noGrp="1"/>
          </p:cNvSpPr>
          <p:nvPr>
            <p:ph type="ftr" sz="quarter" idx="13"/>
          </p:nvPr>
        </p:nvSpPr>
        <p:spPr/>
        <p:txBody>
          <a:bodyPr/>
          <a:lstStyle/>
          <a:p>
            <a:r>
              <a:rPr lang="en-US"/>
              <a:t>© KPA 2020. ALL RIGHTS RESERVED. </a:t>
            </a:r>
          </a:p>
        </p:txBody>
      </p:sp>
      <p:sp>
        <p:nvSpPr>
          <p:cNvPr id="7" name="Freeform 6">
            <a:extLst>
              <a:ext uri="{FF2B5EF4-FFF2-40B4-BE49-F238E27FC236}">
                <a16:creationId xmlns:a16="http://schemas.microsoft.com/office/drawing/2014/main" id="{F6309962-83AA-F246-91FB-7EB7DE70216E}"/>
              </a:ext>
            </a:extLst>
          </p:cNvPr>
          <p:cNvSpPr/>
          <p:nvPr userDrawn="1"/>
        </p:nvSpPr>
        <p:spPr>
          <a:xfrm>
            <a:off x="-12458" y="295000"/>
            <a:ext cx="2435911" cy="5799013"/>
          </a:xfrm>
          <a:custGeom>
            <a:avLst/>
            <a:gdLst>
              <a:gd name="connsiteX0" fmla="*/ 2104497 w 2435911"/>
              <a:gd name="connsiteY0" fmla="*/ 2099096 h 5799013"/>
              <a:gd name="connsiteX1" fmla="*/ 5401 w 2435911"/>
              <a:gd name="connsiteY1" fmla="*/ 0 h 5799013"/>
              <a:gd name="connsiteX2" fmla="*/ 5401 w 2435911"/>
              <a:gd name="connsiteY2" fmla="*/ 409151 h 5799013"/>
              <a:gd name="connsiteX3" fmla="*/ 520217 w 2435911"/>
              <a:gd name="connsiteY3" fmla="*/ 921941 h 5799013"/>
              <a:gd name="connsiteX4" fmla="*/ 520244 w 2435911"/>
              <a:gd name="connsiteY4" fmla="*/ 1812798 h 5799013"/>
              <a:gd name="connsiteX5" fmla="*/ 520217 w 2435911"/>
              <a:gd name="connsiteY5" fmla="*/ 1812825 h 5799013"/>
              <a:gd name="connsiteX6" fmla="*/ 520217 w 2435911"/>
              <a:gd name="connsiteY6" fmla="*/ 1812825 h 5799013"/>
              <a:gd name="connsiteX7" fmla="*/ 478019 w 2435911"/>
              <a:gd name="connsiteY7" fmla="*/ 1856711 h 5799013"/>
              <a:gd name="connsiteX8" fmla="*/ 5401 w 2435911"/>
              <a:gd name="connsiteY8" fmla="*/ 1384093 h 5799013"/>
              <a:gd name="connsiteX9" fmla="*/ 5401 w 2435911"/>
              <a:gd name="connsiteY9" fmla="*/ 1789194 h 5799013"/>
              <a:gd name="connsiteX10" fmla="*/ 275468 w 2435911"/>
              <a:gd name="connsiteY10" fmla="*/ 2059261 h 5799013"/>
              <a:gd name="connsiteX11" fmla="*/ 5401 w 2435911"/>
              <a:gd name="connsiteY11" fmla="*/ 2329328 h 5799013"/>
              <a:gd name="connsiteX12" fmla="*/ 5401 w 2435911"/>
              <a:gd name="connsiteY12" fmla="*/ 2738142 h 5799013"/>
              <a:gd name="connsiteX13" fmla="*/ 480719 w 2435911"/>
              <a:gd name="connsiteY13" fmla="*/ 2261811 h 5799013"/>
              <a:gd name="connsiteX14" fmla="*/ 1081956 w 2435911"/>
              <a:gd name="connsiteY14" fmla="*/ 2865748 h 5799013"/>
              <a:gd name="connsiteX15" fmla="*/ 474305 w 2435911"/>
              <a:gd name="connsiteY15" fmla="*/ 3473399 h 5799013"/>
              <a:gd name="connsiteX16" fmla="*/ 5401 w 2435911"/>
              <a:gd name="connsiteY16" fmla="*/ 3004495 h 5799013"/>
              <a:gd name="connsiteX17" fmla="*/ 5401 w 2435911"/>
              <a:gd name="connsiteY17" fmla="*/ 3412634 h 5799013"/>
              <a:gd name="connsiteX18" fmla="*/ 270067 w 2435911"/>
              <a:gd name="connsiteY18" fmla="*/ 3675949 h 5799013"/>
              <a:gd name="connsiteX19" fmla="*/ 5401 w 2435911"/>
              <a:gd name="connsiteY19" fmla="*/ 3941290 h 5799013"/>
              <a:gd name="connsiteX20" fmla="*/ 5401 w 2435911"/>
              <a:gd name="connsiteY20" fmla="*/ 4350441 h 5799013"/>
              <a:gd name="connsiteX21" fmla="*/ 474643 w 2435911"/>
              <a:gd name="connsiteY21" fmla="*/ 3882213 h 5799013"/>
              <a:gd name="connsiteX22" fmla="*/ 518191 w 2435911"/>
              <a:gd name="connsiteY22" fmla="*/ 3925761 h 5799013"/>
              <a:gd name="connsiteX23" fmla="*/ 581657 w 2435911"/>
              <a:gd name="connsiteY23" fmla="*/ 4816645 h 5799013"/>
              <a:gd name="connsiteX24" fmla="*/ 5401 w 2435911"/>
              <a:gd name="connsiteY24" fmla="*/ 5391212 h 5799013"/>
              <a:gd name="connsiteX25" fmla="*/ 5401 w 2435911"/>
              <a:gd name="connsiteY25" fmla="*/ 5793612 h 5799013"/>
              <a:gd name="connsiteX26" fmla="*/ 0 w 2435911"/>
              <a:gd name="connsiteY26" fmla="*/ 5793612 h 5799013"/>
              <a:gd name="connsiteX27" fmla="*/ 5401 w 2435911"/>
              <a:gd name="connsiteY27" fmla="*/ 5799013 h 5799013"/>
              <a:gd name="connsiteX28" fmla="*/ 2104160 w 2435911"/>
              <a:gd name="connsiteY28" fmla="*/ 3700255 h 5799013"/>
              <a:gd name="connsiteX29" fmla="*/ 2104497 w 2435911"/>
              <a:gd name="connsiteY29" fmla="*/ 2099096 h 5799013"/>
              <a:gd name="connsiteX30" fmla="*/ 682932 w 2435911"/>
              <a:gd name="connsiteY30" fmla="*/ 2059261 h 5799013"/>
              <a:gd name="connsiteX31" fmla="*/ 723780 w 2435911"/>
              <a:gd name="connsiteY31" fmla="*/ 2018413 h 5799013"/>
              <a:gd name="connsiteX32" fmla="*/ 991821 w 2435911"/>
              <a:gd name="connsiteY32" fmla="*/ 1393208 h 5799013"/>
              <a:gd name="connsiteX33" fmla="*/ 991821 w 2435911"/>
              <a:gd name="connsiteY33" fmla="*/ 1393208 h 5799013"/>
              <a:gd name="connsiteX34" fmla="*/ 1773665 w 2435911"/>
              <a:gd name="connsiteY34" fmla="*/ 2175052 h 5799013"/>
              <a:gd name="connsiteX35" fmla="*/ 1285857 w 2435911"/>
              <a:gd name="connsiteY35" fmla="*/ 2663198 h 5799013"/>
              <a:gd name="connsiteX36" fmla="*/ 1004312 w 2435911"/>
              <a:gd name="connsiteY36" fmla="*/ 4390277 h 5799013"/>
              <a:gd name="connsiteX37" fmla="*/ 722092 w 2435911"/>
              <a:gd name="connsiteY37" fmla="*/ 3719160 h 5799013"/>
              <a:gd name="connsiteX38" fmla="*/ 722092 w 2435911"/>
              <a:gd name="connsiteY38" fmla="*/ 3719160 h 5799013"/>
              <a:gd name="connsiteX39" fmla="*/ 678543 w 2435911"/>
              <a:gd name="connsiteY39" fmla="*/ 3674937 h 5799013"/>
              <a:gd name="connsiteX40" fmla="*/ 1286194 w 2435911"/>
              <a:gd name="connsiteY40" fmla="*/ 3067286 h 5799013"/>
              <a:gd name="connsiteX41" fmla="*/ 1806748 w 2435911"/>
              <a:gd name="connsiteY41" fmla="*/ 3588178 h 5799013"/>
              <a:gd name="connsiteX42" fmla="*/ 2000184 w 2435911"/>
              <a:gd name="connsiteY42" fmla="*/ 3375837 h 5799013"/>
              <a:gd name="connsiteX43" fmla="*/ 1490770 w 2435911"/>
              <a:gd name="connsiteY43" fmla="*/ 2865748 h 5799013"/>
              <a:gd name="connsiteX44" fmla="*/ 1972164 w 2435911"/>
              <a:gd name="connsiteY44" fmla="*/ 2384354 h 5799013"/>
              <a:gd name="connsiteX45" fmla="*/ 2000184 w 2435911"/>
              <a:gd name="connsiteY45" fmla="*/ 3375837 h 57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35911" h="5799013">
                <a:moveTo>
                  <a:pt x="2104497" y="2099096"/>
                </a:moveTo>
                <a:lnTo>
                  <a:pt x="5401" y="0"/>
                </a:lnTo>
                <a:lnTo>
                  <a:pt x="5401" y="409151"/>
                </a:lnTo>
                <a:lnTo>
                  <a:pt x="520217" y="921941"/>
                </a:lnTo>
                <a:cubicBezTo>
                  <a:pt x="766227" y="1167938"/>
                  <a:pt x="766238" y="1566787"/>
                  <a:pt x="520244" y="1812798"/>
                </a:cubicBezTo>
                <a:cubicBezTo>
                  <a:pt x="520233" y="1812808"/>
                  <a:pt x="520227" y="1812814"/>
                  <a:pt x="520217" y="1812825"/>
                </a:cubicBezTo>
                <a:lnTo>
                  <a:pt x="520217" y="1812825"/>
                </a:lnTo>
                <a:lnTo>
                  <a:pt x="478019" y="1856711"/>
                </a:lnTo>
                <a:lnTo>
                  <a:pt x="5401" y="1384093"/>
                </a:lnTo>
                <a:lnTo>
                  <a:pt x="5401" y="1789194"/>
                </a:lnTo>
                <a:lnTo>
                  <a:pt x="275468" y="2059261"/>
                </a:lnTo>
                <a:lnTo>
                  <a:pt x="5401" y="2329328"/>
                </a:lnTo>
                <a:lnTo>
                  <a:pt x="5401" y="2738142"/>
                </a:lnTo>
                <a:lnTo>
                  <a:pt x="480719" y="2261811"/>
                </a:lnTo>
                <a:lnTo>
                  <a:pt x="1081956" y="2865748"/>
                </a:lnTo>
                <a:lnTo>
                  <a:pt x="474305" y="3473399"/>
                </a:lnTo>
                <a:lnTo>
                  <a:pt x="5401" y="3004495"/>
                </a:lnTo>
                <a:lnTo>
                  <a:pt x="5401" y="3412634"/>
                </a:lnTo>
                <a:lnTo>
                  <a:pt x="270067" y="3675949"/>
                </a:lnTo>
                <a:lnTo>
                  <a:pt x="5401" y="3941290"/>
                </a:lnTo>
                <a:lnTo>
                  <a:pt x="5401" y="4350441"/>
                </a:lnTo>
                <a:lnTo>
                  <a:pt x="474643" y="3882213"/>
                </a:lnTo>
                <a:lnTo>
                  <a:pt x="518191" y="3925761"/>
                </a:lnTo>
                <a:cubicBezTo>
                  <a:pt x="758497" y="4165378"/>
                  <a:pt x="785571" y="4545396"/>
                  <a:pt x="581657" y="4816645"/>
                </a:cubicBezTo>
                <a:lnTo>
                  <a:pt x="5401" y="5391212"/>
                </a:lnTo>
                <a:lnTo>
                  <a:pt x="5401" y="5793612"/>
                </a:lnTo>
                <a:lnTo>
                  <a:pt x="0" y="5793612"/>
                </a:lnTo>
                <a:lnTo>
                  <a:pt x="5401" y="5799013"/>
                </a:lnTo>
                <a:lnTo>
                  <a:pt x="2104160" y="3700255"/>
                </a:lnTo>
                <a:cubicBezTo>
                  <a:pt x="2546364" y="3258186"/>
                  <a:pt x="2546516" y="2541351"/>
                  <a:pt x="2104497" y="2099096"/>
                </a:cubicBezTo>
                <a:close/>
                <a:moveTo>
                  <a:pt x="682932" y="2059261"/>
                </a:moveTo>
                <a:lnTo>
                  <a:pt x="723780" y="2018413"/>
                </a:lnTo>
                <a:cubicBezTo>
                  <a:pt x="890458" y="1852410"/>
                  <a:pt x="986501" y="1628389"/>
                  <a:pt x="991821" y="1393208"/>
                </a:cubicBezTo>
                <a:lnTo>
                  <a:pt x="991821" y="1393208"/>
                </a:lnTo>
                <a:lnTo>
                  <a:pt x="1773665" y="2175052"/>
                </a:lnTo>
                <a:lnTo>
                  <a:pt x="1285857" y="2663198"/>
                </a:lnTo>
                <a:close/>
                <a:moveTo>
                  <a:pt x="1004312" y="4390277"/>
                </a:moveTo>
                <a:cubicBezTo>
                  <a:pt x="1001668" y="4138270"/>
                  <a:pt x="900349" y="3897337"/>
                  <a:pt x="722092" y="3719160"/>
                </a:cubicBezTo>
                <a:lnTo>
                  <a:pt x="722092" y="3719160"/>
                </a:lnTo>
                <a:lnTo>
                  <a:pt x="678543" y="3674937"/>
                </a:lnTo>
                <a:lnTo>
                  <a:pt x="1286194" y="3067286"/>
                </a:lnTo>
                <a:lnTo>
                  <a:pt x="1806748" y="3588178"/>
                </a:lnTo>
                <a:close/>
                <a:moveTo>
                  <a:pt x="2000184" y="3375837"/>
                </a:moveTo>
                <a:lnTo>
                  <a:pt x="1490770" y="2865748"/>
                </a:lnTo>
                <a:lnTo>
                  <a:pt x="1972164" y="2384354"/>
                </a:lnTo>
                <a:cubicBezTo>
                  <a:pt x="2195219" y="2673913"/>
                  <a:pt x="2206528" y="3074146"/>
                  <a:pt x="2000184" y="3375837"/>
                </a:cubicBezTo>
                <a:close/>
              </a:path>
            </a:pathLst>
          </a:custGeom>
          <a:solidFill>
            <a:schemeClr val="bg1">
              <a:alpha val="20000"/>
            </a:schemeClr>
          </a:solidFill>
          <a:ln w="33734" cap="flat">
            <a:noFill/>
            <a:prstDash val="solid"/>
            <a:miter/>
          </a:ln>
        </p:spPr>
        <p:txBody>
          <a:bodyPr rtlCol="0" anchor="ctr"/>
          <a:lstStyle/>
          <a:p>
            <a:endParaRPr lang="en-US"/>
          </a:p>
        </p:txBody>
      </p:sp>
    </p:spTree>
    <p:extLst>
      <p:ext uri="{BB962C8B-B14F-4D97-AF65-F5344CB8AC3E}">
        <p14:creationId xmlns:p14="http://schemas.microsoft.com/office/powerpoint/2010/main" val="21076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Statement 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8D512ED1-02DA-AA4A-8DE5-C85D9245011A}"/>
              </a:ext>
            </a:extLst>
          </p:cNvPr>
          <p:cNvSpPr>
            <a:spLocks noGrp="1"/>
          </p:cNvSpPr>
          <p:nvPr>
            <p:ph type="sldNum" sz="quarter" idx="10"/>
          </p:nvPr>
        </p:nvSpPr>
        <p:spPr/>
        <p:txBody>
          <a:bodyPr/>
          <a:lstStyle>
            <a:lvl1pPr>
              <a:defRPr>
                <a:solidFill>
                  <a:schemeClr val="bg1">
                    <a:lumMod val="75000"/>
                  </a:schemeClr>
                </a:solidFill>
              </a:defRPr>
            </a:lvl1pPr>
          </a:lstStyle>
          <a:p>
            <a:r>
              <a:rPr lang="en-US"/>
              <a:t>PG </a:t>
            </a:r>
            <a:fld id="{82E5F845-5360-AC48-894D-E3ACF0C39174}" type="slidenum">
              <a:rPr lang="en-US" smtClean="0"/>
              <a:pPr/>
              <a:t>‹#›</a:t>
            </a:fld>
            <a:endParaRPr lang="en-US"/>
          </a:p>
        </p:txBody>
      </p:sp>
      <p:cxnSp>
        <p:nvCxnSpPr>
          <p:cNvPr id="9" name="Straight Connector 8">
            <a:extLst>
              <a:ext uri="{FF2B5EF4-FFF2-40B4-BE49-F238E27FC236}">
                <a16:creationId xmlns:a16="http://schemas.microsoft.com/office/drawing/2014/main" id="{11B60471-562D-E842-A188-BF55FFB1C145}"/>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4FA9FA0-80A4-974E-9D32-43B45D133978}"/>
              </a:ext>
            </a:extLst>
          </p:cNvPr>
          <p:cNvSpPr>
            <a:spLocks noGrp="1"/>
          </p:cNvSpPr>
          <p:nvPr>
            <p:ph type="ftr" sz="quarter" idx="11"/>
          </p:nvPr>
        </p:nvSpPr>
        <p:spPr/>
        <p:txBody>
          <a:bodyPr/>
          <a:lstStyle/>
          <a:p>
            <a:r>
              <a:rPr lang="en-US"/>
              <a:t>© KPA 2020. ALL RIGHTS RESERVED. </a:t>
            </a:r>
          </a:p>
        </p:txBody>
      </p:sp>
      <p:sp>
        <p:nvSpPr>
          <p:cNvPr id="7" name="Freeform 6">
            <a:extLst>
              <a:ext uri="{FF2B5EF4-FFF2-40B4-BE49-F238E27FC236}">
                <a16:creationId xmlns:a16="http://schemas.microsoft.com/office/drawing/2014/main" id="{6746FCDF-D90F-6246-9685-127C8AD751CD}"/>
              </a:ext>
            </a:extLst>
          </p:cNvPr>
          <p:cNvSpPr/>
          <p:nvPr userDrawn="1"/>
        </p:nvSpPr>
        <p:spPr>
          <a:xfrm>
            <a:off x="-12458" y="295000"/>
            <a:ext cx="2435911" cy="5799013"/>
          </a:xfrm>
          <a:custGeom>
            <a:avLst/>
            <a:gdLst>
              <a:gd name="connsiteX0" fmla="*/ 2104497 w 2435911"/>
              <a:gd name="connsiteY0" fmla="*/ 2099096 h 5799013"/>
              <a:gd name="connsiteX1" fmla="*/ 5401 w 2435911"/>
              <a:gd name="connsiteY1" fmla="*/ 0 h 5799013"/>
              <a:gd name="connsiteX2" fmla="*/ 5401 w 2435911"/>
              <a:gd name="connsiteY2" fmla="*/ 409151 h 5799013"/>
              <a:gd name="connsiteX3" fmla="*/ 520217 w 2435911"/>
              <a:gd name="connsiteY3" fmla="*/ 921941 h 5799013"/>
              <a:gd name="connsiteX4" fmla="*/ 520244 w 2435911"/>
              <a:gd name="connsiteY4" fmla="*/ 1812798 h 5799013"/>
              <a:gd name="connsiteX5" fmla="*/ 520217 w 2435911"/>
              <a:gd name="connsiteY5" fmla="*/ 1812825 h 5799013"/>
              <a:gd name="connsiteX6" fmla="*/ 520217 w 2435911"/>
              <a:gd name="connsiteY6" fmla="*/ 1812825 h 5799013"/>
              <a:gd name="connsiteX7" fmla="*/ 478019 w 2435911"/>
              <a:gd name="connsiteY7" fmla="*/ 1856711 h 5799013"/>
              <a:gd name="connsiteX8" fmla="*/ 5401 w 2435911"/>
              <a:gd name="connsiteY8" fmla="*/ 1384093 h 5799013"/>
              <a:gd name="connsiteX9" fmla="*/ 5401 w 2435911"/>
              <a:gd name="connsiteY9" fmla="*/ 1789194 h 5799013"/>
              <a:gd name="connsiteX10" fmla="*/ 275468 w 2435911"/>
              <a:gd name="connsiteY10" fmla="*/ 2059261 h 5799013"/>
              <a:gd name="connsiteX11" fmla="*/ 5401 w 2435911"/>
              <a:gd name="connsiteY11" fmla="*/ 2329328 h 5799013"/>
              <a:gd name="connsiteX12" fmla="*/ 5401 w 2435911"/>
              <a:gd name="connsiteY12" fmla="*/ 2738142 h 5799013"/>
              <a:gd name="connsiteX13" fmla="*/ 480719 w 2435911"/>
              <a:gd name="connsiteY13" fmla="*/ 2261811 h 5799013"/>
              <a:gd name="connsiteX14" fmla="*/ 1081956 w 2435911"/>
              <a:gd name="connsiteY14" fmla="*/ 2865748 h 5799013"/>
              <a:gd name="connsiteX15" fmla="*/ 474305 w 2435911"/>
              <a:gd name="connsiteY15" fmla="*/ 3473399 h 5799013"/>
              <a:gd name="connsiteX16" fmla="*/ 5401 w 2435911"/>
              <a:gd name="connsiteY16" fmla="*/ 3004495 h 5799013"/>
              <a:gd name="connsiteX17" fmla="*/ 5401 w 2435911"/>
              <a:gd name="connsiteY17" fmla="*/ 3412634 h 5799013"/>
              <a:gd name="connsiteX18" fmla="*/ 270067 w 2435911"/>
              <a:gd name="connsiteY18" fmla="*/ 3675949 h 5799013"/>
              <a:gd name="connsiteX19" fmla="*/ 5401 w 2435911"/>
              <a:gd name="connsiteY19" fmla="*/ 3941290 h 5799013"/>
              <a:gd name="connsiteX20" fmla="*/ 5401 w 2435911"/>
              <a:gd name="connsiteY20" fmla="*/ 4350441 h 5799013"/>
              <a:gd name="connsiteX21" fmla="*/ 474643 w 2435911"/>
              <a:gd name="connsiteY21" fmla="*/ 3882213 h 5799013"/>
              <a:gd name="connsiteX22" fmla="*/ 518191 w 2435911"/>
              <a:gd name="connsiteY22" fmla="*/ 3925761 h 5799013"/>
              <a:gd name="connsiteX23" fmla="*/ 581657 w 2435911"/>
              <a:gd name="connsiteY23" fmla="*/ 4816645 h 5799013"/>
              <a:gd name="connsiteX24" fmla="*/ 5401 w 2435911"/>
              <a:gd name="connsiteY24" fmla="*/ 5391212 h 5799013"/>
              <a:gd name="connsiteX25" fmla="*/ 5401 w 2435911"/>
              <a:gd name="connsiteY25" fmla="*/ 5793612 h 5799013"/>
              <a:gd name="connsiteX26" fmla="*/ 0 w 2435911"/>
              <a:gd name="connsiteY26" fmla="*/ 5793612 h 5799013"/>
              <a:gd name="connsiteX27" fmla="*/ 5401 w 2435911"/>
              <a:gd name="connsiteY27" fmla="*/ 5799013 h 5799013"/>
              <a:gd name="connsiteX28" fmla="*/ 2104160 w 2435911"/>
              <a:gd name="connsiteY28" fmla="*/ 3700255 h 5799013"/>
              <a:gd name="connsiteX29" fmla="*/ 2104497 w 2435911"/>
              <a:gd name="connsiteY29" fmla="*/ 2099096 h 5799013"/>
              <a:gd name="connsiteX30" fmla="*/ 682932 w 2435911"/>
              <a:gd name="connsiteY30" fmla="*/ 2059261 h 5799013"/>
              <a:gd name="connsiteX31" fmla="*/ 723780 w 2435911"/>
              <a:gd name="connsiteY31" fmla="*/ 2018413 h 5799013"/>
              <a:gd name="connsiteX32" fmla="*/ 991821 w 2435911"/>
              <a:gd name="connsiteY32" fmla="*/ 1393208 h 5799013"/>
              <a:gd name="connsiteX33" fmla="*/ 991821 w 2435911"/>
              <a:gd name="connsiteY33" fmla="*/ 1393208 h 5799013"/>
              <a:gd name="connsiteX34" fmla="*/ 1773665 w 2435911"/>
              <a:gd name="connsiteY34" fmla="*/ 2175052 h 5799013"/>
              <a:gd name="connsiteX35" fmla="*/ 1285857 w 2435911"/>
              <a:gd name="connsiteY35" fmla="*/ 2663198 h 5799013"/>
              <a:gd name="connsiteX36" fmla="*/ 1004312 w 2435911"/>
              <a:gd name="connsiteY36" fmla="*/ 4390277 h 5799013"/>
              <a:gd name="connsiteX37" fmla="*/ 722092 w 2435911"/>
              <a:gd name="connsiteY37" fmla="*/ 3719160 h 5799013"/>
              <a:gd name="connsiteX38" fmla="*/ 722092 w 2435911"/>
              <a:gd name="connsiteY38" fmla="*/ 3719160 h 5799013"/>
              <a:gd name="connsiteX39" fmla="*/ 678543 w 2435911"/>
              <a:gd name="connsiteY39" fmla="*/ 3674937 h 5799013"/>
              <a:gd name="connsiteX40" fmla="*/ 1286194 w 2435911"/>
              <a:gd name="connsiteY40" fmla="*/ 3067286 h 5799013"/>
              <a:gd name="connsiteX41" fmla="*/ 1806748 w 2435911"/>
              <a:gd name="connsiteY41" fmla="*/ 3588178 h 5799013"/>
              <a:gd name="connsiteX42" fmla="*/ 2000184 w 2435911"/>
              <a:gd name="connsiteY42" fmla="*/ 3375837 h 5799013"/>
              <a:gd name="connsiteX43" fmla="*/ 1490770 w 2435911"/>
              <a:gd name="connsiteY43" fmla="*/ 2865748 h 5799013"/>
              <a:gd name="connsiteX44" fmla="*/ 1972164 w 2435911"/>
              <a:gd name="connsiteY44" fmla="*/ 2384354 h 5799013"/>
              <a:gd name="connsiteX45" fmla="*/ 2000184 w 2435911"/>
              <a:gd name="connsiteY45" fmla="*/ 3375837 h 57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35911" h="5799013">
                <a:moveTo>
                  <a:pt x="2104497" y="2099096"/>
                </a:moveTo>
                <a:lnTo>
                  <a:pt x="5401" y="0"/>
                </a:lnTo>
                <a:lnTo>
                  <a:pt x="5401" y="409151"/>
                </a:lnTo>
                <a:lnTo>
                  <a:pt x="520217" y="921941"/>
                </a:lnTo>
                <a:cubicBezTo>
                  <a:pt x="766227" y="1167938"/>
                  <a:pt x="766238" y="1566787"/>
                  <a:pt x="520244" y="1812798"/>
                </a:cubicBezTo>
                <a:cubicBezTo>
                  <a:pt x="520233" y="1812808"/>
                  <a:pt x="520227" y="1812814"/>
                  <a:pt x="520217" y="1812825"/>
                </a:cubicBezTo>
                <a:lnTo>
                  <a:pt x="520217" y="1812825"/>
                </a:lnTo>
                <a:lnTo>
                  <a:pt x="478019" y="1856711"/>
                </a:lnTo>
                <a:lnTo>
                  <a:pt x="5401" y="1384093"/>
                </a:lnTo>
                <a:lnTo>
                  <a:pt x="5401" y="1789194"/>
                </a:lnTo>
                <a:lnTo>
                  <a:pt x="275468" y="2059261"/>
                </a:lnTo>
                <a:lnTo>
                  <a:pt x="5401" y="2329328"/>
                </a:lnTo>
                <a:lnTo>
                  <a:pt x="5401" y="2738142"/>
                </a:lnTo>
                <a:lnTo>
                  <a:pt x="480719" y="2261811"/>
                </a:lnTo>
                <a:lnTo>
                  <a:pt x="1081956" y="2865748"/>
                </a:lnTo>
                <a:lnTo>
                  <a:pt x="474305" y="3473399"/>
                </a:lnTo>
                <a:lnTo>
                  <a:pt x="5401" y="3004495"/>
                </a:lnTo>
                <a:lnTo>
                  <a:pt x="5401" y="3412634"/>
                </a:lnTo>
                <a:lnTo>
                  <a:pt x="270067" y="3675949"/>
                </a:lnTo>
                <a:lnTo>
                  <a:pt x="5401" y="3941290"/>
                </a:lnTo>
                <a:lnTo>
                  <a:pt x="5401" y="4350441"/>
                </a:lnTo>
                <a:lnTo>
                  <a:pt x="474643" y="3882213"/>
                </a:lnTo>
                <a:lnTo>
                  <a:pt x="518191" y="3925761"/>
                </a:lnTo>
                <a:cubicBezTo>
                  <a:pt x="758497" y="4165378"/>
                  <a:pt x="785571" y="4545396"/>
                  <a:pt x="581657" y="4816645"/>
                </a:cubicBezTo>
                <a:lnTo>
                  <a:pt x="5401" y="5391212"/>
                </a:lnTo>
                <a:lnTo>
                  <a:pt x="5401" y="5793612"/>
                </a:lnTo>
                <a:lnTo>
                  <a:pt x="0" y="5793612"/>
                </a:lnTo>
                <a:lnTo>
                  <a:pt x="5401" y="5799013"/>
                </a:lnTo>
                <a:lnTo>
                  <a:pt x="2104160" y="3700255"/>
                </a:lnTo>
                <a:cubicBezTo>
                  <a:pt x="2546364" y="3258186"/>
                  <a:pt x="2546516" y="2541351"/>
                  <a:pt x="2104497" y="2099096"/>
                </a:cubicBezTo>
                <a:close/>
                <a:moveTo>
                  <a:pt x="682932" y="2059261"/>
                </a:moveTo>
                <a:lnTo>
                  <a:pt x="723780" y="2018413"/>
                </a:lnTo>
                <a:cubicBezTo>
                  <a:pt x="890458" y="1852410"/>
                  <a:pt x="986501" y="1628389"/>
                  <a:pt x="991821" y="1393208"/>
                </a:cubicBezTo>
                <a:lnTo>
                  <a:pt x="991821" y="1393208"/>
                </a:lnTo>
                <a:lnTo>
                  <a:pt x="1773665" y="2175052"/>
                </a:lnTo>
                <a:lnTo>
                  <a:pt x="1285857" y="2663198"/>
                </a:lnTo>
                <a:close/>
                <a:moveTo>
                  <a:pt x="1004312" y="4390277"/>
                </a:moveTo>
                <a:cubicBezTo>
                  <a:pt x="1001668" y="4138270"/>
                  <a:pt x="900349" y="3897337"/>
                  <a:pt x="722092" y="3719160"/>
                </a:cubicBezTo>
                <a:lnTo>
                  <a:pt x="722092" y="3719160"/>
                </a:lnTo>
                <a:lnTo>
                  <a:pt x="678543" y="3674937"/>
                </a:lnTo>
                <a:lnTo>
                  <a:pt x="1286194" y="3067286"/>
                </a:lnTo>
                <a:lnTo>
                  <a:pt x="1806748" y="3588178"/>
                </a:lnTo>
                <a:close/>
                <a:moveTo>
                  <a:pt x="2000184" y="3375837"/>
                </a:moveTo>
                <a:lnTo>
                  <a:pt x="1490770" y="2865748"/>
                </a:lnTo>
                <a:lnTo>
                  <a:pt x="1972164" y="2384354"/>
                </a:lnTo>
                <a:cubicBezTo>
                  <a:pt x="2195219" y="2673913"/>
                  <a:pt x="2206528" y="3074146"/>
                  <a:pt x="2000184" y="3375837"/>
                </a:cubicBezTo>
                <a:close/>
              </a:path>
            </a:pathLst>
          </a:custGeom>
          <a:solidFill>
            <a:schemeClr val="bg1">
              <a:alpha val="20000"/>
            </a:schemeClr>
          </a:solidFill>
          <a:ln w="33734" cap="flat">
            <a:noFill/>
            <a:prstDash val="solid"/>
            <a:miter/>
          </a:ln>
        </p:spPr>
        <p:txBody>
          <a:bodyPr rtlCol="0" anchor="ctr"/>
          <a:lstStyle/>
          <a:p>
            <a:endParaRPr lang="en-US"/>
          </a:p>
        </p:txBody>
      </p:sp>
    </p:spTree>
    <p:extLst>
      <p:ext uri="{BB962C8B-B14F-4D97-AF65-F5344CB8AC3E}">
        <p14:creationId xmlns:p14="http://schemas.microsoft.com/office/powerpoint/2010/main" val="210081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tx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479A35-5936-334D-8446-56AF811140DD}"/>
              </a:ext>
            </a:extLst>
          </p:cNvPr>
          <p:cNvSpPr>
            <a:spLocks noGrp="1"/>
          </p:cNvSpPr>
          <p:nvPr>
            <p:ph type="ftr" sz="quarter" idx="10"/>
          </p:nvPr>
        </p:nvSpPr>
        <p:spPr/>
        <p:txBody>
          <a:bodyPr/>
          <a:lstStyle/>
          <a:p>
            <a:r>
              <a:rPr lang="en-US"/>
              <a:t>© KPA 2020. ALL RIGHTS RESERVED. </a:t>
            </a:r>
          </a:p>
        </p:txBody>
      </p:sp>
      <p:sp>
        <p:nvSpPr>
          <p:cNvPr id="5" name="Slide Number Placeholder 4">
            <a:extLst>
              <a:ext uri="{FF2B5EF4-FFF2-40B4-BE49-F238E27FC236}">
                <a16:creationId xmlns:a16="http://schemas.microsoft.com/office/drawing/2014/main" id="{F1EED621-7044-F74F-B24D-2A036F6E00E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a:p>
        </p:txBody>
      </p:sp>
      <p:sp>
        <p:nvSpPr>
          <p:cNvPr id="6" name="Text Placeholder 5">
            <a:extLst>
              <a:ext uri="{FF2B5EF4-FFF2-40B4-BE49-F238E27FC236}">
                <a16:creationId xmlns:a16="http://schemas.microsoft.com/office/drawing/2014/main" id="{356BD3B1-D9A4-9E40-8993-25C392CFEFCE}"/>
              </a:ext>
            </a:extLst>
          </p:cNvPr>
          <p:cNvSpPr>
            <a:spLocks noGrp="1"/>
          </p:cNvSpPr>
          <p:nvPr>
            <p:ph type="body" sz="quarter" idx="12"/>
          </p:nvPr>
        </p:nvSpPr>
        <p:spPr>
          <a:xfrm>
            <a:off x="2947989" y="1033264"/>
            <a:ext cx="8101012" cy="4334271"/>
          </a:xfrm>
        </p:spPr>
        <p:txBody>
          <a:bodyPr anchor="ctr"/>
          <a:lstStyle>
            <a:lvl1pPr marL="0" indent="0">
              <a:buFont typeface="Arial" panose="020B0604020202020204" pitchFamily="34" charset="0"/>
              <a:buNone/>
              <a:defRPr sz="3600" i="1">
                <a:solidFill>
                  <a:schemeClr val="bg1"/>
                </a:solidFill>
              </a:defRPr>
            </a:lvl1pPr>
            <a:lvl2pPr marL="4763" indent="0">
              <a:spcBef>
                <a:spcPts val="1800"/>
              </a:spcBef>
              <a:spcAft>
                <a:spcPts val="0"/>
              </a:spcAft>
              <a:buNone/>
              <a:tabLst/>
              <a:defRPr sz="1400" b="1">
                <a:solidFill>
                  <a:schemeClr val="accent3"/>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
        <p:nvSpPr>
          <p:cNvPr id="7" name="Freeform 6">
            <a:extLst>
              <a:ext uri="{FF2B5EF4-FFF2-40B4-BE49-F238E27FC236}">
                <a16:creationId xmlns:a16="http://schemas.microsoft.com/office/drawing/2014/main" id="{1D6D1182-7DEB-D348-B65E-1114B7DA720D}"/>
              </a:ext>
            </a:extLst>
          </p:cNvPr>
          <p:cNvSpPr/>
          <p:nvPr userDrawn="1"/>
        </p:nvSpPr>
        <p:spPr>
          <a:xfrm>
            <a:off x="-12458" y="295000"/>
            <a:ext cx="2435911" cy="5799013"/>
          </a:xfrm>
          <a:custGeom>
            <a:avLst/>
            <a:gdLst>
              <a:gd name="connsiteX0" fmla="*/ 2104497 w 2435911"/>
              <a:gd name="connsiteY0" fmla="*/ 2099096 h 5799013"/>
              <a:gd name="connsiteX1" fmla="*/ 5401 w 2435911"/>
              <a:gd name="connsiteY1" fmla="*/ 0 h 5799013"/>
              <a:gd name="connsiteX2" fmla="*/ 5401 w 2435911"/>
              <a:gd name="connsiteY2" fmla="*/ 409151 h 5799013"/>
              <a:gd name="connsiteX3" fmla="*/ 520217 w 2435911"/>
              <a:gd name="connsiteY3" fmla="*/ 921941 h 5799013"/>
              <a:gd name="connsiteX4" fmla="*/ 520244 w 2435911"/>
              <a:gd name="connsiteY4" fmla="*/ 1812798 h 5799013"/>
              <a:gd name="connsiteX5" fmla="*/ 520217 w 2435911"/>
              <a:gd name="connsiteY5" fmla="*/ 1812825 h 5799013"/>
              <a:gd name="connsiteX6" fmla="*/ 520217 w 2435911"/>
              <a:gd name="connsiteY6" fmla="*/ 1812825 h 5799013"/>
              <a:gd name="connsiteX7" fmla="*/ 478019 w 2435911"/>
              <a:gd name="connsiteY7" fmla="*/ 1856711 h 5799013"/>
              <a:gd name="connsiteX8" fmla="*/ 5401 w 2435911"/>
              <a:gd name="connsiteY8" fmla="*/ 1384093 h 5799013"/>
              <a:gd name="connsiteX9" fmla="*/ 5401 w 2435911"/>
              <a:gd name="connsiteY9" fmla="*/ 1789194 h 5799013"/>
              <a:gd name="connsiteX10" fmla="*/ 275468 w 2435911"/>
              <a:gd name="connsiteY10" fmla="*/ 2059261 h 5799013"/>
              <a:gd name="connsiteX11" fmla="*/ 5401 w 2435911"/>
              <a:gd name="connsiteY11" fmla="*/ 2329328 h 5799013"/>
              <a:gd name="connsiteX12" fmla="*/ 5401 w 2435911"/>
              <a:gd name="connsiteY12" fmla="*/ 2738142 h 5799013"/>
              <a:gd name="connsiteX13" fmla="*/ 480719 w 2435911"/>
              <a:gd name="connsiteY13" fmla="*/ 2261811 h 5799013"/>
              <a:gd name="connsiteX14" fmla="*/ 1081956 w 2435911"/>
              <a:gd name="connsiteY14" fmla="*/ 2865748 h 5799013"/>
              <a:gd name="connsiteX15" fmla="*/ 474305 w 2435911"/>
              <a:gd name="connsiteY15" fmla="*/ 3473399 h 5799013"/>
              <a:gd name="connsiteX16" fmla="*/ 5401 w 2435911"/>
              <a:gd name="connsiteY16" fmla="*/ 3004495 h 5799013"/>
              <a:gd name="connsiteX17" fmla="*/ 5401 w 2435911"/>
              <a:gd name="connsiteY17" fmla="*/ 3412634 h 5799013"/>
              <a:gd name="connsiteX18" fmla="*/ 270067 w 2435911"/>
              <a:gd name="connsiteY18" fmla="*/ 3675949 h 5799013"/>
              <a:gd name="connsiteX19" fmla="*/ 5401 w 2435911"/>
              <a:gd name="connsiteY19" fmla="*/ 3941290 h 5799013"/>
              <a:gd name="connsiteX20" fmla="*/ 5401 w 2435911"/>
              <a:gd name="connsiteY20" fmla="*/ 4350441 h 5799013"/>
              <a:gd name="connsiteX21" fmla="*/ 474643 w 2435911"/>
              <a:gd name="connsiteY21" fmla="*/ 3882213 h 5799013"/>
              <a:gd name="connsiteX22" fmla="*/ 518191 w 2435911"/>
              <a:gd name="connsiteY22" fmla="*/ 3925761 h 5799013"/>
              <a:gd name="connsiteX23" fmla="*/ 581657 w 2435911"/>
              <a:gd name="connsiteY23" fmla="*/ 4816645 h 5799013"/>
              <a:gd name="connsiteX24" fmla="*/ 5401 w 2435911"/>
              <a:gd name="connsiteY24" fmla="*/ 5391212 h 5799013"/>
              <a:gd name="connsiteX25" fmla="*/ 5401 w 2435911"/>
              <a:gd name="connsiteY25" fmla="*/ 5793612 h 5799013"/>
              <a:gd name="connsiteX26" fmla="*/ 0 w 2435911"/>
              <a:gd name="connsiteY26" fmla="*/ 5793612 h 5799013"/>
              <a:gd name="connsiteX27" fmla="*/ 5401 w 2435911"/>
              <a:gd name="connsiteY27" fmla="*/ 5799013 h 5799013"/>
              <a:gd name="connsiteX28" fmla="*/ 2104160 w 2435911"/>
              <a:gd name="connsiteY28" fmla="*/ 3700255 h 5799013"/>
              <a:gd name="connsiteX29" fmla="*/ 2104497 w 2435911"/>
              <a:gd name="connsiteY29" fmla="*/ 2099096 h 5799013"/>
              <a:gd name="connsiteX30" fmla="*/ 682932 w 2435911"/>
              <a:gd name="connsiteY30" fmla="*/ 2059261 h 5799013"/>
              <a:gd name="connsiteX31" fmla="*/ 723780 w 2435911"/>
              <a:gd name="connsiteY31" fmla="*/ 2018413 h 5799013"/>
              <a:gd name="connsiteX32" fmla="*/ 991821 w 2435911"/>
              <a:gd name="connsiteY32" fmla="*/ 1393208 h 5799013"/>
              <a:gd name="connsiteX33" fmla="*/ 991821 w 2435911"/>
              <a:gd name="connsiteY33" fmla="*/ 1393208 h 5799013"/>
              <a:gd name="connsiteX34" fmla="*/ 1773665 w 2435911"/>
              <a:gd name="connsiteY34" fmla="*/ 2175052 h 5799013"/>
              <a:gd name="connsiteX35" fmla="*/ 1285857 w 2435911"/>
              <a:gd name="connsiteY35" fmla="*/ 2663198 h 5799013"/>
              <a:gd name="connsiteX36" fmla="*/ 1004312 w 2435911"/>
              <a:gd name="connsiteY36" fmla="*/ 4390277 h 5799013"/>
              <a:gd name="connsiteX37" fmla="*/ 722092 w 2435911"/>
              <a:gd name="connsiteY37" fmla="*/ 3719160 h 5799013"/>
              <a:gd name="connsiteX38" fmla="*/ 722092 w 2435911"/>
              <a:gd name="connsiteY38" fmla="*/ 3719160 h 5799013"/>
              <a:gd name="connsiteX39" fmla="*/ 678543 w 2435911"/>
              <a:gd name="connsiteY39" fmla="*/ 3674937 h 5799013"/>
              <a:gd name="connsiteX40" fmla="*/ 1286194 w 2435911"/>
              <a:gd name="connsiteY40" fmla="*/ 3067286 h 5799013"/>
              <a:gd name="connsiteX41" fmla="*/ 1806748 w 2435911"/>
              <a:gd name="connsiteY41" fmla="*/ 3588178 h 5799013"/>
              <a:gd name="connsiteX42" fmla="*/ 2000184 w 2435911"/>
              <a:gd name="connsiteY42" fmla="*/ 3375837 h 5799013"/>
              <a:gd name="connsiteX43" fmla="*/ 1490770 w 2435911"/>
              <a:gd name="connsiteY43" fmla="*/ 2865748 h 5799013"/>
              <a:gd name="connsiteX44" fmla="*/ 1972164 w 2435911"/>
              <a:gd name="connsiteY44" fmla="*/ 2384354 h 5799013"/>
              <a:gd name="connsiteX45" fmla="*/ 2000184 w 2435911"/>
              <a:gd name="connsiteY45" fmla="*/ 3375837 h 57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35911" h="5799013">
                <a:moveTo>
                  <a:pt x="2104497" y="2099096"/>
                </a:moveTo>
                <a:lnTo>
                  <a:pt x="5401" y="0"/>
                </a:lnTo>
                <a:lnTo>
                  <a:pt x="5401" y="409151"/>
                </a:lnTo>
                <a:lnTo>
                  <a:pt x="520217" y="921941"/>
                </a:lnTo>
                <a:cubicBezTo>
                  <a:pt x="766227" y="1167938"/>
                  <a:pt x="766238" y="1566787"/>
                  <a:pt x="520244" y="1812798"/>
                </a:cubicBezTo>
                <a:cubicBezTo>
                  <a:pt x="520233" y="1812808"/>
                  <a:pt x="520227" y="1812814"/>
                  <a:pt x="520217" y="1812825"/>
                </a:cubicBezTo>
                <a:lnTo>
                  <a:pt x="520217" y="1812825"/>
                </a:lnTo>
                <a:lnTo>
                  <a:pt x="478019" y="1856711"/>
                </a:lnTo>
                <a:lnTo>
                  <a:pt x="5401" y="1384093"/>
                </a:lnTo>
                <a:lnTo>
                  <a:pt x="5401" y="1789194"/>
                </a:lnTo>
                <a:lnTo>
                  <a:pt x="275468" y="2059261"/>
                </a:lnTo>
                <a:lnTo>
                  <a:pt x="5401" y="2329328"/>
                </a:lnTo>
                <a:lnTo>
                  <a:pt x="5401" y="2738142"/>
                </a:lnTo>
                <a:lnTo>
                  <a:pt x="480719" y="2261811"/>
                </a:lnTo>
                <a:lnTo>
                  <a:pt x="1081956" y="2865748"/>
                </a:lnTo>
                <a:lnTo>
                  <a:pt x="474305" y="3473399"/>
                </a:lnTo>
                <a:lnTo>
                  <a:pt x="5401" y="3004495"/>
                </a:lnTo>
                <a:lnTo>
                  <a:pt x="5401" y="3412634"/>
                </a:lnTo>
                <a:lnTo>
                  <a:pt x="270067" y="3675949"/>
                </a:lnTo>
                <a:lnTo>
                  <a:pt x="5401" y="3941290"/>
                </a:lnTo>
                <a:lnTo>
                  <a:pt x="5401" y="4350441"/>
                </a:lnTo>
                <a:lnTo>
                  <a:pt x="474643" y="3882213"/>
                </a:lnTo>
                <a:lnTo>
                  <a:pt x="518191" y="3925761"/>
                </a:lnTo>
                <a:cubicBezTo>
                  <a:pt x="758497" y="4165378"/>
                  <a:pt x="785571" y="4545396"/>
                  <a:pt x="581657" y="4816645"/>
                </a:cubicBezTo>
                <a:lnTo>
                  <a:pt x="5401" y="5391212"/>
                </a:lnTo>
                <a:lnTo>
                  <a:pt x="5401" y="5793612"/>
                </a:lnTo>
                <a:lnTo>
                  <a:pt x="0" y="5793612"/>
                </a:lnTo>
                <a:lnTo>
                  <a:pt x="5401" y="5799013"/>
                </a:lnTo>
                <a:lnTo>
                  <a:pt x="2104160" y="3700255"/>
                </a:lnTo>
                <a:cubicBezTo>
                  <a:pt x="2546364" y="3258186"/>
                  <a:pt x="2546516" y="2541351"/>
                  <a:pt x="2104497" y="2099096"/>
                </a:cubicBezTo>
                <a:close/>
                <a:moveTo>
                  <a:pt x="682932" y="2059261"/>
                </a:moveTo>
                <a:lnTo>
                  <a:pt x="723780" y="2018413"/>
                </a:lnTo>
                <a:cubicBezTo>
                  <a:pt x="890458" y="1852410"/>
                  <a:pt x="986501" y="1628389"/>
                  <a:pt x="991821" y="1393208"/>
                </a:cubicBezTo>
                <a:lnTo>
                  <a:pt x="991821" y="1393208"/>
                </a:lnTo>
                <a:lnTo>
                  <a:pt x="1773665" y="2175052"/>
                </a:lnTo>
                <a:lnTo>
                  <a:pt x="1285857" y="2663198"/>
                </a:lnTo>
                <a:close/>
                <a:moveTo>
                  <a:pt x="1004312" y="4390277"/>
                </a:moveTo>
                <a:cubicBezTo>
                  <a:pt x="1001668" y="4138270"/>
                  <a:pt x="900349" y="3897337"/>
                  <a:pt x="722092" y="3719160"/>
                </a:cubicBezTo>
                <a:lnTo>
                  <a:pt x="722092" y="3719160"/>
                </a:lnTo>
                <a:lnTo>
                  <a:pt x="678543" y="3674937"/>
                </a:lnTo>
                <a:lnTo>
                  <a:pt x="1286194" y="3067286"/>
                </a:lnTo>
                <a:lnTo>
                  <a:pt x="1806748" y="3588178"/>
                </a:lnTo>
                <a:close/>
                <a:moveTo>
                  <a:pt x="2000184" y="3375837"/>
                </a:moveTo>
                <a:lnTo>
                  <a:pt x="1490770" y="2865748"/>
                </a:lnTo>
                <a:lnTo>
                  <a:pt x="1972164" y="2384354"/>
                </a:lnTo>
                <a:cubicBezTo>
                  <a:pt x="2195219" y="2673913"/>
                  <a:pt x="2206528" y="3074146"/>
                  <a:pt x="2000184" y="3375837"/>
                </a:cubicBezTo>
                <a:close/>
              </a:path>
            </a:pathLst>
          </a:custGeom>
          <a:solidFill>
            <a:schemeClr val="bg1">
              <a:alpha val="20000"/>
            </a:schemeClr>
          </a:solidFill>
          <a:ln w="33734" cap="flat">
            <a:noFill/>
            <a:prstDash val="solid"/>
            <a:miter/>
          </a:ln>
        </p:spPr>
        <p:txBody>
          <a:bodyPr rtlCol="0" anchor="ctr"/>
          <a:lstStyle/>
          <a:p>
            <a:endParaRPr lang="en-US"/>
          </a:p>
        </p:txBody>
      </p:sp>
    </p:spTree>
    <p:extLst>
      <p:ext uri="{BB962C8B-B14F-4D97-AF65-F5344CB8AC3E}">
        <p14:creationId xmlns:p14="http://schemas.microsoft.com/office/powerpoint/2010/main" val="216136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2020. ALL RIGHTS RESERVED. </a:t>
            </a:r>
          </a:p>
        </p:txBody>
      </p:sp>
      <p:sp>
        <p:nvSpPr>
          <p:cNvPr id="7" name="Text Placeholder 5">
            <a:extLst>
              <a:ext uri="{FF2B5EF4-FFF2-40B4-BE49-F238E27FC236}">
                <a16:creationId xmlns:a16="http://schemas.microsoft.com/office/drawing/2014/main" id="{0902ED03-A5E9-AD41-9B0C-AD469058D856}"/>
              </a:ext>
            </a:extLst>
          </p:cNvPr>
          <p:cNvSpPr>
            <a:spLocks noGrp="1"/>
          </p:cNvSpPr>
          <p:nvPr>
            <p:ph type="body" sz="quarter" idx="14"/>
          </p:nvPr>
        </p:nvSpPr>
        <p:spPr>
          <a:xfrm>
            <a:off x="2947989" y="1033264"/>
            <a:ext cx="8101012" cy="4334271"/>
          </a:xfrm>
        </p:spPr>
        <p:txBody>
          <a:bodyPr anchor="ctr"/>
          <a:lstStyle>
            <a:lvl1pPr marL="0" indent="0">
              <a:buFont typeface="Arial" panose="020B0604020202020204" pitchFamily="34" charset="0"/>
              <a:buNone/>
              <a:defRPr sz="36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pic>
        <p:nvPicPr>
          <p:cNvPr id="4" name="Graphic 3">
            <a:extLst>
              <a:ext uri="{FF2B5EF4-FFF2-40B4-BE49-F238E27FC236}">
                <a16:creationId xmlns:a16="http://schemas.microsoft.com/office/drawing/2014/main" id="{AB9434E6-0435-F841-B503-4D83AF5BDB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58" y="295000"/>
            <a:ext cx="2430603" cy="5806440"/>
          </a:xfrm>
          <a:prstGeom prst="rect">
            <a:avLst/>
          </a:prstGeom>
        </p:spPr>
      </p:pic>
    </p:spTree>
    <p:extLst>
      <p:ext uri="{BB962C8B-B14F-4D97-AF65-F5344CB8AC3E}">
        <p14:creationId xmlns:p14="http://schemas.microsoft.com/office/powerpoint/2010/main" val="133842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Title Dark">
    <p:bg>
      <p:bgPr>
        <a:solidFill>
          <a:schemeClr val="tx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479A35-5936-334D-8446-56AF811140DD}"/>
              </a:ext>
            </a:extLst>
          </p:cNvPr>
          <p:cNvSpPr>
            <a:spLocks noGrp="1"/>
          </p:cNvSpPr>
          <p:nvPr>
            <p:ph type="ftr" sz="quarter" idx="10"/>
          </p:nvPr>
        </p:nvSpPr>
        <p:spPr/>
        <p:txBody>
          <a:bodyPr/>
          <a:lstStyle/>
          <a:p>
            <a:r>
              <a:rPr lang="en-US"/>
              <a:t>© KPA 2020. ALL RIGHTS RESERVED. </a:t>
            </a:r>
          </a:p>
        </p:txBody>
      </p:sp>
      <p:sp>
        <p:nvSpPr>
          <p:cNvPr id="5" name="Slide Number Placeholder 4">
            <a:extLst>
              <a:ext uri="{FF2B5EF4-FFF2-40B4-BE49-F238E27FC236}">
                <a16:creationId xmlns:a16="http://schemas.microsoft.com/office/drawing/2014/main" id="{F1EED621-7044-F74F-B24D-2A036F6E00E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a:p>
        </p:txBody>
      </p:sp>
      <p:sp>
        <p:nvSpPr>
          <p:cNvPr id="6" name="Text Placeholder 5">
            <a:extLst>
              <a:ext uri="{FF2B5EF4-FFF2-40B4-BE49-F238E27FC236}">
                <a16:creationId xmlns:a16="http://schemas.microsoft.com/office/drawing/2014/main" id="{356BD3B1-D9A4-9E40-8993-25C392CFEFCE}"/>
              </a:ext>
            </a:extLst>
          </p:cNvPr>
          <p:cNvSpPr>
            <a:spLocks noGrp="1"/>
          </p:cNvSpPr>
          <p:nvPr>
            <p:ph type="body" sz="quarter" idx="12"/>
          </p:nvPr>
        </p:nvSpPr>
        <p:spPr>
          <a:xfrm>
            <a:off x="3017520" y="1828800"/>
            <a:ext cx="8031480" cy="3836113"/>
          </a:xfrm>
        </p:spPr>
        <p:txBody>
          <a:bodyPr anchor="t"/>
          <a:lstStyle>
            <a:lvl1pPr marL="0" indent="0">
              <a:buFont typeface="Arial" panose="020B0604020202020204" pitchFamily="34" charset="0"/>
              <a:buNone/>
              <a:defRPr sz="2800" i="1">
                <a:solidFill>
                  <a:schemeClr val="bg1"/>
                </a:solidFill>
              </a:defRPr>
            </a:lvl1pPr>
            <a:lvl2pPr marL="4763" indent="0">
              <a:spcBef>
                <a:spcPts val="1800"/>
              </a:spcBef>
              <a:spcAft>
                <a:spcPts val="0"/>
              </a:spcAft>
              <a:buNone/>
              <a:tabLst/>
              <a:defRPr sz="1400" b="1">
                <a:solidFill>
                  <a:schemeClr val="accent3"/>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
        <p:nvSpPr>
          <p:cNvPr id="7" name="Title 1">
            <a:extLst>
              <a:ext uri="{FF2B5EF4-FFF2-40B4-BE49-F238E27FC236}">
                <a16:creationId xmlns:a16="http://schemas.microsoft.com/office/drawing/2014/main" id="{9CDA162B-291B-2A43-955F-5CA12DBEEC4E}"/>
              </a:ext>
            </a:extLst>
          </p:cNvPr>
          <p:cNvSpPr>
            <a:spLocks noGrp="1"/>
          </p:cNvSpPr>
          <p:nvPr>
            <p:ph type="title"/>
          </p:nvPr>
        </p:nvSpPr>
        <p:spPr>
          <a:xfrm>
            <a:off x="3017520" y="365760"/>
            <a:ext cx="8693468" cy="1148364"/>
          </a:xfrm>
        </p:spPr>
        <p:txBody>
          <a:bodyPr anchor="b"/>
          <a:lstStyle>
            <a:lvl1pPr>
              <a:defRPr>
                <a:solidFill>
                  <a:schemeClr val="bg1"/>
                </a:solidFill>
              </a:defRPr>
            </a:lvl1pPr>
          </a:lstStyle>
          <a:p>
            <a:r>
              <a:rPr lang="en-US" dirty="0"/>
              <a:t>Click to edit Master title style</a:t>
            </a:r>
          </a:p>
        </p:txBody>
      </p:sp>
      <p:sp>
        <p:nvSpPr>
          <p:cNvPr id="8" name="Freeform 7">
            <a:extLst>
              <a:ext uri="{FF2B5EF4-FFF2-40B4-BE49-F238E27FC236}">
                <a16:creationId xmlns:a16="http://schemas.microsoft.com/office/drawing/2014/main" id="{0C02E061-A67F-FA4B-A954-A5F71D13D355}"/>
              </a:ext>
            </a:extLst>
          </p:cNvPr>
          <p:cNvSpPr/>
          <p:nvPr userDrawn="1"/>
        </p:nvSpPr>
        <p:spPr>
          <a:xfrm>
            <a:off x="-12458" y="295000"/>
            <a:ext cx="2435911" cy="5799013"/>
          </a:xfrm>
          <a:custGeom>
            <a:avLst/>
            <a:gdLst>
              <a:gd name="connsiteX0" fmla="*/ 2104497 w 2435911"/>
              <a:gd name="connsiteY0" fmla="*/ 2099096 h 5799013"/>
              <a:gd name="connsiteX1" fmla="*/ 5401 w 2435911"/>
              <a:gd name="connsiteY1" fmla="*/ 0 h 5799013"/>
              <a:gd name="connsiteX2" fmla="*/ 5401 w 2435911"/>
              <a:gd name="connsiteY2" fmla="*/ 409151 h 5799013"/>
              <a:gd name="connsiteX3" fmla="*/ 520217 w 2435911"/>
              <a:gd name="connsiteY3" fmla="*/ 921941 h 5799013"/>
              <a:gd name="connsiteX4" fmla="*/ 520244 w 2435911"/>
              <a:gd name="connsiteY4" fmla="*/ 1812798 h 5799013"/>
              <a:gd name="connsiteX5" fmla="*/ 520217 w 2435911"/>
              <a:gd name="connsiteY5" fmla="*/ 1812825 h 5799013"/>
              <a:gd name="connsiteX6" fmla="*/ 520217 w 2435911"/>
              <a:gd name="connsiteY6" fmla="*/ 1812825 h 5799013"/>
              <a:gd name="connsiteX7" fmla="*/ 478019 w 2435911"/>
              <a:gd name="connsiteY7" fmla="*/ 1856711 h 5799013"/>
              <a:gd name="connsiteX8" fmla="*/ 5401 w 2435911"/>
              <a:gd name="connsiteY8" fmla="*/ 1384093 h 5799013"/>
              <a:gd name="connsiteX9" fmla="*/ 5401 w 2435911"/>
              <a:gd name="connsiteY9" fmla="*/ 1789194 h 5799013"/>
              <a:gd name="connsiteX10" fmla="*/ 275468 w 2435911"/>
              <a:gd name="connsiteY10" fmla="*/ 2059261 h 5799013"/>
              <a:gd name="connsiteX11" fmla="*/ 5401 w 2435911"/>
              <a:gd name="connsiteY11" fmla="*/ 2329328 h 5799013"/>
              <a:gd name="connsiteX12" fmla="*/ 5401 w 2435911"/>
              <a:gd name="connsiteY12" fmla="*/ 2738142 h 5799013"/>
              <a:gd name="connsiteX13" fmla="*/ 480719 w 2435911"/>
              <a:gd name="connsiteY13" fmla="*/ 2261811 h 5799013"/>
              <a:gd name="connsiteX14" fmla="*/ 1081956 w 2435911"/>
              <a:gd name="connsiteY14" fmla="*/ 2865748 h 5799013"/>
              <a:gd name="connsiteX15" fmla="*/ 474305 w 2435911"/>
              <a:gd name="connsiteY15" fmla="*/ 3473399 h 5799013"/>
              <a:gd name="connsiteX16" fmla="*/ 5401 w 2435911"/>
              <a:gd name="connsiteY16" fmla="*/ 3004495 h 5799013"/>
              <a:gd name="connsiteX17" fmla="*/ 5401 w 2435911"/>
              <a:gd name="connsiteY17" fmla="*/ 3412634 h 5799013"/>
              <a:gd name="connsiteX18" fmla="*/ 270067 w 2435911"/>
              <a:gd name="connsiteY18" fmla="*/ 3675949 h 5799013"/>
              <a:gd name="connsiteX19" fmla="*/ 5401 w 2435911"/>
              <a:gd name="connsiteY19" fmla="*/ 3941290 h 5799013"/>
              <a:gd name="connsiteX20" fmla="*/ 5401 w 2435911"/>
              <a:gd name="connsiteY20" fmla="*/ 4350441 h 5799013"/>
              <a:gd name="connsiteX21" fmla="*/ 474643 w 2435911"/>
              <a:gd name="connsiteY21" fmla="*/ 3882213 h 5799013"/>
              <a:gd name="connsiteX22" fmla="*/ 518191 w 2435911"/>
              <a:gd name="connsiteY22" fmla="*/ 3925761 h 5799013"/>
              <a:gd name="connsiteX23" fmla="*/ 581657 w 2435911"/>
              <a:gd name="connsiteY23" fmla="*/ 4816645 h 5799013"/>
              <a:gd name="connsiteX24" fmla="*/ 5401 w 2435911"/>
              <a:gd name="connsiteY24" fmla="*/ 5391212 h 5799013"/>
              <a:gd name="connsiteX25" fmla="*/ 5401 w 2435911"/>
              <a:gd name="connsiteY25" fmla="*/ 5793612 h 5799013"/>
              <a:gd name="connsiteX26" fmla="*/ 0 w 2435911"/>
              <a:gd name="connsiteY26" fmla="*/ 5793612 h 5799013"/>
              <a:gd name="connsiteX27" fmla="*/ 5401 w 2435911"/>
              <a:gd name="connsiteY27" fmla="*/ 5799013 h 5799013"/>
              <a:gd name="connsiteX28" fmla="*/ 2104160 w 2435911"/>
              <a:gd name="connsiteY28" fmla="*/ 3700255 h 5799013"/>
              <a:gd name="connsiteX29" fmla="*/ 2104497 w 2435911"/>
              <a:gd name="connsiteY29" fmla="*/ 2099096 h 5799013"/>
              <a:gd name="connsiteX30" fmla="*/ 682932 w 2435911"/>
              <a:gd name="connsiteY30" fmla="*/ 2059261 h 5799013"/>
              <a:gd name="connsiteX31" fmla="*/ 723780 w 2435911"/>
              <a:gd name="connsiteY31" fmla="*/ 2018413 h 5799013"/>
              <a:gd name="connsiteX32" fmla="*/ 991821 w 2435911"/>
              <a:gd name="connsiteY32" fmla="*/ 1393208 h 5799013"/>
              <a:gd name="connsiteX33" fmla="*/ 991821 w 2435911"/>
              <a:gd name="connsiteY33" fmla="*/ 1393208 h 5799013"/>
              <a:gd name="connsiteX34" fmla="*/ 1773665 w 2435911"/>
              <a:gd name="connsiteY34" fmla="*/ 2175052 h 5799013"/>
              <a:gd name="connsiteX35" fmla="*/ 1285857 w 2435911"/>
              <a:gd name="connsiteY35" fmla="*/ 2663198 h 5799013"/>
              <a:gd name="connsiteX36" fmla="*/ 1004312 w 2435911"/>
              <a:gd name="connsiteY36" fmla="*/ 4390277 h 5799013"/>
              <a:gd name="connsiteX37" fmla="*/ 722092 w 2435911"/>
              <a:gd name="connsiteY37" fmla="*/ 3719160 h 5799013"/>
              <a:gd name="connsiteX38" fmla="*/ 722092 w 2435911"/>
              <a:gd name="connsiteY38" fmla="*/ 3719160 h 5799013"/>
              <a:gd name="connsiteX39" fmla="*/ 678543 w 2435911"/>
              <a:gd name="connsiteY39" fmla="*/ 3674937 h 5799013"/>
              <a:gd name="connsiteX40" fmla="*/ 1286194 w 2435911"/>
              <a:gd name="connsiteY40" fmla="*/ 3067286 h 5799013"/>
              <a:gd name="connsiteX41" fmla="*/ 1806748 w 2435911"/>
              <a:gd name="connsiteY41" fmla="*/ 3588178 h 5799013"/>
              <a:gd name="connsiteX42" fmla="*/ 2000184 w 2435911"/>
              <a:gd name="connsiteY42" fmla="*/ 3375837 h 5799013"/>
              <a:gd name="connsiteX43" fmla="*/ 1490770 w 2435911"/>
              <a:gd name="connsiteY43" fmla="*/ 2865748 h 5799013"/>
              <a:gd name="connsiteX44" fmla="*/ 1972164 w 2435911"/>
              <a:gd name="connsiteY44" fmla="*/ 2384354 h 5799013"/>
              <a:gd name="connsiteX45" fmla="*/ 2000184 w 2435911"/>
              <a:gd name="connsiteY45" fmla="*/ 3375837 h 57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35911" h="5799013">
                <a:moveTo>
                  <a:pt x="2104497" y="2099096"/>
                </a:moveTo>
                <a:lnTo>
                  <a:pt x="5401" y="0"/>
                </a:lnTo>
                <a:lnTo>
                  <a:pt x="5401" y="409151"/>
                </a:lnTo>
                <a:lnTo>
                  <a:pt x="520217" y="921941"/>
                </a:lnTo>
                <a:cubicBezTo>
                  <a:pt x="766227" y="1167938"/>
                  <a:pt x="766238" y="1566787"/>
                  <a:pt x="520244" y="1812798"/>
                </a:cubicBezTo>
                <a:cubicBezTo>
                  <a:pt x="520233" y="1812808"/>
                  <a:pt x="520227" y="1812814"/>
                  <a:pt x="520217" y="1812825"/>
                </a:cubicBezTo>
                <a:lnTo>
                  <a:pt x="520217" y="1812825"/>
                </a:lnTo>
                <a:lnTo>
                  <a:pt x="478019" y="1856711"/>
                </a:lnTo>
                <a:lnTo>
                  <a:pt x="5401" y="1384093"/>
                </a:lnTo>
                <a:lnTo>
                  <a:pt x="5401" y="1789194"/>
                </a:lnTo>
                <a:lnTo>
                  <a:pt x="275468" y="2059261"/>
                </a:lnTo>
                <a:lnTo>
                  <a:pt x="5401" y="2329328"/>
                </a:lnTo>
                <a:lnTo>
                  <a:pt x="5401" y="2738142"/>
                </a:lnTo>
                <a:lnTo>
                  <a:pt x="480719" y="2261811"/>
                </a:lnTo>
                <a:lnTo>
                  <a:pt x="1081956" y="2865748"/>
                </a:lnTo>
                <a:lnTo>
                  <a:pt x="474305" y="3473399"/>
                </a:lnTo>
                <a:lnTo>
                  <a:pt x="5401" y="3004495"/>
                </a:lnTo>
                <a:lnTo>
                  <a:pt x="5401" y="3412634"/>
                </a:lnTo>
                <a:lnTo>
                  <a:pt x="270067" y="3675949"/>
                </a:lnTo>
                <a:lnTo>
                  <a:pt x="5401" y="3941290"/>
                </a:lnTo>
                <a:lnTo>
                  <a:pt x="5401" y="4350441"/>
                </a:lnTo>
                <a:lnTo>
                  <a:pt x="474643" y="3882213"/>
                </a:lnTo>
                <a:lnTo>
                  <a:pt x="518191" y="3925761"/>
                </a:lnTo>
                <a:cubicBezTo>
                  <a:pt x="758497" y="4165378"/>
                  <a:pt x="785571" y="4545396"/>
                  <a:pt x="581657" y="4816645"/>
                </a:cubicBezTo>
                <a:lnTo>
                  <a:pt x="5401" y="5391212"/>
                </a:lnTo>
                <a:lnTo>
                  <a:pt x="5401" y="5793612"/>
                </a:lnTo>
                <a:lnTo>
                  <a:pt x="0" y="5793612"/>
                </a:lnTo>
                <a:lnTo>
                  <a:pt x="5401" y="5799013"/>
                </a:lnTo>
                <a:lnTo>
                  <a:pt x="2104160" y="3700255"/>
                </a:lnTo>
                <a:cubicBezTo>
                  <a:pt x="2546364" y="3258186"/>
                  <a:pt x="2546516" y="2541351"/>
                  <a:pt x="2104497" y="2099096"/>
                </a:cubicBezTo>
                <a:close/>
                <a:moveTo>
                  <a:pt x="682932" y="2059261"/>
                </a:moveTo>
                <a:lnTo>
                  <a:pt x="723780" y="2018413"/>
                </a:lnTo>
                <a:cubicBezTo>
                  <a:pt x="890458" y="1852410"/>
                  <a:pt x="986501" y="1628389"/>
                  <a:pt x="991821" y="1393208"/>
                </a:cubicBezTo>
                <a:lnTo>
                  <a:pt x="991821" y="1393208"/>
                </a:lnTo>
                <a:lnTo>
                  <a:pt x="1773665" y="2175052"/>
                </a:lnTo>
                <a:lnTo>
                  <a:pt x="1285857" y="2663198"/>
                </a:lnTo>
                <a:close/>
                <a:moveTo>
                  <a:pt x="1004312" y="4390277"/>
                </a:moveTo>
                <a:cubicBezTo>
                  <a:pt x="1001668" y="4138270"/>
                  <a:pt x="900349" y="3897337"/>
                  <a:pt x="722092" y="3719160"/>
                </a:cubicBezTo>
                <a:lnTo>
                  <a:pt x="722092" y="3719160"/>
                </a:lnTo>
                <a:lnTo>
                  <a:pt x="678543" y="3674937"/>
                </a:lnTo>
                <a:lnTo>
                  <a:pt x="1286194" y="3067286"/>
                </a:lnTo>
                <a:lnTo>
                  <a:pt x="1806748" y="3588178"/>
                </a:lnTo>
                <a:close/>
                <a:moveTo>
                  <a:pt x="2000184" y="3375837"/>
                </a:moveTo>
                <a:lnTo>
                  <a:pt x="1490770" y="2865748"/>
                </a:lnTo>
                <a:lnTo>
                  <a:pt x="1972164" y="2384354"/>
                </a:lnTo>
                <a:cubicBezTo>
                  <a:pt x="2195219" y="2673913"/>
                  <a:pt x="2206528" y="3074146"/>
                  <a:pt x="2000184" y="3375837"/>
                </a:cubicBezTo>
                <a:close/>
              </a:path>
            </a:pathLst>
          </a:custGeom>
          <a:solidFill>
            <a:schemeClr val="bg1">
              <a:alpha val="20000"/>
            </a:schemeClr>
          </a:solidFill>
          <a:ln w="33734" cap="flat">
            <a:noFill/>
            <a:prstDash val="solid"/>
            <a:miter/>
          </a:ln>
        </p:spPr>
        <p:txBody>
          <a:bodyPr rtlCol="0" anchor="ctr"/>
          <a:lstStyle/>
          <a:p>
            <a:endParaRPr lang="en-US"/>
          </a:p>
        </p:txBody>
      </p:sp>
    </p:spTree>
    <p:extLst>
      <p:ext uri="{BB962C8B-B14F-4D97-AF65-F5344CB8AC3E}">
        <p14:creationId xmlns:p14="http://schemas.microsoft.com/office/powerpoint/2010/main" val="353978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Title l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2020. ALL RIGHTS RESERVED. </a:t>
            </a:r>
          </a:p>
        </p:txBody>
      </p:sp>
      <p:sp>
        <p:nvSpPr>
          <p:cNvPr id="8" name="Text Placeholder 5">
            <a:extLst>
              <a:ext uri="{FF2B5EF4-FFF2-40B4-BE49-F238E27FC236}">
                <a16:creationId xmlns:a16="http://schemas.microsoft.com/office/drawing/2014/main" id="{183A03FA-EE38-594A-895B-0DED69FF7CBE}"/>
              </a:ext>
            </a:extLst>
          </p:cNvPr>
          <p:cNvSpPr>
            <a:spLocks noGrp="1"/>
          </p:cNvSpPr>
          <p:nvPr>
            <p:ph type="body" sz="quarter" idx="14"/>
          </p:nvPr>
        </p:nvSpPr>
        <p:spPr>
          <a:xfrm>
            <a:off x="3017520" y="1828800"/>
            <a:ext cx="8031480" cy="3836113"/>
          </a:xfrm>
        </p:spPr>
        <p:txBody>
          <a:bodyPr anchor="t"/>
          <a:lstStyle>
            <a:lvl1pPr marL="0" indent="0">
              <a:buFont typeface="Arial" panose="020B0604020202020204" pitchFamily="34" charset="0"/>
              <a:buNone/>
              <a:defRPr sz="28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
        <p:nvSpPr>
          <p:cNvPr id="9" name="Title 1">
            <a:extLst>
              <a:ext uri="{FF2B5EF4-FFF2-40B4-BE49-F238E27FC236}">
                <a16:creationId xmlns:a16="http://schemas.microsoft.com/office/drawing/2014/main" id="{605E16E8-CE34-6E46-A701-FDCF9B7FA339}"/>
              </a:ext>
            </a:extLst>
          </p:cNvPr>
          <p:cNvSpPr>
            <a:spLocks noGrp="1"/>
          </p:cNvSpPr>
          <p:nvPr>
            <p:ph type="title"/>
          </p:nvPr>
        </p:nvSpPr>
        <p:spPr>
          <a:xfrm>
            <a:off x="3017520" y="365760"/>
            <a:ext cx="8693468" cy="1148364"/>
          </a:xfrm>
        </p:spPr>
        <p:txBody>
          <a:bodyPr anchor="b"/>
          <a:lstStyle>
            <a:lvl1pPr>
              <a:defRPr>
                <a:solidFill>
                  <a:schemeClr val="tx1">
                    <a:lumMod val="85000"/>
                    <a:lumOff val="15000"/>
                  </a:schemeClr>
                </a:solidFill>
              </a:defRPr>
            </a:lvl1pPr>
          </a:lstStyle>
          <a:p>
            <a:r>
              <a:rPr lang="en-US" dirty="0"/>
              <a:t>Click to edit Master title style</a:t>
            </a:r>
          </a:p>
        </p:txBody>
      </p:sp>
      <p:pic>
        <p:nvPicPr>
          <p:cNvPr id="7" name="Graphic 6">
            <a:extLst>
              <a:ext uri="{FF2B5EF4-FFF2-40B4-BE49-F238E27FC236}">
                <a16:creationId xmlns:a16="http://schemas.microsoft.com/office/drawing/2014/main" id="{1E0FE1F2-C8DA-9B48-A04B-C4B3F7EEA1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58" y="295000"/>
            <a:ext cx="2430603" cy="5806440"/>
          </a:xfrm>
          <a:prstGeom prst="rect">
            <a:avLst/>
          </a:prstGeom>
        </p:spPr>
      </p:pic>
    </p:spTree>
    <p:extLst>
      <p:ext uri="{BB962C8B-B14F-4D97-AF65-F5344CB8AC3E}">
        <p14:creationId xmlns:p14="http://schemas.microsoft.com/office/powerpoint/2010/main" val="415003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C2B818-1303-CD45-8655-3B7FFE806E3B}"/>
              </a:ext>
            </a:extLst>
          </p:cNvPr>
          <p:cNvSpPr>
            <a:spLocks noGrp="1"/>
          </p:cNvSpPr>
          <p:nvPr>
            <p:ph type="sldNum" sz="quarter" idx="13"/>
          </p:nvPr>
        </p:nvSpPr>
        <p:spPr/>
        <p:txBody>
          <a:bodyPr/>
          <a:lstStyle/>
          <a:p>
            <a:r>
              <a:rPr lang="en-US"/>
              <a:t>PG </a:t>
            </a:r>
            <a:fld id="{82E5F845-5360-AC48-894D-E3ACF0C39174}" type="slidenum">
              <a:rPr lang="en-US" smtClean="0"/>
              <a:pPr/>
              <a:t>‹#›</a:t>
            </a:fld>
            <a:endParaRPr lang="en-US"/>
          </a:p>
        </p:txBody>
      </p:sp>
      <p:sp>
        <p:nvSpPr>
          <p:cNvPr id="11" name="Picture Placeholder 10">
            <a:extLst>
              <a:ext uri="{FF2B5EF4-FFF2-40B4-BE49-F238E27FC236}">
                <a16:creationId xmlns:a16="http://schemas.microsoft.com/office/drawing/2014/main" id="{CA41C8D9-3A95-DD4C-A6AF-885D206553E1}"/>
              </a:ext>
            </a:extLst>
          </p:cNvPr>
          <p:cNvSpPr>
            <a:spLocks noGrp="1"/>
          </p:cNvSpPr>
          <p:nvPr>
            <p:ph type="pic" sz="quarter" idx="14"/>
          </p:nvPr>
        </p:nvSpPr>
        <p:spPr>
          <a:xfrm>
            <a:off x="0" y="2"/>
            <a:ext cx="3406951" cy="6400798"/>
          </a:xfrm>
          <a:custGeom>
            <a:avLst/>
            <a:gdLst>
              <a:gd name="connsiteX0" fmla="*/ 0 w 3649968"/>
              <a:gd name="connsiteY0" fmla="*/ 0 h 6857365"/>
              <a:gd name="connsiteX1" fmla="*/ 1040704 w 3649968"/>
              <a:gd name="connsiteY1" fmla="*/ 0 h 6857365"/>
              <a:gd name="connsiteX2" fmla="*/ 3030446 w 3649968"/>
              <a:gd name="connsiteY2" fmla="*/ 1984890 h 6857365"/>
              <a:gd name="connsiteX3" fmla="*/ 3067179 w 3649968"/>
              <a:gd name="connsiteY3" fmla="*/ 2021392 h 6857365"/>
              <a:gd name="connsiteX4" fmla="*/ 3110544 w 3649968"/>
              <a:gd name="connsiteY4" fmla="*/ 2066212 h 6857365"/>
              <a:gd name="connsiteX5" fmla="*/ 3112414 w 3649968"/>
              <a:gd name="connsiteY5" fmla="*/ 2068250 h 6857365"/>
              <a:gd name="connsiteX6" fmla="*/ 3391650 w 3649968"/>
              <a:gd name="connsiteY6" fmla="*/ 2446000 h 6857365"/>
              <a:gd name="connsiteX7" fmla="*/ 3399643 w 3649968"/>
              <a:gd name="connsiteY7" fmla="*/ 2459921 h 6857365"/>
              <a:gd name="connsiteX8" fmla="*/ 3409506 w 3649968"/>
              <a:gd name="connsiteY8" fmla="*/ 2478088 h 6857365"/>
              <a:gd name="connsiteX9" fmla="*/ 3423111 w 3649968"/>
              <a:gd name="connsiteY9" fmla="*/ 2503214 h 6857365"/>
              <a:gd name="connsiteX10" fmla="*/ 3428383 w 3649968"/>
              <a:gd name="connsiteY10" fmla="*/ 2513571 h 6857365"/>
              <a:gd name="connsiteX11" fmla="*/ 3445388 w 3649968"/>
              <a:gd name="connsiteY11" fmla="*/ 2547526 h 6857365"/>
              <a:gd name="connsiteX12" fmla="*/ 3447599 w 3649968"/>
              <a:gd name="connsiteY12" fmla="*/ 2552449 h 6857365"/>
              <a:gd name="connsiteX13" fmla="*/ 3466476 w 3649968"/>
              <a:gd name="connsiteY13" fmla="*/ 2591667 h 6857365"/>
              <a:gd name="connsiteX14" fmla="*/ 3466475 w 3649968"/>
              <a:gd name="connsiteY14" fmla="*/ 2591667 h 6857365"/>
              <a:gd name="connsiteX15" fmla="*/ 3630922 w 3649968"/>
              <a:gd name="connsiteY15" fmla="*/ 3144456 h 6857365"/>
              <a:gd name="connsiteX16" fmla="*/ 3637214 w 3649968"/>
              <a:gd name="connsiteY16" fmla="*/ 3191653 h 6857365"/>
              <a:gd name="connsiteX17" fmla="*/ 3637214 w 3649968"/>
              <a:gd name="connsiteY17" fmla="*/ 3192502 h 6857365"/>
              <a:gd name="connsiteX18" fmla="*/ 3642316 w 3649968"/>
              <a:gd name="connsiteY18" fmla="*/ 3239191 h 6857365"/>
              <a:gd name="connsiteX19" fmla="*/ 3642316 w 3649968"/>
              <a:gd name="connsiteY19" fmla="*/ 3242076 h 6857365"/>
              <a:gd name="connsiteX20" fmla="*/ 3646057 w 3649968"/>
              <a:gd name="connsiteY20" fmla="*/ 3286727 h 6857365"/>
              <a:gd name="connsiteX21" fmla="*/ 3646057 w 3649968"/>
              <a:gd name="connsiteY21" fmla="*/ 3291481 h 6857365"/>
              <a:gd name="connsiteX22" fmla="*/ 3648608 w 3649968"/>
              <a:gd name="connsiteY22" fmla="*/ 3334265 h 6857365"/>
              <a:gd name="connsiteX23" fmla="*/ 3648608 w 3649968"/>
              <a:gd name="connsiteY23" fmla="*/ 3341225 h 6857365"/>
              <a:gd name="connsiteX24" fmla="*/ 3649968 w 3649968"/>
              <a:gd name="connsiteY24" fmla="*/ 3381972 h 6857365"/>
              <a:gd name="connsiteX25" fmla="*/ 3649968 w 3649968"/>
              <a:gd name="connsiteY25" fmla="*/ 3390970 h 6857365"/>
              <a:gd name="connsiteX26" fmla="*/ 3649968 w 3649968"/>
              <a:gd name="connsiteY26" fmla="*/ 3429509 h 6857365"/>
              <a:gd name="connsiteX27" fmla="*/ 3649968 w 3649968"/>
              <a:gd name="connsiteY27" fmla="*/ 3440884 h 6857365"/>
              <a:gd name="connsiteX28" fmla="*/ 3649968 w 3649968"/>
              <a:gd name="connsiteY28" fmla="*/ 3477215 h 6857365"/>
              <a:gd name="connsiteX29" fmla="*/ 3649968 w 3649968"/>
              <a:gd name="connsiteY29" fmla="*/ 3490458 h 6857365"/>
              <a:gd name="connsiteX30" fmla="*/ 3648778 w 3649968"/>
              <a:gd name="connsiteY30" fmla="*/ 3524413 h 6857365"/>
              <a:gd name="connsiteX31" fmla="*/ 3647928 w 3649968"/>
              <a:gd name="connsiteY31" fmla="*/ 3539353 h 6857365"/>
              <a:gd name="connsiteX32" fmla="*/ 3645887 w 3649968"/>
              <a:gd name="connsiteY32" fmla="*/ 3571950 h 6857365"/>
              <a:gd name="connsiteX33" fmla="*/ 3644526 w 3649968"/>
              <a:gd name="connsiteY33" fmla="*/ 3588928 h 6857365"/>
              <a:gd name="connsiteX34" fmla="*/ 3641975 w 3649968"/>
              <a:gd name="connsiteY34" fmla="*/ 3619827 h 6857365"/>
              <a:gd name="connsiteX35" fmla="*/ 3639935 w 3649968"/>
              <a:gd name="connsiteY35" fmla="*/ 3638332 h 6857365"/>
              <a:gd name="connsiteX36" fmla="*/ 3636874 w 3649968"/>
              <a:gd name="connsiteY36" fmla="*/ 3667194 h 6857365"/>
              <a:gd name="connsiteX37" fmla="*/ 3634153 w 3649968"/>
              <a:gd name="connsiteY37" fmla="*/ 3687567 h 6857365"/>
              <a:gd name="connsiteX38" fmla="*/ 3630752 w 3649968"/>
              <a:gd name="connsiteY38" fmla="*/ 3714561 h 6857365"/>
              <a:gd name="connsiteX39" fmla="*/ 3627351 w 3649968"/>
              <a:gd name="connsiteY39" fmla="*/ 3736462 h 6857365"/>
              <a:gd name="connsiteX40" fmla="*/ 3623269 w 3649968"/>
              <a:gd name="connsiteY40" fmla="*/ 3761589 h 6857365"/>
              <a:gd name="connsiteX41" fmla="*/ 3619188 w 3649968"/>
              <a:gd name="connsiteY41" fmla="*/ 3785188 h 6857365"/>
              <a:gd name="connsiteX42" fmla="*/ 3614936 w 3649968"/>
              <a:gd name="connsiteY42" fmla="*/ 3808617 h 6857365"/>
              <a:gd name="connsiteX43" fmla="*/ 3609835 w 3649968"/>
              <a:gd name="connsiteY43" fmla="*/ 3833574 h 6857365"/>
              <a:gd name="connsiteX44" fmla="*/ 3605243 w 3649968"/>
              <a:gd name="connsiteY44" fmla="*/ 3855475 h 6857365"/>
              <a:gd name="connsiteX45" fmla="*/ 3599291 w 3649968"/>
              <a:gd name="connsiteY45" fmla="*/ 3881620 h 6857365"/>
              <a:gd name="connsiteX46" fmla="*/ 3594530 w 3649968"/>
              <a:gd name="connsiteY46" fmla="*/ 3902163 h 6857365"/>
              <a:gd name="connsiteX47" fmla="*/ 3587557 w 3649968"/>
              <a:gd name="connsiteY47" fmla="*/ 3929157 h 6857365"/>
              <a:gd name="connsiteX48" fmla="*/ 3582625 w 3649968"/>
              <a:gd name="connsiteY48" fmla="*/ 3948681 h 6857365"/>
              <a:gd name="connsiteX49" fmla="*/ 3574803 w 3649968"/>
              <a:gd name="connsiteY49" fmla="*/ 3976525 h 6857365"/>
              <a:gd name="connsiteX50" fmla="*/ 3569531 w 3649968"/>
              <a:gd name="connsiteY50" fmla="*/ 3994860 h 6857365"/>
              <a:gd name="connsiteX51" fmla="*/ 3560688 w 3649968"/>
              <a:gd name="connsiteY51" fmla="*/ 4023722 h 6857365"/>
              <a:gd name="connsiteX52" fmla="*/ 3555416 w 3649968"/>
              <a:gd name="connsiteY52" fmla="*/ 4040700 h 6857365"/>
              <a:gd name="connsiteX53" fmla="*/ 3545722 w 3649968"/>
              <a:gd name="connsiteY53" fmla="*/ 4070071 h 6857365"/>
              <a:gd name="connsiteX54" fmla="*/ 3540111 w 3649968"/>
              <a:gd name="connsiteY54" fmla="*/ 4087049 h 6857365"/>
              <a:gd name="connsiteX55" fmla="*/ 3529397 w 3649968"/>
              <a:gd name="connsiteY55" fmla="*/ 4117099 h 6857365"/>
              <a:gd name="connsiteX56" fmla="*/ 3523785 w 3649968"/>
              <a:gd name="connsiteY56" fmla="*/ 4132378 h 6857365"/>
              <a:gd name="connsiteX57" fmla="*/ 3512051 w 3649968"/>
              <a:gd name="connsiteY57" fmla="*/ 4162598 h 6857365"/>
              <a:gd name="connsiteX58" fmla="*/ 3506099 w 3649968"/>
              <a:gd name="connsiteY58" fmla="*/ 4177539 h 6857365"/>
              <a:gd name="connsiteX59" fmla="*/ 3493515 w 3649968"/>
              <a:gd name="connsiteY59" fmla="*/ 4207929 h 6857365"/>
              <a:gd name="connsiteX60" fmla="*/ 3487393 w 3649968"/>
              <a:gd name="connsiteY60" fmla="*/ 4222190 h 6857365"/>
              <a:gd name="connsiteX61" fmla="*/ 3473958 w 3649968"/>
              <a:gd name="connsiteY61" fmla="*/ 4252580 h 6857365"/>
              <a:gd name="connsiteX62" fmla="*/ 3467666 w 3649968"/>
              <a:gd name="connsiteY62" fmla="*/ 4266671 h 6857365"/>
              <a:gd name="connsiteX63" fmla="*/ 3453211 w 3649968"/>
              <a:gd name="connsiteY63" fmla="*/ 4296891 h 6857365"/>
              <a:gd name="connsiteX64" fmla="*/ 3446579 w 3649968"/>
              <a:gd name="connsiteY64" fmla="*/ 4310642 h 6857365"/>
              <a:gd name="connsiteX65" fmla="*/ 3431443 w 3649968"/>
              <a:gd name="connsiteY65" fmla="*/ 4340693 h 6857365"/>
              <a:gd name="connsiteX66" fmla="*/ 3424472 w 3649968"/>
              <a:gd name="connsiteY66" fmla="*/ 4354105 h 6857365"/>
              <a:gd name="connsiteX67" fmla="*/ 3408486 w 3649968"/>
              <a:gd name="connsiteY67" fmla="*/ 4383646 h 6857365"/>
              <a:gd name="connsiteX68" fmla="*/ 3401173 w 3649968"/>
              <a:gd name="connsiteY68" fmla="*/ 4397398 h 6857365"/>
              <a:gd name="connsiteX69" fmla="*/ 3384167 w 3649968"/>
              <a:gd name="connsiteY69" fmla="*/ 4426429 h 6857365"/>
              <a:gd name="connsiteX70" fmla="*/ 3376175 w 3649968"/>
              <a:gd name="connsiteY70" fmla="*/ 4440011 h 6857365"/>
              <a:gd name="connsiteX71" fmla="*/ 3359169 w 3649968"/>
              <a:gd name="connsiteY71" fmla="*/ 4468364 h 6857365"/>
              <a:gd name="connsiteX72" fmla="*/ 3350666 w 3649968"/>
              <a:gd name="connsiteY72" fmla="*/ 4482286 h 6857365"/>
              <a:gd name="connsiteX73" fmla="*/ 3333660 w 3649968"/>
              <a:gd name="connsiteY73" fmla="*/ 4509789 h 6857365"/>
              <a:gd name="connsiteX74" fmla="*/ 3324647 w 3649968"/>
              <a:gd name="connsiteY74" fmla="*/ 4524050 h 6857365"/>
              <a:gd name="connsiteX75" fmla="*/ 3306451 w 3649968"/>
              <a:gd name="connsiteY75" fmla="*/ 4550874 h 6857365"/>
              <a:gd name="connsiteX76" fmla="*/ 3296758 w 3649968"/>
              <a:gd name="connsiteY76" fmla="*/ 4565136 h 6857365"/>
              <a:gd name="connsiteX77" fmla="*/ 3278221 w 3649968"/>
              <a:gd name="connsiteY77" fmla="*/ 4591281 h 6857365"/>
              <a:gd name="connsiteX78" fmla="*/ 3267678 w 3649968"/>
              <a:gd name="connsiteY78" fmla="*/ 4605882 h 6857365"/>
              <a:gd name="connsiteX79" fmla="*/ 3249141 w 3649968"/>
              <a:gd name="connsiteY79" fmla="*/ 4630669 h 6857365"/>
              <a:gd name="connsiteX80" fmla="*/ 3237407 w 3649968"/>
              <a:gd name="connsiteY80" fmla="*/ 4646119 h 6857365"/>
              <a:gd name="connsiteX81" fmla="*/ 3218871 w 3649968"/>
              <a:gd name="connsiteY81" fmla="*/ 4669717 h 6857365"/>
              <a:gd name="connsiteX82" fmla="*/ 3206116 w 3649968"/>
              <a:gd name="connsiteY82" fmla="*/ 4685676 h 6857365"/>
              <a:gd name="connsiteX83" fmla="*/ 3187410 w 3649968"/>
              <a:gd name="connsiteY83" fmla="*/ 4708087 h 6857365"/>
              <a:gd name="connsiteX84" fmla="*/ 3173636 w 3649968"/>
              <a:gd name="connsiteY84" fmla="*/ 4725064 h 6857365"/>
              <a:gd name="connsiteX85" fmla="*/ 3154929 w 3649968"/>
              <a:gd name="connsiteY85" fmla="*/ 4746286 h 6857365"/>
              <a:gd name="connsiteX86" fmla="*/ 3139964 w 3649968"/>
              <a:gd name="connsiteY86" fmla="*/ 4763264 h 6857365"/>
              <a:gd name="connsiteX87" fmla="*/ 3121597 w 3649968"/>
              <a:gd name="connsiteY87" fmla="*/ 4783128 h 6857365"/>
              <a:gd name="connsiteX88" fmla="*/ 3105102 w 3649968"/>
              <a:gd name="connsiteY88" fmla="*/ 4800954 h 6857365"/>
              <a:gd name="connsiteX89" fmla="*/ 3087075 w 3649968"/>
              <a:gd name="connsiteY89" fmla="*/ 4819459 h 6857365"/>
              <a:gd name="connsiteX90" fmla="*/ 3071940 w 3649968"/>
              <a:gd name="connsiteY90" fmla="*/ 4835079 h 6857365"/>
              <a:gd name="connsiteX91" fmla="*/ 3066498 w 3649968"/>
              <a:gd name="connsiteY91" fmla="*/ 4840681 h 6857365"/>
              <a:gd name="connsiteX92" fmla="*/ 1046851 w 3649968"/>
              <a:gd name="connsiteY92" fmla="*/ 6857365 h 6857365"/>
              <a:gd name="connsiteX93" fmla="*/ 0 w 3649968"/>
              <a:gd name="connsiteY93" fmla="*/ 6857365 h 685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649968" h="6857365">
                <a:moveTo>
                  <a:pt x="0" y="0"/>
                </a:moveTo>
                <a:lnTo>
                  <a:pt x="1040704" y="0"/>
                </a:lnTo>
                <a:lnTo>
                  <a:pt x="3030446" y="1984890"/>
                </a:lnTo>
                <a:lnTo>
                  <a:pt x="3067179" y="2021392"/>
                </a:lnTo>
                <a:cubicBezTo>
                  <a:pt x="3081917" y="2036106"/>
                  <a:pt x="3096372" y="2051046"/>
                  <a:pt x="3110544" y="2066212"/>
                </a:cubicBezTo>
                <a:lnTo>
                  <a:pt x="3112414" y="2068250"/>
                </a:lnTo>
                <a:cubicBezTo>
                  <a:pt x="3220076" y="2182743"/>
                  <a:pt x="3313805" y="2309539"/>
                  <a:pt x="3391650" y="2446000"/>
                </a:cubicBezTo>
                <a:lnTo>
                  <a:pt x="3399643" y="2459921"/>
                </a:lnTo>
                <a:cubicBezTo>
                  <a:pt x="3403044" y="2465864"/>
                  <a:pt x="3404914" y="2469938"/>
                  <a:pt x="3409506" y="2478088"/>
                </a:cubicBezTo>
                <a:cubicBezTo>
                  <a:pt x="3414098" y="2486237"/>
                  <a:pt x="3418689" y="2494725"/>
                  <a:pt x="3423111" y="2503214"/>
                </a:cubicBezTo>
                <a:cubicBezTo>
                  <a:pt x="3424982" y="2506610"/>
                  <a:pt x="3426682" y="2510175"/>
                  <a:pt x="3428383" y="2513571"/>
                </a:cubicBezTo>
                <a:lnTo>
                  <a:pt x="3445388" y="2547526"/>
                </a:lnTo>
                <a:cubicBezTo>
                  <a:pt x="3446069" y="2549223"/>
                  <a:pt x="3447599" y="2550921"/>
                  <a:pt x="3447599" y="2552449"/>
                </a:cubicBezTo>
                <a:cubicBezTo>
                  <a:pt x="3454062" y="2565465"/>
                  <a:pt x="3460354" y="2578538"/>
                  <a:pt x="3466476" y="2591667"/>
                </a:cubicBezTo>
                <a:lnTo>
                  <a:pt x="3466475" y="2591667"/>
                </a:lnTo>
                <a:cubicBezTo>
                  <a:pt x="3547878" y="2766984"/>
                  <a:pt x="3603274" y="2953200"/>
                  <a:pt x="3630922" y="3144456"/>
                </a:cubicBezTo>
                <a:cubicBezTo>
                  <a:pt x="3633133" y="3160075"/>
                  <a:pt x="3635343" y="3175864"/>
                  <a:pt x="3637214" y="3191653"/>
                </a:cubicBezTo>
                <a:lnTo>
                  <a:pt x="3637214" y="3192502"/>
                </a:lnTo>
                <a:cubicBezTo>
                  <a:pt x="3639085" y="3207952"/>
                  <a:pt x="3640785" y="3223571"/>
                  <a:pt x="3642316" y="3239191"/>
                </a:cubicBezTo>
                <a:cubicBezTo>
                  <a:pt x="3642316" y="3240039"/>
                  <a:pt x="3642316" y="3241058"/>
                  <a:pt x="3642316" y="3242076"/>
                </a:cubicBezTo>
                <a:cubicBezTo>
                  <a:pt x="3643846" y="3256847"/>
                  <a:pt x="3645037" y="3271787"/>
                  <a:pt x="3646057" y="3286727"/>
                </a:cubicBezTo>
                <a:cubicBezTo>
                  <a:pt x="3646057" y="3288255"/>
                  <a:pt x="3646057" y="3289783"/>
                  <a:pt x="3646057" y="3291481"/>
                </a:cubicBezTo>
                <a:cubicBezTo>
                  <a:pt x="3647078" y="3305742"/>
                  <a:pt x="3647928" y="3320004"/>
                  <a:pt x="3648608" y="3334265"/>
                </a:cubicBezTo>
                <a:cubicBezTo>
                  <a:pt x="3648608" y="3336641"/>
                  <a:pt x="3648608" y="3338849"/>
                  <a:pt x="3648608" y="3341225"/>
                </a:cubicBezTo>
                <a:cubicBezTo>
                  <a:pt x="3649968" y="3354808"/>
                  <a:pt x="3649968" y="3368389"/>
                  <a:pt x="3649968" y="3381972"/>
                </a:cubicBezTo>
                <a:cubicBezTo>
                  <a:pt x="3649968" y="3384858"/>
                  <a:pt x="3649968" y="3387913"/>
                  <a:pt x="3649968" y="3390970"/>
                </a:cubicBezTo>
                <a:cubicBezTo>
                  <a:pt x="3649968" y="3403872"/>
                  <a:pt x="3649968" y="3416605"/>
                  <a:pt x="3649968" y="3429509"/>
                </a:cubicBezTo>
                <a:cubicBezTo>
                  <a:pt x="3649968" y="3433244"/>
                  <a:pt x="3649968" y="3437149"/>
                  <a:pt x="3649968" y="3440884"/>
                </a:cubicBezTo>
                <a:cubicBezTo>
                  <a:pt x="3649968" y="3452938"/>
                  <a:pt x="3649968" y="3465161"/>
                  <a:pt x="3649968" y="3477215"/>
                </a:cubicBezTo>
                <a:lnTo>
                  <a:pt x="3649968" y="3490458"/>
                </a:lnTo>
                <a:cubicBezTo>
                  <a:pt x="3649628" y="3501493"/>
                  <a:pt x="3648778" y="3512868"/>
                  <a:pt x="3648778" y="3524413"/>
                </a:cubicBezTo>
                <a:cubicBezTo>
                  <a:pt x="3647928" y="3529337"/>
                  <a:pt x="3647928" y="3534260"/>
                  <a:pt x="3647928" y="3539353"/>
                </a:cubicBezTo>
                <a:cubicBezTo>
                  <a:pt x="3647247" y="3550219"/>
                  <a:pt x="3646737" y="3561084"/>
                  <a:pt x="3645887" y="3571950"/>
                </a:cubicBezTo>
                <a:cubicBezTo>
                  <a:pt x="3645547" y="3577892"/>
                  <a:pt x="3644526" y="3583325"/>
                  <a:pt x="3644526" y="3588928"/>
                </a:cubicBezTo>
                <a:cubicBezTo>
                  <a:pt x="3643676" y="3599284"/>
                  <a:pt x="3642996" y="3609471"/>
                  <a:pt x="3641975" y="3619827"/>
                </a:cubicBezTo>
                <a:cubicBezTo>
                  <a:pt x="3641465" y="3625939"/>
                  <a:pt x="3639935" y="3632220"/>
                  <a:pt x="3639935" y="3638332"/>
                </a:cubicBezTo>
                <a:cubicBezTo>
                  <a:pt x="3638915" y="3648009"/>
                  <a:pt x="3638064" y="3657517"/>
                  <a:pt x="3636874" y="3667194"/>
                </a:cubicBezTo>
                <a:cubicBezTo>
                  <a:pt x="3636023" y="3673985"/>
                  <a:pt x="3635173" y="3678569"/>
                  <a:pt x="3634153" y="3687567"/>
                </a:cubicBezTo>
                <a:cubicBezTo>
                  <a:pt x="3633133" y="3696565"/>
                  <a:pt x="3631942" y="3707261"/>
                  <a:pt x="3630752" y="3714561"/>
                </a:cubicBezTo>
                <a:cubicBezTo>
                  <a:pt x="3629562" y="3721862"/>
                  <a:pt x="3628711" y="3728313"/>
                  <a:pt x="3627351" y="3736462"/>
                </a:cubicBezTo>
                <a:cubicBezTo>
                  <a:pt x="3625990" y="3744612"/>
                  <a:pt x="3624460" y="3753610"/>
                  <a:pt x="3623269" y="3761589"/>
                </a:cubicBezTo>
                <a:cubicBezTo>
                  <a:pt x="3622079" y="3769569"/>
                  <a:pt x="3620718" y="3777378"/>
                  <a:pt x="3619188" y="3785188"/>
                </a:cubicBezTo>
                <a:cubicBezTo>
                  <a:pt x="3617657" y="3792998"/>
                  <a:pt x="3616297" y="3800807"/>
                  <a:pt x="3614936" y="3808617"/>
                </a:cubicBezTo>
                <a:lnTo>
                  <a:pt x="3609835" y="3833574"/>
                </a:lnTo>
                <a:lnTo>
                  <a:pt x="3605243" y="3855475"/>
                </a:lnTo>
                <a:cubicBezTo>
                  <a:pt x="3603372" y="3864643"/>
                  <a:pt x="3600991" y="3874829"/>
                  <a:pt x="3599291" y="3881620"/>
                </a:cubicBezTo>
                <a:cubicBezTo>
                  <a:pt x="3597591" y="3888411"/>
                  <a:pt x="3596740" y="3893165"/>
                  <a:pt x="3594530" y="3902163"/>
                </a:cubicBezTo>
                <a:cubicBezTo>
                  <a:pt x="3592319" y="3911161"/>
                  <a:pt x="3589088" y="3922706"/>
                  <a:pt x="3587557" y="3929157"/>
                </a:cubicBezTo>
                <a:cubicBezTo>
                  <a:pt x="3586027" y="3935609"/>
                  <a:pt x="3584326" y="3942060"/>
                  <a:pt x="3582625" y="3948681"/>
                </a:cubicBezTo>
                <a:cubicBezTo>
                  <a:pt x="3580075" y="3958019"/>
                  <a:pt x="3577354" y="3967357"/>
                  <a:pt x="3574803" y="3976525"/>
                </a:cubicBezTo>
                <a:cubicBezTo>
                  <a:pt x="3573102" y="3982636"/>
                  <a:pt x="3571401" y="3988749"/>
                  <a:pt x="3569531" y="3994860"/>
                </a:cubicBezTo>
                <a:cubicBezTo>
                  <a:pt x="3566810" y="4004368"/>
                  <a:pt x="3563749" y="4014045"/>
                  <a:pt x="3560688" y="4023722"/>
                </a:cubicBezTo>
                <a:cubicBezTo>
                  <a:pt x="3558987" y="4029325"/>
                  <a:pt x="3557287" y="4035097"/>
                  <a:pt x="3555416" y="4040700"/>
                </a:cubicBezTo>
                <a:cubicBezTo>
                  <a:pt x="3552355" y="4050547"/>
                  <a:pt x="3548954" y="4060394"/>
                  <a:pt x="3545722" y="4070071"/>
                </a:cubicBezTo>
                <a:lnTo>
                  <a:pt x="3540111" y="4087049"/>
                </a:lnTo>
                <a:cubicBezTo>
                  <a:pt x="3536709" y="4097065"/>
                  <a:pt x="3532968" y="4107082"/>
                  <a:pt x="3529397" y="4117099"/>
                </a:cubicBezTo>
                <a:lnTo>
                  <a:pt x="3523785" y="4132378"/>
                </a:lnTo>
                <a:lnTo>
                  <a:pt x="3512051" y="4162598"/>
                </a:lnTo>
                <a:cubicBezTo>
                  <a:pt x="3510011" y="4167692"/>
                  <a:pt x="3508140" y="4172615"/>
                  <a:pt x="3506099" y="4177539"/>
                </a:cubicBezTo>
                <a:cubicBezTo>
                  <a:pt x="3502018" y="4187725"/>
                  <a:pt x="3497766" y="4197742"/>
                  <a:pt x="3493515" y="4207929"/>
                </a:cubicBezTo>
                <a:cubicBezTo>
                  <a:pt x="3491474" y="4212682"/>
                  <a:pt x="3489603" y="4217436"/>
                  <a:pt x="3487393" y="4222190"/>
                </a:cubicBezTo>
                <a:cubicBezTo>
                  <a:pt x="3482971" y="4232376"/>
                  <a:pt x="3478550" y="4242563"/>
                  <a:pt x="3473958" y="4252580"/>
                </a:cubicBezTo>
                <a:cubicBezTo>
                  <a:pt x="3471747" y="4257333"/>
                  <a:pt x="3469706" y="4261917"/>
                  <a:pt x="3467666" y="4266671"/>
                </a:cubicBezTo>
                <a:lnTo>
                  <a:pt x="3453211" y="4296891"/>
                </a:lnTo>
                <a:lnTo>
                  <a:pt x="3446579" y="4310642"/>
                </a:lnTo>
                <a:cubicBezTo>
                  <a:pt x="3441647" y="4320659"/>
                  <a:pt x="3436546" y="4330676"/>
                  <a:pt x="3431443" y="4340693"/>
                </a:cubicBezTo>
                <a:lnTo>
                  <a:pt x="3424472" y="4354105"/>
                </a:lnTo>
                <a:cubicBezTo>
                  <a:pt x="3419369" y="4364122"/>
                  <a:pt x="3413927" y="4373969"/>
                  <a:pt x="3408486" y="4383646"/>
                </a:cubicBezTo>
                <a:cubicBezTo>
                  <a:pt x="3406105" y="4388230"/>
                  <a:pt x="3403724" y="4392814"/>
                  <a:pt x="3401173" y="4397398"/>
                </a:cubicBezTo>
                <a:lnTo>
                  <a:pt x="3384167" y="4426429"/>
                </a:lnTo>
                <a:cubicBezTo>
                  <a:pt x="3381447" y="4430844"/>
                  <a:pt x="3378896" y="4435427"/>
                  <a:pt x="3376175" y="4440011"/>
                </a:cubicBezTo>
                <a:cubicBezTo>
                  <a:pt x="3370733" y="4449519"/>
                  <a:pt x="3364951" y="4458857"/>
                  <a:pt x="3359169" y="4468364"/>
                </a:cubicBezTo>
                <a:lnTo>
                  <a:pt x="3350666" y="4482286"/>
                </a:lnTo>
                <a:cubicBezTo>
                  <a:pt x="3345564" y="4491453"/>
                  <a:pt x="3339612" y="4500621"/>
                  <a:pt x="3333660" y="4509789"/>
                </a:cubicBezTo>
                <a:lnTo>
                  <a:pt x="3324647" y="4524050"/>
                </a:lnTo>
                <a:cubicBezTo>
                  <a:pt x="3318695" y="4533048"/>
                  <a:pt x="3312573" y="4541876"/>
                  <a:pt x="3306451" y="4550874"/>
                </a:cubicBezTo>
                <a:lnTo>
                  <a:pt x="3296758" y="4565136"/>
                </a:lnTo>
                <a:cubicBezTo>
                  <a:pt x="3290635" y="4574304"/>
                  <a:pt x="3284513" y="4582623"/>
                  <a:pt x="3278221" y="4591281"/>
                </a:cubicBezTo>
                <a:cubicBezTo>
                  <a:pt x="3274650" y="4596035"/>
                  <a:pt x="3271249" y="4600958"/>
                  <a:pt x="3267678" y="4605882"/>
                </a:cubicBezTo>
                <a:lnTo>
                  <a:pt x="3249141" y="4630669"/>
                </a:lnTo>
                <a:lnTo>
                  <a:pt x="3237407" y="4646119"/>
                </a:lnTo>
                <a:lnTo>
                  <a:pt x="3218871" y="4669717"/>
                </a:lnTo>
                <a:lnTo>
                  <a:pt x="3206116" y="4685676"/>
                </a:lnTo>
                <a:lnTo>
                  <a:pt x="3187410" y="4708087"/>
                </a:lnTo>
                <a:lnTo>
                  <a:pt x="3173636" y="4725064"/>
                </a:lnTo>
                <a:cubicBezTo>
                  <a:pt x="3167513" y="4732195"/>
                  <a:pt x="3161221" y="4739325"/>
                  <a:pt x="3154929" y="4746286"/>
                </a:cubicBezTo>
                <a:lnTo>
                  <a:pt x="3139964" y="4763264"/>
                </a:lnTo>
                <a:lnTo>
                  <a:pt x="3121597" y="4783128"/>
                </a:lnTo>
                <a:lnTo>
                  <a:pt x="3105102" y="4800954"/>
                </a:lnTo>
                <a:cubicBezTo>
                  <a:pt x="3099150" y="4807066"/>
                  <a:pt x="3092177" y="4814196"/>
                  <a:pt x="3087075" y="4819459"/>
                </a:cubicBezTo>
                <a:cubicBezTo>
                  <a:pt x="3081974" y="4824722"/>
                  <a:pt x="3077042" y="4829985"/>
                  <a:pt x="3071940" y="4835079"/>
                </a:cubicBezTo>
                <a:lnTo>
                  <a:pt x="3066498" y="4840681"/>
                </a:lnTo>
                <a:lnTo>
                  <a:pt x="1046851" y="6857365"/>
                </a:lnTo>
                <a:lnTo>
                  <a:pt x="0" y="6857365"/>
                </a:lnTo>
                <a:close/>
              </a:path>
            </a:pathLst>
          </a:custGeom>
          <a:solidFill>
            <a:schemeClr val="bg2"/>
          </a:solidFill>
        </p:spPr>
        <p:txBody>
          <a:bodyPr wrap="square">
            <a:noAutofit/>
          </a:bodyPr>
          <a:lstStyle/>
          <a:p>
            <a:endParaRPr lang="en-US"/>
          </a:p>
        </p:txBody>
      </p:sp>
      <p:sp>
        <p:nvSpPr>
          <p:cNvPr id="3" name="Footer Placeholder 2">
            <a:extLst>
              <a:ext uri="{FF2B5EF4-FFF2-40B4-BE49-F238E27FC236}">
                <a16:creationId xmlns:a16="http://schemas.microsoft.com/office/drawing/2014/main" id="{69E99B7F-083D-6042-B361-2BEACCEFB4FB}"/>
              </a:ext>
            </a:extLst>
          </p:cNvPr>
          <p:cNvSpPr>
            <a:spLocks noGrp="1"/>
          </p:cNvSpPr>
          <p:nvPr>
            <p:ph type="ftr" sz="quarter" idx="15"/>
          </p:nvPr>
        </p:nvSpPr>
        <p:spPr/>
        <p:txBody>
          <a:bodyPr/>
          <a:lstStyle/>
          <a:p>
            <a:r>
              <a:rPr lang="en-US"/>
              <a:t>© KPA 2020. ALL RIGHTS RESERVED. </a:t>
            </a:r>
          </a:p>
        </p:txBody>
      </p:sp>
      <p:sp>
        <p:nvSpPr>
          <p:cNvPr id="8" name="Text Placeholder 5">
            <a:extLst>
              <a:ext uri="{FF2B5EF4-FFF2-40B4-BE49-F238E27FC236}">
                <a16:creationId xmlns:a16="http://schemas.microsoft.com/office/drawing/2014/main" id="{738C8978-A3BC-764B-9AA7-625C8ACE2D47}"/>
              </a:ext>
            </a:extLst>
          </p:cNvPr>
          <p:cNvSpPr>
            <a:spLocks noGrp="1"/>
          </p:cNvSpPr>
          <p:nvPr>
            <p:ph type="body" sz="quarter" idx="16"/>
          </p:nvPr>
        </p:nvSpPr>
        <p:spPr>
          <a:xfrm>
            <a:off x="4259627" y="1033264"/>
            <a:ext cx="7116418" cy="4334271"/>
          </a:xfrm>
        </p:spPr>
        <p:txBody>
          <a:bodyPr anchor="ctr"/>
          <a:lstStyle>
            <a:lvl1pPr marL="0" indent="0">
              <a:buFont typeface="Arial" panose="020B0604020202020204" pitchFamily="34" charset="0"/>
              <a:buNone/>
              <a:defRPr sz="36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8460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5" name="Title 1">
            <a:extLst>
              <a:ext uri="{FF2B5EF4-FFF2-40B4-BE49-F238E27FC236}">
                <a16:creationId xmlns:a16="http://schemas.microsoft.com/office/drawing/2014/main" id="{F32D8848-6CED-0944-855A-05A7CDEDDA11}"/>
              </a:ext>
            </a:extLst>
          </p:cNvPr>
          <p:cNvSpPr>
            <a:spLocks noGrp="1"/>
          </p:cNvSpPr>
          <p:nvPr>
            <p:ph type="title"/>
          </p:nvPr>
        </p:nvSpPr>
        <p:spPr>
          <a:xfrm>
            <a:off x="3017520" y="365760"/>
            <a:ext cx="8689788" cy="1148364"/>
          </a:xfrm>
        </p:spPr>
        <p:txBody>
          <a:bodyPr anchor="b"/>
          <a:lstStyle/>
          <a:p>
            <a:r>
              <a:rPr lang="en-US" dirty="0"/>
              <a:t>Click to edit Master title style</a:t>
            </a:r>
          </a:p>
        </p:txBody>
      </p:sp>
      <p:sp>
        <p:nvSpPr>
          <p:cNvPr id="7" name="Content Placeholder 2">
            <a:extLst>
              <a:ext uri="{FF2B5EF4-FFF2-40B4-BE49-F238E27FC236}">
                <a16:creationId xmlns:a16="http://schemas.microsoft.com/office/drawing/2014/main" id="{4E93B558-6D27-2C44-96B7-51711477CC23}"/>
              </a:ext>
            </a:extLst>
          </p:cNvPr>
          <p:cNvSpPr>
            <a:spLocks noGrp="1"/>
          </p:cNvSpPr>
          <p:nvPr>
            <p:ph sz="half" idx="1"/>
          </p:nvPr>
        </p:nvSpPr>
        <p:spPr>
          <a:xfrm>
            <a:off x="3017520" y="1611767"/>
            <a:ext cx="803843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2020. ALL RIGHTS RESERVED. </a:t>
            </a:r>
          </a:p>
        </p:txBody>
      </p:sp>
      <p:sp>
        <p:nvSpPr>
          <p:cNvPr id="17" name="Freeform 16">
            <a:extLst>
              <a:ext uri="{FF2B5EF4-FFF2-40B4-BE49-F238E27FC236}">
                <a16:creationId xmlns:a16="http://schemas.microsoft.com/office/drawing/2014/main" id="{8500700F-3748-2946-9538-F0E7B4126791}"/>
              </a:ext>
            </a:extLst>
          </p:cNvPr>
          <p:cNvSpPr/>
          <p:nvPr/>
        </p:nvSpPr>
        <p:spPr>
          <a:xfrm>
            <a:off x="-12458" y="295000"/>
            <a:ext cx="2435911" cy="5799013"/>
          </a:xfrm>
          <a:custGeom>
            <a:avLst/>
            <a:gdLst>
              <a:gd name="connsiteX0" fmla="*/ 2104497 w 2435911"/>
              <a:gd name="connsiteY0" fmla="*/ 2099096 h 5799013"/>
              <a:gd name="connsiteX1" fmla="*/ 5401 w 2435911"/>
              <a:gd name="connsiteY1" fmla="*/ 0 h 5799013"/>
              <a:gd name="connsiteX2" fmla="*/ 5401 w 2435911"/>
              <a:gd name="connsiteY2" fmla="*/ 409151 h 5799013"/>
              <a:gd name="connsiteX3" fmla="*/ 520217 w 2435911"/>
              <a:gd name="connsiteY3" fmla="*/ 921941 h 5799013"/>
              <a:gd name="connsiteX4" fmla="*/ 520244 w 2435911"/>
              <a:gd name="connsiteY4" fmla="*/ 1812798 h 5799013"/>
              <a:gd name="connsiteX5" fmla="*/ 520217 w 2435911"/>
              <a:gd name="connsiteY5" fmla="*/ 1812825 h 5799013"/>
              <a:gd name="connsiteX6" fmla="*/ 520217 w 2435911"/>
              <a:gd name="connsiteY6" fmla="*/ 1812825 h 5799013"/>
              <a:gd name="connsiteX7" fmla="*/ 478019 w 2435911"/>
              <a:gd name="connsiteY7" fmla="*/ 1856711 h 5799013"/>
              <a:gd name="connsiteX8" fmla="*/ 5401 w 2435911"/>
              <a:gd name="connsiteY8" fmla="*/ 1384093 h 5799013"/>
              <a:gd name="connsiteX9" fmla="*/ 5401 w 2435911"/>
              <a:gd name="connsiteY9" fmla="*/ 1789194 h 5799013"/>
              <a:gd name="connsiteX10" fmla="*/ 275468 w 2435911"/>
              <a:gd name="connsiteY10" fmla="*/ 2059261 h 5799013"/>
              <a:gd name="connsiteX11" fmla="*/ 5401 w 2435911"/>
              <a:gd name="connsiteY11" fmla="*/ 2329328 h 5799013"/>
              <a:gd name="connsiteX12" fmla="*/ 5401 w 2435911"/>
              <a:gd name="connsiteY12" fmla="*/ 2738142 h 5799013"/>
              <a:gd name="connsiteX13" fmla="*/ 480719 w 2435911"/>
              <a:gd name="connsiteY13" fmla="*/ 2261811 h 5799013"/>
              <a:gd name="connsiteX14" fmla="*/ 1081956 w 2435911"/>
              <a:gd name="connsiteY14" fmla="*/ 2865748 h 5799013"/>
              <a:gd name="connsiteX15" fmla="*/ 474305 w 2435911"/>
              <a:gd name="connsiteY15" fmla="*/ 3473399 h 5799013"/>
              <a:gd name="connsiteX16" fmla="*/ 5401 w 2435911"/>
              <a:gd name="connsiteY16" fmla="*/ 3004495 h 5799013"/>
              <a:gd name="connsiteX17" fmla="*/ 5401 w 2435911"/>
              <a:gd name="connsiteY17" fmla="*/ 3412634 h 5799013"/>
              <a:gd name="connsiteX18" fmla="*/ 270067 w 2435911"/>
              <a:gd name="connsiteY18" fmla="*/ 3675949 h 5799013"/>
              <a:gd name="connsiteX19" fmla="*/ 5401 w 2435911"/>
              <a:gd name="connsiteY19" fmla="*/ 3941290 h 5799013"/>
              <a:gd name="connsiteX20" fmla="*/ 5401 w 2435911"/>
              <a:gd name="connsiteY20" fmla="*/ 4350441 h 5799013"/>
              <a:gd name="connsiteX21" fmla="*/ 474643 w 2435911"/>
              <a:gd name="connsiteY21" fmla="*/ 3882213 h 5799013"/>
              <a:gd name="connsiteX22" fmla="*/ 518191 w 2435911"/>
              <a:gd name="connsiteY22" fmla="*/ 3925761 h 5799013"/>
              <a:gd name="connsiteX23" fmla="*/ 581657 w 2435911"/>
              <a:gd name="connsiteY23" fmla="*/ 4816645 h 5799013"/>
              <a:gd name="connsiteX24" fmla="*/ 5401 w 2435911"/>
              <a:gd name="connsiteY24" fmla="*/ 5391212 h 5799013"/>
              <a:gd name="connsiteX25" fmla="*/ 5401 w 2435911"/>
              <a:gd name="connsiteY25" fmla="*/ 5793612 h 5799013"/>
              <a:gd name="connsiteX26" fmla="*/ 0 w 2435911"/>
              <a:gd name="connsiteY26" fmla="*/ 5793612 h 5799013"/>
              <a:gd name="connsiteX27" fmla="*/ 5401 w 2435911"/>
              <a:gd name="connsiteY27" fmla="*/ 5799013 h 5799013"/>
              <a:gd name="connsiteX28" fmla="*/ 2104160 w 2435911"/>
              <a:gd name="connsiteY28" fmla="*/ 3700255 h 5799013"/>
              <a:gd name="connsiteX29" fmla="*/ 2104497 w 2435911"/>
              <a:gd name="connsiteY29" fmla="*/ 2099096 h 5799013"/>
              <a:gd name="connsiteX30" fmla="*/ 682932 w 2435911"/>
              <a:gd name="connsiteY30" fmla="*/ 2059261 h 5799013"/>
              <a:gd name="connsiteX31" fmla="*/ 723780 w 2435911"/>
              <a:gd name="connsiteY31" fmla="*/ 2018413 h 5799013"/>
              <a:gd name="connsiteX32" fmla="*/ 991821 w 2435911"/>
              <a:gd name="connsiteY32" fmla="*/ 1393208 h 5799013"/>
              <a:gd name="connsiteX33" fmla="*/ 991821 w 2435911"/>
              <a:gd name="connsiteY33" fmla="*/ 1393208 h 5799013"/>
              <a:gd name="connsiteX34" fmla="*/ 1773665 w 2435911"/>
              <a:gd name="connsiteY34" fmla="*/ 2175052 h 5799013"/>
              <a:gd name="connsiteX35" fmla="*/ 1285857 w 2435911"/>
              <a:gd name="connsiteY35" fmla="*/ 2663198 h 5799013"/>
              <a:gd name="connsiteX36" fmla="*/ 1004312 w 2435911"/>
              <a:gd name="connsiteY36" fmla="*/ 4390277 h 5799013"/>
              <a:gd name="connsiteX37" fmla="*/ 722092 w 2435911"/>
              <a:gd name="connsiteY37" fmla="*/ 3719160 h 5799013"/>
              <a:gd name="connsiteX38" fmla="*/ 722092 w 2435911"/>
              <a:gd name="connsiteY38" fmla="*/ 3719160 h 5799013"/>
              <a:gd name="connsiteX39" fmla="*/ 678543 w 2435911"/>
              <a:gd name="connsiteY39" fmla="*/ 3674937 h 5799013"/>
              <a:gd name="connsiteX40" fmla="*/ 1286194 w 2435911"/>
              <a:gd name="connsiteY40" fmla="*/ 3067286 h 5799013"/>
              <a:gd name="connsiteX41" fmla="*/ 1806748 w 2435911"/>
              <a:gd name="connsiteY41" fmla="*/ 3588178 h 5799013"/>
              <a:gd name="connsiteX42" fmla="*/ 2000184 w 2435911"/>
              <a:gd name="connsiteY42" fmla="*/ 3375837 h 5799013"/>
              <a:gd name="connsiteX43" fmla="*/ 1490770 w 2435911"/>
              <a:gd name="connsiteY43" fmla="*/ 2865748 h 5799013"/>
              <a:gd name="connsiteX44" fmla="*/ 1972164 w 2435911"/>
              <a:gd name="connsiteY44" fmla="*/ 2384354 h 5799013"/>
              <a:gd name="connsiteX45" fmla="*/ 2000184 w 2435911"/>
              <a:gd name="connsiteY45" fmla="*/ 3375837 h 57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35911" h="5799013">
                <a:moveTo>
                  <a:pt x="2104497" y="2099096"/>
                </a:moveTo>
                <a:lnTo>
                  <a:pt x="5401" y="0"/>
                </a:lnTo>
                <a:lnTo>
                  <a:pt x="5401" y="409151"/>
                </a:lnTo>
                <a:lnTo>
                  <a:pt x="520217" y="921941"/>
                </a:lnTo>
                <a:cubicBezTo>
                  <a:pt x="766227" y="1167938"/>
                  <a:pt x="766238" y="1566787"/>
                  <a:pt x="520244" y="1812798"/>
                </a:cubicBezTo>
                <a:cubicBezTo>
                  <a:pt x="520233" y="1812808"/>
                  <a:pt x="520227" y="1812814"/>
                  <a:pt x="520217" y="1812825"/>
                </a:cubicBezTo>
                <a:lnTo>
                  <a:pt x="520217" y="1812825"/>
                </a:lnTo>
                <a:lnTo>
                  <a:pt x="478019" y="1856711"/>
                </a:lnTo>
                <a:lnTo>
                  <a:pt x="5401" y="1384093"/>
                </a:lnTo>
                <a:lnTo>
                  <a:pt x="5401" y="1789194"/>
                </a:lnTo>
                <a:lnTo>
                  <a:pt x="275468" y="2059261"/>
                </a:lnTo>
                <a:lnTo>
                  <a:pt x="5401" y="2329328"/>
                </a:lnTo>
                <a:lnTo>
                  <a:pt x="5401" y="2738142"/>
                </a:lnTo>
                <a:lnTo>
                  <a:pt x="480719" y="2261811"/>
                </a:lnTo>
                <a:lnTo>
                  <a:pt x="1081956" y="2865748"/>
                </a:lnTo>
                <a:lnTo>
                  <a:pt x="474305" y="3473399"/>
                </a:lnTo>
                <a:lnTo>
                  <a:pt x="5401" y="3004495"/>
                </a:lnTo>
                <a:lnTo>
                  <a:pt x="5401" y="3412634"/>
                </a:lnTo>
                <a:lnTo>
                  <a:pt x="270067" y="3675949"/>
                </a:lnTo>
                <a:lnTo>
                  <a:pt x="5401" y="3941290"/>
                </a:lnTo>
                <a:lnTo>
                  <a:pt x="5401" y="4350441"/>
                </a:lnTo>
                <a:lnTo>
                  <a:pt x="474643" y="3882213"/>
                </a:lnTo>
                <a:lnTo>
                  <a:pt x="518191" y="3925761"/>
                </a:lnTo>
                <a:cubicBezTo>
                  <a:pt x="758497" y="4165378"/>
                  <a:pt x="785571" y="4545396"/>
                  <a:pt x="581657" y="4816645"/>
                </a:cubicBezTo>
                <a:lnTo>
                  <a:pt x="5401" y="5391212"/>
                </a:lnTo>
                <a:lnTo>
                  <a:pt x="5401" y="5793612"/>
                </a:lnTo>
                <a:lnTo>
                  <a:pt x="0" y="5793612"/>
                </a:lnTo>
                <a:lnTo>
                  <a:pt x="5401" y="5799013"/>
                </a:lnTo>
                <a:lnTo>
                  <a:pt x="2104160" y="3700255"/>
                </a:lnTo>
                <a:cubicBezTo>
                  <a:pt x="2546364" y="3258186"/>
                  <a:pt x="2546516" y="2541351"/>
                  <a:pt x="2104497" y="2099096"/>
                </a:cubicBezTo>
                <a:close/>
                <a:moveTo>
                  <a:pt x="682932" y="2059261"/>
                </a:moveTo>
                <a:lnTo>
                  <a:pt x="723780" y="2018413"/>
                </a:lnTo>
                <a:cubicBezTo>
                  <a:pt x="890458" y="1852410"/>
                  <a:pt x="986501" y="1628389"/>
                  <a:pt x="991821" y="1393208"/>
                </a:cubicBezTo>
                <a:lnTo>
                  <a:pt x="991821" y="1393208"/>
                </a:lnTo>
                <a:lnTo>
                  <a:pt x="1773665" y="2175052"/>
                </a:lnTo>
                <a:lnTo>
                  <a:pt x="1285857" y="2663198"/>
                </a:lnTo>
                <a:close/>
                <a:moveTo>
                  <a:pt x="1004312" y="4390277"/>
                </a:moveTo>
                <a:cubicBezTo>
                  <a:pt x="1001668" y="4138270"/>
                  <a:pt x="900349" y="3897337"/>
                  <a:pt x="722092" y="3719160"/>
                </a:cubicBezTo>
                <a:lnTo>
                  <a:pt x="722092" y="3719160"/>
                </a:lnTo>
                <a:lnTo>
                  <a:pt x="678543" y="3674937"/>
                </a:lnTo>
                <a:lnTo>
                  <a:pt x="1286194" y="3067286"/>
                </a:lnTo>
                <a:lnTo>
                  <a:pt x="1806748" y="3588178"/>
                </a:lnTo>
                <a:close/>
                <a:moveTo>
                  <a:pt x="2000184" y="3375837"/>
                </a:moveTo>
                <a:lnTo>
                  <a:pt x="1490770" y="2865748"/>
                </a:lnTo>
                <a:lnTo>
                  <a:pt x="1972164" y="2384354"/>
                </a:lnTo>
                <a:cubicBezTo>
                  <a:pt x="2195219" y="2673913"/>
                  <a:pt x="2206528" y="3074146"/>
                  <a:pt x="2000184" y="3375837"/>
                </a:cubicBezTo>
                <a:close/>
              </a:path>
            </a:pathLst>
          </a:custGeom>
          <a:solidFill>
            <a:srgbClr val="E0E0E0"/>
          </a:solidFill>
          <a:ln w="33734" cap="flat">
            <a:noFill/>
            <a:prstDash val="solid"/>
            <a:miter/>
          </a:ln>
        </p:spPr>
        <p:txBody>
          <a:bodyPr rtlCol="0" anchor="ctr"/>
          <a:lstStyle/>
          <a:p>
            <a:endParaRPr lang="en-US"/>
          </a:p>
        </p:txBody>
      </p:sp>
    </p:spTree>
    <p:extLst>
      <p:ext uri="{BB962C8B-B14F-4D97-AF65-F5344CB8AC3E}">
        <p14:creationId xmlns:p14="http://schemas.microsoft.com/office/powerpoint/2010/main" val="327068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B">
    <p:bg>
      <p:bgPr>
        <a:gradFill>
          <a:gsLst>
            <a:gs pos="100000">
              <a:srgbClr val="40D389">
                <a:alpha val="90000"/>
              </a:srgbClr>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CA0D0DBC-D69A-7B4C-8D96-E31B892AB298}"/>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89" name="Group 88">
              <a:extLst>
                <a:ext uri="{FF2B5EF4-FFF2-40B4-BE49-F238E27FC236}">
                  <a16:creationId xmlns:a16="http://schemas.microsoft.com/office/drawing/2014/main" id="{97E69B29-1B61-F743-A8F3-D869C6427736}"/>
                </a:ext>
              </a:extLst>
            </p:cNvPr>
            <p:cNvGrpSpPr/>
            <p:nvPr userDrawn="1"/>
          </p:nvGrpSpPr>
          <p:grpSpPr>
            <a:xfrm>
              <a:off x="487364" y="341313"/>
              <a:ext cx="12600713" cy="1005840"/>
              <a:chOff x="487364" y="341313"/>
              <a:chExt cx="12600713" cy="1005840"/>
            </a:xfrm>
            <a:grpFill/>
          </p:grpSpPr>
          <p:pic>
            <p:nvPicPr>
              <p:cNvPr id="160" name="Graphic 159">
                <a:extLst>
                  <a:ext uri="{FF2B5EF4-FFF2-40B4-BE49-F238E27FC236}">
                    <a16:creationId xmlns:a16="http://schemas.microsoft.com/office/drawing/2014/main" id="{17C0575D-D379-DB4C-AABE-6E26AFE37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61" name="Graphic 160">
                <a:extLst>
                  <a:ext uri="{FF2B5EF4-FFF2-40B4-BE49-F238E27FC236}">
                    <a16:creationId xmlns:a16="http://schemas.microsoft.com/office/drawing/2014/main" id="{FFE81139-C818-7842-AF59-32645D0A432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62" name="Graphic 161">
                <a:extLst>
                  <a:ext uri="{FF2B5EF4-FFF2-40B4-BE49-F238E27FC236}">
                    <a16:creationId xmlns:a16="http://schemas.microsoft.com/office/drawing/2014/main" id="{21E6F53A-7603-4D4E-A7DF-AA19A27BDC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63" name="Graphic 162">
                <a:extLst>
                  <a:ext uri="{FF2B5EF4-FFF2-40B4-BE49-F238E27FC236}">
                    <a16:creationId xmlns:a16="http://schemas.microsoft.com/office/drawing/2014/main" id="{B58CB0A5-F097-2244-A413-72C70DB497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64" name="Graphic 163">
                <a:extLst>
                  <a:ext uri="{FF2B5EF4-FFF2-40B4-BE49-F238E27FC236}">
                    <a16:creationId xmlns:a16="http://schemas.microsoft.com/office/drawing/2014/main" id="{485D4350-5088-614C-A92C-AA74F485A1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65" name="Graphic 164">
                <a:extLst>
                  <a:ext uri="{FF2B5EF4-FFF2-40B4-BE49-F238E27FC236}">
                    <a16:creationId xmlns:a16="http://schemas.microsoft.com/office/drawing/2014/main" id="{F0014A2A-B207-F343-B9A6-67E155D237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66" name="Graphic 165">
                <a:extLst>
                  <a:ext uri="{FF2B5EF4-FFF2-40B4-BE49-F238E27FC236}">
                    <a16:creationId xmlns:a16="http://schemas.microsoft.com/office/drawing/2014/main" id="{6365EE8E-F00A-2D4C-8EAA-8DF7B5E1D7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67" name="Graphic 166">
                <a:extLst>
                  <a:ext uri="{FF2B5EF4-FFF2-40B4-BE49-F238E27FC236}">
                    <a16:creationId xmlns:a16="http://schemas.microsoft.com/office/drawing/2014/main" id="{6A06B6B8-F36E-2443-8F29-EC9F940FBC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8" name="Graphic 167">
                <a:extLst>
                  <a:ext uri="{FF2B5EF4-FFF2-40B4-BE49-F238E27FC236}">
                    <a16:creationId xmlns:a16="http://schemas.microsoft.com/office/drawing/2014/main" id="{AA1D0643-6923-554C-A617-AE77085118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0" name="Group 89">
              <a:extLst>
                <a:ext uri="{FF2B5EF4-FFF2-40B4-BE49-F238E27FC236}">
                  <a16:creationId xmlns:a16="http://schemas.microsoft.com/office/drawing/2014/main" id="{9224A9DE-9FA9-A94A-9675-2214B4C57736}"/>
                </a:ext>
              </a:extLst>
            </p:cNvPr>
            <p:cNvGrpSpPr/>
            <p:nvPr userDrawn="1"/>
          </p:nvGrpSpPr>
          <p:grpSpPr>
            <a:xfrm>
              <a:off x="-288812" y="1255713"/>
              <a:ext cx="12600713" cy="1005840"/>
              <a:chOff x="487364" y="341313"/>
              <a:chExt cx="12600713" cy="1005840"/>
            </a:xfrm>
            <a:grpFill/>
          </p:grpSpPr>
          <p:pic>
            <p:nvPicPr>
              <p:cNvPr id="151" name="Graphic 150">
                <a:extLst>
                  <a:ext uri="{FF2B5EF4-FFF2-40B4-BE49-F238E27FC236}">
                    <a16:creationId xmlns:a16="http://schemas.microsoft.com/office/drawing/2014/main" id="{28CD7EFD-0F75-614D-8193-40E38C25BE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52" name="Graphic 151">
                <a:extLst>
                  <a:ext uri="{FF2B5EF4-FFF2-40B4-BE49-F238E27FC236}">
                    <a16:creationId xmlns:a16="http://schemas.microsoft.com/office/drawing/2014/main" id="{72E5A499-3FFB-F346-9472-D6C81B47A8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53" name="Graphic 152">
                <a:extLst>
                  <a:ext uri="{FF2B5EF4-FFF2-40B4-BE49-F238E27FC236}">
                    <a16:creationId xmlns:a16="http://schemas.microsoft.com/office/drawing/2014/main" id="{6C8F4FBE-1BE0-684A-995A-DB22C6A983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54" name="Graphic 153">
                <a:extLst>
                  <a:ext uri="{FF2B5EF4-FFF2-40B4-BE49-F238E27FC236}">
                    <a16:creationId xmlns:a16="http://schemas.microsoft.com/office/drawing/2014/main" id="{D333ED4E-70A7-D14E-A183-C974941370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55" name="Graphic 154">
                <a:extLst>
                  <a:ext uri="{FF2B5EF4-FFF2-40B4-BE49-F238E27FC236}">
                    <a16:creationId xmlns:a16="http://schemas.microsoft.com/office/drawing/2014/main" id="{615C5D0A-0796-EC45-A602-98F5951E44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56" name="Graphic 155">
                <a:extLst>
                  <a:ext uri="{FF2B5EF4-FFF2-40B4-BE49-F238E27FC236}">
                    <a16:creationId xmlns:a16="http://schemas.microsoft.com/office/drawing/2014/main" id="{EDD3FE17-2BCD-2D47-8889-8C81869C4D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57" name="Graphic 156">
                <a:extLst>
                  <a:ext uri="{FF2B5EF4-FFF2-40B4-BE49-F238E27FC236}">
                    <a16:creationId xmlns:a16="http://schemas.microsoft.com/office/drawing/2014/main" id="{56FDA248-0DFF-7745-9561-F6CA1BF13A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8" name="Graphic 157">
                <a:extLst>
                  <a:ext uri="{FF2B5EF4-FFF2-40B4-BE49-F238E27FC236}">
                    <a16:creationId xmlns:a16="http://schemas.microsoft.com/office/drawing/2014/main" id="{EBAD3EF2-5682-524B-84F6-F5AE124696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59" name="Graphic 158">
                <a:extLst>
                  <a:ext uri="{FF2B5EF4-FFF2-40B4-BE49-F238E27FC236}">
                    <a16:creationId xmlns:a16="http://schemas.microsoft.com/office/drawing/2014/main" id="{EE596310-BD0B-F841-82CD-343F731C64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1" name="Group 90">
              <a:extLst>
                <a:ext uri="{FF2B5EF4-FFF2-40B4-BE49-F238E27FC236}">
                  <a16:creationId xmlns:a16="http://schemas.microsoft.com/office/drawing/2014/main" id="{21B07931-A29F-5146-8F40-1F01DE7E3AC6}"/>
                </a:ext>
              </a:extLst>
            </p:cNvPr>
            <p:cNvGrpSpPr/>
            <p:nvPr userDrawn="1"/>
          </p:nvGrpSpPr>
          <p:grpSpPr>
            <a:xfrm>
              <a:off x="487364" y="2085053"/>
              <a:ext cx="12600713" cy="1005840"/>
              <a:chOff x="487364" y="341313"/>
              <a:chExt cx="12600713" cy="1005840"/>
            </a:xfrm>
            <a:grpFill/>
          </p:grpSpPr>
          <p:pic>
            <p:nvPicPr>
              <p:cNvPr id="142" name="Graphic 141">
                <a:extLst>
                  <a:ext uri="{FF2B5EF4-FFF2-40B4-BE49-F238E27FC236}">
                    <a16:creationId xmlns:a16="http://schemas.microsoft.com/office/drawing/2014/main" id="{05548A6E-89D1-254C-873F-CC83E1B2E7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43" name="Graphic 142">
                <a:extLst>
                  <a:ext uri="{FF2B5EF4-FFF2-40B4-BE49-F238E27FC236}">
                    <a16:creationId xmlns:a16="http://schemas.microsoft.com/office/drawing/2014/main" id="{366909CE-F175-3C40-9C2F-749C422D61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44" name="Graphic 143">
                <a:extLst>
                  <a:ext uri="{FF2B5EF4-FFF2-40B4-BE49-F238E27FC236}">
                    <a16:creationId xmlns:a16="http://schemas.microsoft.com/office/drawing/2014/main" id="{1D88E571-E9C9-244D-B0A2-E7CC2F7705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45" name="Graphic 144">
                <a:extLst>
                  <a:ext uri="{FF2B5EF4-FFF2-40B4-BE49-F238E27FC236}">
                    <a16:creationId xmlns:a16="http://schemas.microsoft.com/office/drawing/2014/main" id="{9BD720D9-94AE-F046-A766-383C0459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46" name="Graphic 145">
                <a:extLst>
                  <a:ext uri="{FF2B5EF4-FFF2-40B4-BE49-F238E27FC236}">
                    <a16:creationId xmlns:a16="http://schemas.microsoft.com/office/drawing/2014/main" id="{A4D359A8-F5D8-F844-88C6-05D1171BEB6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47" name="Graphic 146">
                <a:extLst>
                  <a:ext uri="{FF2B5EF4-FFF2-40B4-BE49-F238E27FC236}">
                    <a16:creationId xmlns:a16="http://schemas.microsoft.com/office/drawing/2014/main" id="{63E5B8AD-BE47-5C4C-AD50-C927D4C477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8" name="Graphic 147">
                <a:extLst>
                  <a:ext uri="{FF2B5EF4-FFF2-40B4-BE49-F238E27FC236}">
                    <a16:creationId xmlns:a16="http://schemas.microsoft.com/office/drawing/2014/main" id="{AEFCE26E-8F35-5343-B1F0-0A5B459058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49" name="Graphic 148">
                <a:extLst>
                  <a:ext uri="{FF2B5EF4-FFF2-40B4-BE49-F238E27FC236}">
                    <a16:creationId xmlns:a16="http://schemas.microsoft.com/office/drawing/2014/main" id="{93D58D85-7866-9545-8F84-A8C0335C70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50" name="Graphic 149">
                <a:extLst>
                  <a:ext uri="{FF2B5EF4-FFF2-40B4-BE49-F238E27FC236}">
                    <a16:creationId xmlns:a16="http://schemas.microsoft.com/office/drawing/2014/main" id="{3500572D-1FC9-FA43-83DE-EC8DA2CC98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2" name="Group 91">
              <a:extLst>
                <a:ext uri="{FF2B5EF4-FFF2-40B4-BE49-F238E27FC236}">
                  <a16:creationId xmlns:a16="http://schemas.microsoft.com/office/drawing/2014/main" id="{277EA843-D5F2-7A44-9A24-A87E7C5123E9}"/>
                </a:ext>
              </a:extLst>
            </p:cNvPr>
            <p:cNvGrpSpPr/>
            <p:nvPr userDrawn="1"/>
          </p:nvGrpSpPr>
          <p:grpSpPr>
            <a:xfrm>
              <a:off x="-288812" y="2999453"/>
              <a:ext cx="12600713" cy="1005840"/>
              <a:chOff x="487364" y="341313"/>
              <a:chExt cx="12600713" cy="1005840"/>
            </a:xfrm>
            <a:grpFill/>
          </p:grpSpPr>
          <p:pic>
            <p:nvPicPr>
              <p:cNvPr id="133" name="Graphic 132">
                <a:extLst>
                  <a:ext uri="{FF2B5EF4-FFF2-40B4-BE49-F238E27FC236}">
                    <a16:creationId xmlns:a16="http://schemas.microsoft.com/office/drawing/2014/main" id="{A46BAD14-6A61-594D-BD3C-E9AD6E2C29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34" name="Graphic 133">
                <a:extLst>
                  <a:ext uri="{FF2B5EF4-FFF2-40B4-BE49-F238E27FC236}">
                    <a16:creationId xmlns:a16="http://schemas.microsoft.com/office/drawing/2014/main" id="{50D4CF10-6725-4041-8CC7-42348A432D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35" name="Graphic 134">
                <a:extLst>
                  <a:ext uri="{FF2B5EF4-FFF2-40B4-BE49-F238E27FC236}">
                    <a16:creationId xmlns:a16="http://schemas.microsoft.com/office/drawing/2014/main" id="{1470AA5D-6CFC-3C4B-AAC2-C24C08BB74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36" name="Graphic 135">
                <a:extLst>
                  <a:ext uri="{FF2B5EF4-FFF2-40B4-BE49-F238E27FC236}">
                    <a16:creationId xmlns:a16="http://schemas.microsoft.com/office/drawing/2014/main" id="{E5A18950-B545-5145-AF3E-E2D9FB973CD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37" name="Graphic 136">
                <a:extLst>
                  <a:ext uri="{FF2B5EF4-FFF2-40B4-BE49-F238E27FC236}">
                    <a16:creationId xmlns:a16="http://schemas.microsoft.com/office/drawing/2014/main" id="{AC62EB84-9AB2-E34C-A4AC-7006AAD608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8" name="Graphic 137">
                <a:extLst>
                  <a:ext uri="{FF2B5EF4-FFF2-40B4-BE49-F238E27FC236}">
                    <a16:creationId xmlns:a16="http://schemas.microsoft.com/office/drawing/2014/main" id="{C0D5F2C8-0AD4-ED4E-9CA7-792541224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39" name="Graphic 138">
                <a:extLst>
                  <a:ext uri="{FF2B5EF4-FFF2-40B4-BE49-F238E27FC236}">
                    <a16:creationId xmlns:a16="http://schemas.microsoft.com/office/drawing/2014/main" id="{D2187703-C472-1046-AAA7-C137CC4B39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40" name="Graphic 139">
                <a:extLst>
                  <a:ext uri="{FF2B5EF4-FFF2-40B4-BE49-F238E27FC236}">
                    <a16:creationId xmlns:a16="http://schemas.microsoft.com/office/drawing/2014/main" id="{C5B264F8-EBE8-864E-AA49-CDFC4C96982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41" name="Graphic 140">
                <a:extLst>
                  <a:ext uri="{FF2B5EF4-FFF2-40B4-BE49-F238E27FC236}">
                    <a16:creationId xmlns:a16="http://schemas.microsoft.com/office/drawing/2014/main" id="{3C43F626-1EE9-6B47-98E6-27E3989BD9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3" name="Group 92">
              <a:extLst>
                <a:ext uri="{FF2B5EF4-FFF2-40B4-BE49-F238E27FC236}">
                  <a16:creationId xmlns:a16="http://schemas.microsoft.com/office/drawing/2014/main" id="{4EB4ACBF-5CD1-4E4F-AE9D-966DA21EBA90}"/>
                </a:ext>
              </a:extLst>
            </p:cNvPr>
            <p:cNvGrpSpPr/>
            <p:nvPr userDrawn="1"/>
          </p:nvGrpSpPr>
          <p:grpSpPr>
            <a:xfrm>
              <a:off x="487364" y="3871323"/>
              <a:ext cx="12600713" cy="1005840"/>
              <a:chOff x="487364" y="341313"/>
              <a:chExt cx="12600713" cy="1005840"/>
            </a:xfrm>
            <a:grpFill/>
          </p:grpSpPr>
          <p:pic>
            <p:nvPicPr>
              <p:cNvPr id="124" name="Graphic 123">
                <a:extLst>
                  <a:ext uri="{FF2B5EF4-FFF2-40B4-BE49-F238E27FC236}">
                    <a16:creationId xmlns:a16="http://schemas.microsoft.com/office/drawing/2014/main" id="{813CB652-051F-904D-925C-48F3EBEB0E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25" name="Graphic 124">
                <a:extLst>
                  <a:ext uri="{FF2B5EF4-FFF2-40B4-BE49-F238E27FC236}">
                    <a16:creationId xmlns:a16="http://schemas.microsoft.com/office/drawing/2014/main" id="{1800B63F-2D20-C84F-8838-7D38509C37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26" name="Graphic 125">
                <a:extLst>
                  <a:ext uri="{FF2B5EF4-FFF2-40B4-BE49-F238E27FC236}">
                    <a16:creationId xmlns:a16="http://schemas.microsoft.com/office/drawing/2014/main" id="{7631FBA7-1EE2-084D-9DCD-E7458FDD8FF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27" name="Graphic 126">
                <a:extLst>
                  <a:ext uri="{FF2B5EF4-FFF2-40B4-BE49-F238E27FC236}">
                    <a16:creationId xmlns:a16="http://schemas.microsoft.com/office/drawing/2014/main" id="{E9116804-EB50-D14B-91C1-B78C4D0232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8" name="Graphic 127">
                <a:extLst>
                  <a:ext uri="{FF2B5EF4-FFF2-40B4-BE49-F238E27FC236}">
                    <a16:creationId xmlns:a16="http://schemas.microsoft.com/office/drawing/2014/main" id="{B37A266C-5D8C-874F-A44A-6CBF89A181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29" name="Graphic 128">
                <a:extLst>
                  <a:ext uri="{FF2B5EF4-FFF2-40B4-BE49-F238E27FC236}">
                    <a16:creationId xmlns:a16="http://schemas.microsoft.com/office/drawing/2014/main" id="{74328772-81A6-EF4B-8D27-4777D09327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30" name="Graphic 129">
                <a:extLst>
                  <a:ext uri="{FF2B5EF4-FFF2-40B4-BE49-F238E27FC236}">
                    <a16:creationId xmlns:a16="http://schemas.microsoft.com/office/drawing/2014/main" id="{E7EC8519-6B81-F846-BBD4-9C041E91C2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31" name="Graphic 130">
                <a:extLst>
                  <a:ext uri="{FF2B5EF4-FFF2-40B4-BE49-F238E27FC236}">
                    <a16:creationId xmlns:a16="http://schemas.microsoft.com/office/drawing/2014/main" id="{0F209F40-6CFF-B244-A37E-A049B632E8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32" name="Graphic 131">
                <a:extLst>
                  <a:ext uri="{FF2B5EF4-FFF2-40B4-BE49-F238E27FC236}">
                    <a16:creationId xmlns:a16="http://schemas.microsoft.com/office/drawing/2014/main" id="{716AC0FA-1D72-2542-85F6-69281FF6F5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4" name="Group 93">
              <a:extLst>
                <a:ext uri="{FF2B5EF4-FFF2-40B4-BE49-F238E27FC236}">
                  <a16:creationId xmlns:a16="http://schemas.microsoft.com/office/drawing/2014/main" id="{37B38DC2-C537-764A-8B67-390142A7D8FF}"/>
                </a:ext>
              </a:extLst>
            </p:cNvPr>
            <p:cNvGrpSpPr/>
            <p:nvPr userDrawn="1"/>
          </p:nvGrpSpPr>
          <p:grpSpPr>
            <a:xfrm>
              <a:off x="-288812" y="4785723"/>
              <a:ext cx="12600713" cy="1005840"/>
              <a:chOff x="487364" y="341313"/>
              <a:chExt cx="12600713" cy="1005840"/>
            </a:xfrm>
            <a:grpFill/>
          </p:grpSpPr>
          <p:pic>
            <p:nvPicPr>
              <p:cNvPr id="115" name="Graphic 114">
                <a:extLst>
                  <a:ext uri="{FF2B5EF4-FFF2-40B4-BE49-F238E27FC236}">
                    <a16:creationId xmlns:a16="http://schemas.microsoft.com/office/drawing/2014/main" id="{97743C90-4BE3-FD4F-A74A-77E8C6D28F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16" name="Graphic 115">
                <a:extLst>
                  <a:ext uri="{FF2B5EF4-FFF2-40B4-BE49-F238E27FC236}">
                    <a16:creationId xmlns:a16="http://schemas.microsoft.com/office/drawing/2014/main" id="{05F5ABE2-F097-0A4C-B354-42823E272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17" name="Graphic 116">
                <a:extLst>
                  <a:ext uri="{FF2B5EF4-FFF2-40B4-BE49-F238E27FC236}">
                    <a16:creationId xmlns:a16="http://schemas.microsoft.com/office/drawing/2014/main" id="{5EAB86AD-217C-DC4D-A676-AB3E9ED672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8" name="Graphic 117">
                <a:extLst>
                  <a:ext uri="{FF2B5EF4-FFF2-40B4-BE49-F238E27FC236}">
                    <a16:creationId xmlns:a16="http://schemas.microsoft.com/office/drawing/2014/main" id="{EDF951DE-6C71-8E45-A052-E3236265E3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19" name="Graphic 118">
                <a:extLst>
                  <a:ext uri="{FF2B5EF4-FFF2-40B4-BE49-F238E27FC236}">
                    <a16:creationId xmlns:a16="http://schemas.microsoft.com/office/drawing/2014/main" id="{8BE056F1-ED7E-4146-AA04-85391418AD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20" name="Graphic 119">
                <a:extLst>
                  <a:ext uri="{FF2B5EF4-FFF2-40B4-BE49-F238E27FC236}">
                    <a16:creationId xmlns:a16="http://schemas.microsoft.com/office/drawing/2014/main" id="{3A605F2B-4E67-654F-A3D3-0843146A2A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21" name="Graphic 120">
                <a:extLst>
                  <a:ext uri="{FF2B5EF4-FFF2-40B4-BE49-F238E27FC236}">
                    <a16:creationId xmlns:a16="http://schemas.microsoft.com/office/drawing/2014/main" id="{B8C63092-5B27-284F-B5EF-8F83550BB8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22" name="Graphic 121">
                <a:extLst>
                  <a:ext uri="{FF2B5EF4-FFF2-40B4-BE49-F238E27FC236}">
                    <a16:creationId xmlns:a16="http://schemas.microsoft.com/office/drawing/2014/main" id="{27EA1935-89CA-664E-9DD6-7D555040A5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23" name="Graphic 122">
                <a:extLst>
                  <a:ext uri="{FF2B5EF4-FFF2-40B4-BE49-F238E27FC236}">
                    <a16:creationId xmlns:a16="http://schemas.microsoft.com/office/drawing/2014/main" id="{B72108EC-2FEB-974B-9787-41D65AD71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5" name="Group 94">
              <a:extLst>
                <a:ext uri="{FF2B5EF4-FFF2-40B4-BE49-F238E27FC236}">
                  <a16:creationId xmlns:a16="http://schemas.microsoft.com/office/drawing/2014/main" id="{325AA7FE-6327-894D-A7A6-F9A58FA37855}"/>
                </a:ext>
              </a:extLst>
            </p:cNvPr>
            <p:cNvGrpSpPr/>
            <p:nvPr userDrawn="1"/>
          </p:nvGrpSpPr>
          <p:grpSpPr>
            <a:xfrm>
              <a:off x="487364" y="5615063"/>
              <a:ext cx="12600713" cy="1005840"/>
              <a:chOff x="487364" y="341313"/>
              <a:chExt cx="12600713" cy="1005840"/>
            </a:xfrm>
            <a:grpFill/>
          </p:grpSpPr>
          <p:pic>
            <p:nvPicPr>
              <p:cNvPr id="106" name="Graphic 105">
                <a:extLst>
                  <a:ext uri="{FF2B5EF4-FFF2-40B4-BE49-F238E27FC236}">
                    <a16:creationId xmlns:a16="http://schemas.microsoft.com/office/drawing/2014/main" id="{A0EA01B6-C986-734C-B5BB-64CBE4F3F6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07" name="Graphic 106">
                <a:extLst>
                  <a:ext uri="{FF2B5EF4-FFF2-40B4-BE49-F238E27FC236}">
                    <a16:creationId xmlns:a16="http://schemas.microsoft.com/office/drawing/2014/main" id="{3E96AF93-6392-634A-AFFC-23F8F5082A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8" name="Graphic 107">
                <a:extLst>
                  <a:ext uri="{FF2B5EF4-FFF2-40B4-BE49-F238E27FC236}">
                    <a16:creationId xmlns:a16="http://schemas.microsoft.com/office/drawing/2014/main" id="{A45B267E-E9AB-834F-AE9B-657EC592CA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09" name="Graphic 108">
                <a:extLst>
                  <a:ext uri="{FF2B5EF4-FFF2-40B4-BE49-F238E27FC236}">
                    <a16:creationId xmlns:a16="http://schemas.microsoft.com/office/drawing/2014/main" id="{168A0511-E5A7-734B-B36F-3B43BB53D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10" name="Graphic 109">
                <a:extLst>
                  <a:ext uri="{FF2B5EF4-FFF2-40B4-BE49-F238E27FC236}">
                    <a16:creationId xmlns:a16="http://schemas.microsoft.com/office/drawing/2014/main" id="{D6B57E07-A9F4-9C47-BE13-298A494AB1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11" name="Graphic 110">
                <a:extLst>
                  <a:ext uri="{FF2B5EF4-FFF2-40B4-BE49-F238E27FC236}">
                    <a16:creationId xmlns:a16="http://schemas.microsoft.com/office/drawing/2014/main" id="{2650B743-5964-1341-A58A-FF9BD87117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12" name="Graphic 111">
                <a:extLst>
                  <a:ext uri="{FF2B5EF4-FFF2-40B4-BE49-F238E27FC236}">
                    <a16:creationId xmlns:a16="http://schemas.microsoft.com/office/drawing/2014/main" id="{91B26E18-7571-5E4F-AEA3-D5BA8A50FA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13" name="Graphic 112">
                <a:extLst>
                  <a:ext uri="{FF2B5EF4-FFF2-40B4-BE49-F238E27FC236}">
                    <a16:creationId xmlns:a16="http://schemas.microsoft.com/office/drawing/2014/main" id="{BB429CC0-D349-3947-868A-A3E4A41BCF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14" name="Graphic 113">
                <a:extLst>
                  <a:ext uri="{FF2B5EF4-FFF2-40B4-BE49-F238E27FC236}">
                    <a16:creationId xmlns:a16="http://schemas.microsoft.com/office/drawing/2014/main" id="{7F173BE2-9A64-1349-BE2B-5687BCF117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6" name="Group 95">
              <a:extLst>
                <a:ext uri="{FF2B5EF4-FFF2-40B4-BE49-F238E27FC236}">
                  <a16:creationId xmlns:a16="http://schemas.microsoft.com/office/drawing/2014/main" id="{BB38E3DD-8C54-CA4C-9AC4-F38C6097BB1D}"/>
                </a:ext>
              </a:extLst>
            </p:cNvPr>
            <p:cNvGrpSpPr/>
            <p:nvPr userDrawn="1"/>
          </p:nvGrpSpPr>
          <p:grpSpPr>
            <a:xfrm>
              <a:off x="-288812" y="6529463"/>
              <a:ext cx="12600713" cy="1005840"/>
              <a:chOff x="487364" y="341313"/>
              <a:chExt cx="12600713" cy="1005840"/>
            </a:xfrm>
            <a:grpFill/>
          </p:grpSpPr>
          <p:pic>
            <p:nvPicPr>
              <p:cNvPr id="97" name="Graphic 96">
                <a:extLst>
                  <a:ext uri="{FF2B5EF4-FFF2-40B4-BE49-F238E27FC236}">
                    <a16:creationId xmlns:a16="http://schemas.microsoft.com/office/drawing/2014/main" id="{76E154C6-FE54-E947-BD08-3E6C5D5048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8" name="Graphic 97">
                <a:extLst>
                  <a:ext uri="{FF2B5EF4-FFF2-40B4-BE49-F238E27FC236}">
                    <a16:creationId xmlns:a16="http://schemas.microsoft.com/office/drawing/2014/main" id="{E890800B-4E1C-D24E-A3C0-089195AD34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99" name="Graphic 98">
                <a:extLst>
                  <a:ext uri="{FF2B5EF4-FFF2-40B4-BE49-F238E27FC236}">
                    <a16:creationId xmlns:a16="http://schemas.microsoft.com/office/drawing/2014/main" id="{6B1B6A0F-F54B-0E4C-8D30-A09398B082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00" name="Graphic 99">
                <a:extLst>
                  <a:ext uri="{FF2B5EF4-FFF2-40B4-BE49-F238E27FC236}">
                    <a16:creationId xmlns:a16="http://schemas.microsoft.com/office/drawing/2014/main" id="{0EAB0AC6-F041-F94A-8DF4-A125E829C5A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01" name="Graphic 100">
                <a:extLst>
                  <a:ext uri="{FF2B5EF4-FFF2-40B4-BE49-F238E27FC236}">
                    <a16:creationId xmlns:a16="http://schemas.microsoft.com/office/drawing/2014/main" id="{A20021B2-CE84-1C4F-82B8-FD10B8E76A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02" name="Graphic 101">
                <a:extLst>
                  <a:ext uri="{FF2B5EF4-FFF2-40B4-BE49-F238E27FC236}">
                    <a16:creationId xmlns:a16="http://schemas.microsoft.com/office/drawing/2014/main" id="{930A5C5F-F884-1840-800A-8814F2BAC0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03" name="Graphic 102">
                <a:extLst>
                  <a:ext uri="{FF2B5EF4-FFF2-40B4-BE49-F238E27FC236}">
                    <a16:creationId xmlns:a16="http://schemas.microsoft.com/office/drawing/2014/main" id="{0D26CB73-C310-7942-818B-5FC9CFBC99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04" name="Graphic 103">
                <a:extLst>
                  <a:ext uri="{FF2B5EF4-FFF2-40B4-BE49-F238E27FC236}">
                    <a16:creationId xmlns:a16="http://schemas.microsoft.com/office/drawing/2014/main" id="{88E2CE63-DC1A-4842-8E1F-93005E8677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05" name="Graphic 104">
                <a:extLst>
                  <a:ext uri="{FF2B5EF4-FFF2-40B4-BE49-F238E27FC236}">
                    <a16:creationId xmlns:a16="http://schemas.microsoft.com/office/drawing/2014/main" id="{849C6A05-4020-9442-A4DE-C911B06DB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7" name="Rectangle 86">
            <a:extLst>
              <a:ext uri="{FF2B5EF4-FFF2-40B4-BE49-F238E27FC236}">
                <a16:creationId xmlns:a16="http://schemas.microsoft.com/office/drawing/2014/main" id="{5AC8B0EC-6E32-2543-BEB0-866DE624E171}"/>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3">
            <a:extLst>
              <a:ext uri="{FF2B5EF4-FFF2-40B4-BE49-F238E27FC236}">
                <a16:creationId xmlns:a16="http://schemas.microsoft.com/office/drawing/2014/main" id="{50B1BC34-7B8F-C94E-813F-EFF2E427508E}"/>
              </a:ext>
            </a:extLst>
          </p:cNvPr>
          <p:cNvPicPr>
            <a:picLocks noChangeAspect="1"/>
          </p:cNvPicPr>
          <p:nvPr userDrawn="1"/>
        </p:nvPicPr>
        <p:blipFill>
          <a:blip r:embed="rId4"/>
          <a:srcRect/>
          <a:stretch/>
        </p:blipFill>
        <p:spPr>
          <a:xfrm>
            <a:off x="498408" y="6502817"/>
            <a:ext cx="960120" cy="274320"/>
          </a:xfrm>
          <a:prstGeom prst="rect">
            <a:avLst/>
          </a:prstGeom>
        </p:spPr>
      </p:pic>
      <p:sp>
        <p:nvSpPr>
          <p:cNvPr id="4" name="Footer Placeholder 3">
            <a:extLst>
              <a:ext uri="{FF2B5EF4-FFF2-40B4-BE49-F238E27FC236}">
                <a16:creationId xmlns:a16="http://schemas.microsoft.com/office/drawing/2014/main" id="{26962B35-65AA-5C44-ADDB-370539A2C558}"/>
              </a:ext>
            </a:extLst>
          </p:cNvPr>
          <p:cNvSpPr>
            <a:spLocks noGrp="1"/>
          </p:cNvSpPr>
          <p:nvPr>
            <p:ph type="ftr" sz="quarter" idx="10"/>
          </p:nvPr>
        </p:nvSpPr>
        <p:spPr/>
        <p:txBody>
          <a:bodyPr/>
          <a:lstStyle/>
          <a:p>
            <a:r>
              <a:rPr lang="en-US"/>
              <a:t>© KPA 2019. ALL RIGHTS RESERVED. </a:t>
            </a:r>
            <a:endParaRPr lang="en-US" dirty="0"/>
          </a:p>
        </p:txBody>
      </p:sp>
      <p:sp>
        <p:nvSpPr>
          <p:cNvPr id="5" name="Slide Number Placeholder 4">
            <a:extLst>
              <a:ext uri="{FF2B5EF4-FFF2-40B4-BE49-F238E27FC236}">
                <a16:creationId xmlns:a16="http://schemas.microsoft.com/office/drawing/2014/main" id="{53A73685-C2F3-F44D-89F5-98FA8F318E85}"/>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169" name="Title 1">
            <a:extLst>
              <a:ext uri="{FF2B5EF4-FFF2-40B4-BE49-F238E27FC236}">
                <a16:creationId xmlns:a16="http://schemas.microsoft.com/office/drawing/2014/main" id="{93F04E22-937D-E64B-A153-545F4E57BFE0}"/>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7394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ngle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EC98AB00-5E01-674B-8C0F-628813F8581A}"/>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10575926" cy="438912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a:t>© KPA 2020. ALL RIGHTS RESERVED. </a:t>
            </a:r>
          </a:p>
        </p:txBody>
      </p:sp>
    </p:spTree>
    <p:extLst>
      <p:ext uri="{BB962C8B-B14F-4D97-AF65-F5344CB8AC3E}">
        <p14:creationId xmlns:p14="http://schemas.microsoft.com/office/powerpoint/2010/main" val="189461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C64D14-0E97-5A47-B43C-EA861510EBED}"/>
              </a:ext>
            </a:extLst>
          </p:cNvPr>
          <p:cNvSpPr>
            <a:spLocks noGrp="1"/>
          </p:cNvSpPr>
          <p:nvPr>
            <p:ph sz="half" idx="2"/>
          </p:nvPr>
        </p:nvSpPr>
        <p:spPr>
          <a:xfrm>
            <a:off x="6525709"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3777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s/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2269671"/>
            <a:ext cx="5212080" cy="37120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C64D14-0E97-5A47-B43C-EA861510EBED}"/>
              </a:ext>
            </a:extLst>
          </p:cNvPr>
          <p:cNvSpPr>
            <a:spLocks noGrp="1"/>
          </p:cNvSpPr>
          <p:nvPr>
            <p:ph sz="half" idx="2"/>
          </p:nvPr>
        </p:nvSpPr>
        <p:spPr>
          <a:xfrm>
            <a:off x="6525709" y="2269671"/>
            <a:ext cx="5212080" cy="37120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6" name="Text Placeholder 7">
            <a:extLst>
              <a:ext uri="{FF2B5EF4-FFF2-40B4-BE49-F238E27FC236}">
                <a16:creationId xmlns:a16="http://schemas.microsoft.com/office/drawing/2014/main" id="{1839A0FB-7687-AC4F-A351-1DBB4466B869}"/>
              </a:ext>
            </a:extLst>
          </p:cNvPr>
          <p:cNvSpPr>
            <a:spLocks noGrp="1"/>
          </p:cNvSpPr>
          <p:nvPr>
            <p:ph type="body" sz="quarter" idx="13"/>
          </p:nvPr>
        </p:nvSpPr>
        <p:spPr>
          <a:xfrm>
            <a:off x="473076" y="1595438"/>
            <a:ext cx="5212080" cy="505000"/>
          </a:xfrm>
          <a:solidFill>
            <a:schemeClr val="accent3">
              <a:lumMod val="20000"/>
              <a:lumOff val="80000"/>
            </a:schemeClr>
          </a:solidFill>
          <a:ln>
            <a:noFill/>
          </a:ln>
        </p:spPr>
        <p:txBody>
          <a:bodyPr lIns="182880" anchor="ctr">
            <a:normAutofit/>
          </a:bodyPr>
          <a:lstStyle>
            <a:lvl1pPr marL="0" indent="0">
              <a:spcBef>
                <a:spcPts val="0"/>
              </a:spcBef>
              <a:buNone/>
              <a:defRPr sz="1600" b="1" cap="all" spc="100" baseline="0">
                <a:solidFill>
                  <a:schemeClr val="tx1">
                    <a:lumMod val="85000"/>
                    <a:lumOff val="15000"/>
                  </a:schemeClr>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7" name="Text Placeholder 7">
            <a:extLst>
              <a:ext uri="{FF2B5EF4-FFF2-40B4-BE49-F238E27FC236}">
                <a16:creationId xmlns:a16="http://schemas.microsoft.com/office/drawing/2014/main" id="{C6464A18-54D4-E54C-B5D3-8CC4589B5922}"/>
              </a:ext>
            </a:extLst>
          </p:cNvPr>
          <p:cNvSpPr>
            <a:spLocks noGrp="1"/>
          </p:cNvSpPr>
          <p:nvPr>
            <p:ph type="body" sz="quarter" idx="14"/>
          </p:nvPr>
        </p:nvSpPr>
        <p:spPr>
          <a:xfrm>
            <a:off x="6514647" y="1595438"/>
            <a:ext cx="5212080" cy="505000"/>
          </a:xfrm>
          <a:solidFill>
            <a:schemeClr val="accent3">
              <a:lumMod val="20000"/>
              <a:lumOff val="80000"/>
            </a:schemeClr>
          </a:solidFill>
          <a:ln>
            <a:noFill/>
          </a:ln>
        </p:spPr>
        <p:txBody>
          <a:bodyPr lIns="182880" anchor="ctr">
            <a:normAutofit/>
          </a:bodyPr>
          <a:lstStyle>
            <a:lvl1pPr marL="0" indent="0">
              <a:spcBef>
                <a:spcPts val="0"/>
              </a:spcBef>
              <a:buNone/>
              <a:defRPr sz="1600" b="1" cap="all" spc="100" baseline="0">
                <a:solidFill>
                  <a:schemeClr val="tx1">
                    <a:lumMod val="85000"/>
                    <a:lumOff val="15000"/>
                  </a:schemeClr>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DBECD12E-D103-2F42-BDFC-5FDF8ED9B8E1}"/>
              </a:ext>
            </a:extLst>
          </p:cNvPr>
          <p:cNvSpPr>
            <a:spLocks noGrp="1"/>
          </p:cNvSpPr>
          <p:nvPr>
            <p:ph type="ftr" sz="quarter" idx="15"/>
          </p:nvPr>
        </p:nvSpPr>
        <p:spPr/>
        <p:txBody>
          <a:bodyPr/>
          <a:lstStyle/>
          <a:p>
            <a:r>
              <a:rPr lang="en-US"/>
              <a:t>© KPA 2020. ALL RIGHTS RESERVED. </a:t>
            </a:r>
          </a:p>
        </p:txBody>
      </p:sp>
      <p:sp>
        <p:nvSpPr>
          <p:cNvPr id="9" name="Text Placeholder 7">
            <a:extLst>
              <a:ext uri="{FF2B5EF4-FFF2-40B4-BE49-F238E27FC236}">
                <a16:creationId xmlns:a16="http://schemas.microsoft.com/office/drawing/2014/main" id="{674208E6-250A-9A4F-B236-85920B1D1601}"/>
              </a:ext>
            </a:extLst>
          </p:cNvPr>
          <p:cNvSpPr>
            <a:spLocks noGrp="1"/>
          </p:cNvSpPr>
          <p:nvPr>
            <p:ph type="body" sz="quarter" idx="16"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141973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4"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6" name="Content Placeholder 2">
            <a:extLst>
              <a:ext uri="{FF2B5EF4-FFF2-40B4-BE49-F238E27FC236}">
                <a16:creationId xmlns:a16="http://schemas.microsoft.com/office/drawing/2014/main" id="{4CE17F62-6B74-D249-97A4-01A829A3E67E}"/>
              </a:ext>
            </a:extLst>
          </p:cNvPr>
          <p:cNvSpPr>
            <a:spLocks noGrp="1"/>
          </p:cNvSpPr>
          <p:nvPr>
            <p:ph sz="half" idx="11"/>
          </p:nvPr>
        </p:nvSpPr>
        <p:spPr>
          <a:xfrm>
            <a:off x="4445588"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952BFE49-8C76-624A-A375-3F00800E19E5}"/>
              </a:ext>
            </a:extLst>
          </p:cNvPr>
          <p:cNvSpPr>
            <a:spLocks noGrp="1"/>
          </p:cNvSpPr>
          <p:nvPr>
            <p:ph sz="half" idx="12"/>
          </p:nvPr>
        </p:nvSpPr>
        <p:spPr>
          <a:xfrm>
            <a:off x="8418101"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58CF484E-7FA2-7A41-B4D6-64A7EAB4AA2B}"/>
              </a:ext>
            </a:extLst>
          </p:cNvPr>
          <p:cNvSpPr>
            <a:spLocks noGrp="1"/>
          </p:cNvSpPr>
          <p:nvPr>
            <p:ph type="ftr" sz="quarter" idx="13"/>
          </p:nvPr>
        </p:nvSpPr>
        <p:spPr/>
        <p:txBody>
          <a:bodyPr/>
          <a:lstStyle/>
          <a:p>
            <a:r>
              <a:rPr lang="en-US"/>
              <a:t>© KPA 2020. ALL RIGHTS RESERVED. </a:t>
            </a:r>
          </a:p>
        </p:txBody>
      </p:sp>
      <p:sp>
        <p:nvSpPr>
          <p:cNvPr id="9" name="Text Placeholder 7">
            <a:extLst>
              <a:ext uri="{FF2B5EF4-FFF2-40B4-BE49-F238E27FC236}">
                <a16:creationId xmlns:a16="http://schemas.microsoft.com/office/drawing/2014/main" id="{0B2237A0-E0F7-EE4A-980B-57487E7E687D}"/>
              </a:ext>
            </a:extLst>
          </p:cNvPr>
          <p:cNvSpPr>
            <a:spLocks noGrp="1"/>
          </p:cNvSpPr>
          <p:nvPr>
            <p:ph type="body" sz="quarter" idx="14"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0176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1C668393-F910-C64D-B60D-D515450ED19D}"/>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C7684800-FAB5-F84E-827C-0868442EB046}"/>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B80777A5-CC64-9A4C-9B5D-4592C2B806A8}"/>
              </a:ext>
            </a:extLst>
          </p:cNvPr>
          <p:cNvSpPr>
            <a:spLocks noGrp="1"/>
          </p:cNvSpPr>
          <p:nvPr>
            <p:ph type="ftr" sz="quarter" idx="20"/>
          </p:nvPr>
        </p:nvSpPr>
        <p:spPr/>
        <p:txBody>
          <a:bodyPr/>
          <a:lstStyle/>
          <a:p>
            <a:r>
              <a:rPr lang="en-US"/>
              <a:t>© KPA 2020. ALL RIGHTS RESERVED. </a:t>
            </a:r>
          </a:p>
        </p:txBody>
      </p:sp>
      <p:sp>
        <p:nvSpPr>
          <p:cNvPr id="10" name="Content Placeholder 3">
            <a:extLst>
              <a:ext uri="{FF2B5EF4-FFF2-40B4-BE49-F238E27FC236}">
                <a16:creationId xmlns:a16="http://schemas.microsoft.com/office/drawing/2014/main" id="{E1F8D83B-1E19-094A-A3F0-62EF4264FFFC}"/>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5280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B80777A5-CC64-9A4C-9B5D-4592C2B806A8}"/>
              </a:ext>
            </a:extLst>
          </p:cNvPr>
          <p:cNvSpPr>
            <a:spLocks noGrp="1"/>
          </p:cNvSpPr>
          <p:nvPr>
            <p:ph type="ftr" sz="quarter" idx="20"/>
          </p:nvPr>
        </p:nvSpPr>
        <p:spPr/>
        <p:txBody>
          <a:bodyPr/>
          <a:lstStyle/>
          <a:p>
            <a:r>
              <a:rPr lang="en-US"/>
              <a:t>© KPA 2020. ALL RIGHTS RESERVED. </a:t>
            </a:r>
          </a:p>
        </p:txBody>
      </p:sp>
      <p:sp>
        <p:nvSpPr>
          <p:cNvPr id="19" name="Content Placeholder 3">
            <a:extLst>
              <a:ext uri="{FF2B5EF4-FFF2-40B4-BE49-F238E27FC236}">
                <a16:creationId xmlns:a16="http://schemas.microsoft.com/office/drawing/2014/main" id="{4B8B964D-92E3-D54B-A699-B56BE5A4DCC8}"/>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CC71B9F7-DB8E-0042-AD29-C1620386F296}"/>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1" name="Content Placeholder 3">
            <a:extLst>
              <a:ext uri="{FF2B5EF4-FFF2-40B4-BE49-F238E27FC236}">
                <a16:creationId xmlns:a16="http://schemas.microsoft.com/office/drawing/2014/main" id="{D1F07A44-A4C9-E445-B235-4BEB6C321AB4}"/>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2" name="Content Placeholder 3">
            <a:extLst>
              <a:ext uri="{FF2B5EF4-FFF2-40B4-BE49-F238E27FC236}">
                <a16:creationId xmlns:a16="http://schemas.microsoft.com/office/drawing/2014/main" id="{E48A4CCC-D095-5744-A311-339AAC8D57BD}"/>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2604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Boxes/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BDB9453-DF69-4A4F-A64C-9C64C3960380}"/>
              </a:ext>
            </a:extLst>
          </p:cNvPr>
          <p:cNvSpPr>
            <a:spLocks noGrp="1"/>
          </p:cNvSpPr>
          <p:nvPr>
            <p:ph type="pic" sz="quarter" idx="12"/>
          </p:nvPr>
        </p:nvSpPr>
        <p:spPr>
          <a:xfrm>
            <a:off x="6923542" y="-1"/>
            <a:ext cx="5268458" cy="6400800"/>
          </a:xfrm>
          <a:custGeom>
            <a:avLst/>
            <a:gdLst>
              <a:gd name="connsiteX0" fmla="*/ 0 w 5268458"/>
              <a:gd name="connsiteY0" fmla="*/ 0 h 6388155"/>
              <a:gd name="connsiteX1" fmla="*/ 5268458 w 5268458"/>
              <a:gd name="connsiteY1" fmla="*/ 0 h 6388155"/>
              <a:gd name="connsiteX2" fmla="*/ 5268458 w 5268458"/>
              <a:gd name="connsiteY2" fmla="*/ 6388155 h 6388155"/>
              <a:gd name="connsiteX3" fmla="*/ 1188908 w 5268458"/>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5268458" h="6388155">
                <a:moveTo>
                  <a:pt x="0" y="0"/>
                </a:moveTo>
                <a:lnTo>
                  <a:pt x="5268458" y="0"/>
                </a:lnTo>
                <a:lnTo>
                  <a:pt x="5268458" y="6388155"/>
                </a:lnTo>
                <a:lnTo>
                  <a:pt x="1188908" y="6388155"/>
                </a:lnTo>
                <a:close/>
              </a:path>
            </a:pathLst>
          </a:custGeom>
          <a:solidFill>
            <a:schemeClr val="bg1">
              <a:lumMod val="95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a:xfrm>
            <a:off x="473075" y="346208"/>
            <a:ext cx="6006553" cy="1148364"/>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a:t>© KPA 2020. ALL RIGHTS RESERVED. </a:t>
            </a:r>
          </a:p>
        </p:txBody>
      </p:sp>
      <p:sp>
        <p:nvSpPr>
          <p:cNvPr id="9" name="Text Placeholder 7">
            <a:extLst>
              <a:ext uri="{FF2B5EF4-FFF2-40B4-BE49-F238E27FC236}">
                <a16:creationId xmlns:a16="http://schemas.microsoft.com/office/drawing/2014/main" id="{EB34934D-C658-7345-9344-44C16ABC8A0A}"/>
              </a:ext>
            </a:extLst>
          </p:cNvPr>
          <p:cNvSpPr>
            <a:spLocks noGrp="1"/>
          </p:cNvSpPr>
          <p:nvPr>
            <p:ph type="body" sz="quarter" idx="13" hasCustomPrompt="1"/>
          </p:nvPr>
        </p:nvSpPr>
        <p:spPr>
          <a:xfrm>
            <a:off x="473075" y="952073"/>
            <a:ext cx="600655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4" name="Content Placeholder 3">
            <a:extLst>
              <a:ext uri="{FF2B5EF4-FFF2-40B4-BE49-F238E27FC236}">
                <a16:creationId xmlns:a16="http://schemas.microsoft.com/office/drawing/2014/main" id="{1A37BCEF-898C-D544-A735-097ABCF82ED6}"/>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9C8D7270-C05E-F446-A459-934594F119DA}"/>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6" name="Content Placeholder 3">
            <a:extLst>
              <a:ext uri="{FF2B5EF4-FFF2-40B4-BE49-F238E27FC236}">
                <a16:creationId xmlns:a16="http://schemas.microsoft.com/office/drawing/2014/main" id="{79E3A517-778B-3F49-8006-F985187F0585}"/>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2291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Boxes/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BDB9453-DF69-4A4F-A64C-9C64C3960380}"/>
              </a:ext>
            </a:extLst>
          </p:cNvPr>
          <p:cNvSpPr>
            <a:spLocks noGrp="1"/>
          </p:cNvSpPr>
          <p:nvPr>
            <p:ph type="pic" sz="quarter" idx="12"/>
          </p:nvPr>
        </p:nvSpPr>
        <p:spPr>
          <a:xfrm>
            <a:off x="6923542" y="-1"/>
            <a:ext cx="5268458" cy="6400800"/>
          </a:xfrm>
          <a:custGeom>
            <a:avLst/>
            <a:gdLst>
              <a:gd name="connsiteX0" fmla="*/ 0 w 5268458"/>
              <a:gd name="connsiteY0" fmla="*/ 0 h 6388155"/>
              <a:gd name="connsiteX1" fmla="*/ 5268458 w 5268458"/>
              <a:gd name="connsiteY1" fmla="*/ 0 h 6388155"/>
              <a:gd name="connsiteX2" fmla="*/ 5268458 w 5268458"/>
              <a:gd name="connsiteY2" fmla="*/ 6388155 h 6388155"/>
              <a:gd name="connsiteX3" fmla="*/ 1188908 w 5268458"/>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5268458" h="6388155">
                <a:moveTo>
                  <a:pt x="0" y="0"/>
                </a:moveTo>
                <a:lnTo>
                  <a:pt x="5268458" y="0"/>
                </a:lnTo>
                <a:lnTo>
                  <a:pt x="5268458" y="6388155"/>
                </a:lnTo>
                <a:lnTo>
                  <a:pt x="1188908" y="6388155"/>
                </a:lnTo>
                <a:close/>
              </a:path>
            </a:pathLst>
          </a:custGeom>
          <a:solidFill>
            <a:schemeClr val="bg1">
              <a:lumMod val="95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a:xfrm>
            <a:off x="473075" y="346208"/>
            <a:ext cx="6006553" cy="1148364"/>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a:t>© KPA 2020. ALL RIGHTS RESERVED. </a:t>
            </a:r>
          </a:p>
        </p:txBody>
      </p:sp>
      <p:sp>
        <p:nvSpPr>
          <p:cNvPr id="9" name="Text Placeholder 7">
            <a:extLst>
              <a:ext uri="{FF2B5EF4-FFF2-40B4-BE49-F238E27FC236}">
                <a16:creationId xmlns:a16="http://schemas.microsoft.com/office/drawing/2014/main" id="{EB34934D-C658-7345-9344-44C16ABC8A0A}"/>
              </a:ext>
            </a:extLst>
          </p:cNvPr>
          <p:cNvSpPr>
            <a:spLocks noGrp="1"/>
          </p:cNvSpPr>
          <p:nvPr>
            <p:ph type="body" sz="quarter" idx="13" hasCustomPrompt="1"/>
          </p:nvPr>
        </p:nvSpPr>
        <p:spPr>
          <a:xfrm>
            <a:off x="473075" y="952073"/>
            <a:ext cx="600655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4" name="Content Placeholder 3">
            <a:extLst>
              <a:ext uri="{FF2B5EF4-FFF2-40B4-BE49-F238E27FC236}">
                <a16:creationId xmlns:a16="http://schemas.microsoft.com/office/drawing/2014/main" id="{26DD8C80-7597-5B4D-81CC-2E23F998173A}"/>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6" name="Content Placeholder 3">
            <a:extLst>
              <a:ext uri="{FF2B5EF4-FFF2-40B4-BE49-F238E27FC236}">
                <a16:creationId xmlns:a16="http://schemas.microsoft.com/office/drawing/2014/main" id="{84827B4F-7E06-6B48-BBDF-AD5962782476}"/>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7" name="Content Placeholder 3">
            <a:extLst>
              <a:ext uri="{FF2B5EF4-FFF2-40B4-BE49-F238E27FC236}">
                <a16:creationId xmlns:a16="http://schemas.microsoft.com/office/drawing/2014/main" id="{1DED8F48-B692-734C-BBCF-07A446C1DF5C}"/>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8" name="Content Placeholder 3">
            <a:extLst>
              <a:ext uri="{FF2B5EF4-FFF2-40B4-BE49-F238E27FC236}">
                <a16:creationId xmlns:a16="http://schemas.microsoft.com/office/drawing/2014/main" id="{F4708E63-858A-1541-B1CF-3203F58E8400}"/>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0291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Boxes/Patter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2E7595-1CFB-8B4A-83D9-C2277B14FE7B}"/>
              </a:ext>
            </a:extLst>
          </p:cNvPr>
          <p:cNvSpPr/>
          <p:nvPr userDrawn="1"/>
        </p:nvSpPr>
        <p:spPr>
          <a:xfrm>
            <a:off x="0" y="0"/>
            <a:ext cx="12192000" cy="6400800"/>
          </a:xfrm>
          <a:prstGeom prst="rect">
            <a:avLst/>
          </a:pr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D94F680-5B68-BF4D-B877-A407ABA7F655}"/>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13" name="Group 12">
              <a:extLst>
                <a:ext uri="{FF2B5EF4-FFF2-40B4-BE49-F238E27FC236}">
                  <a16:creationId xmlns:a16="http://schemas.microsoft.com/office/drawing/2014/main" id="{3CB1C5A5-7B7F-EE4D-8D53-0361C97A6B12}"/>
                </a:ext>
              </a:extLst>
            </p:cNvPr>
            <p:cNvGrpSpPr/>
            <p:nvPr userDrawn="1"/>
          </p:nvGrpSpPr>
          <p:grpSpPr>
            <a:xfrm>
              <a:off x="487364" y="341313"/>
              <a:ext cx="12600713" cy="1005840"/>
              <a:chOff x="487364" y="341313"/>
              <a:chExt cx="12600713" cy="1005840"/>
            </a:xfrm>
            <a:grpFill/>
          </p:grpSpPr>
          <p:pic>
            <p:nvPicPr>
              <p:cNvPr id="84" name="Graphic 83">
                <a:extLst>
                  <a:ext uri="{FF2B5EF4-FFF2-40B4-BE49-F238E27FC236}">
                    <a16:creationId xmlns:a16="http://schemas.microsoft.com/office/drawing/2014/main" id="{3129AB0E-E363-F843-AA07-07EAA755C7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5" name="Graphic 84">
                <a:extLst>
                  <a:ext uri="{FF2B5EF4-FFF2-40B4-BE49-F238E27FC236}">
                    <a16:creationId xmlns:a16="http://schemas.microsoft.com/office/drawing/2014/main" id="{8161C204-8DDD-104C-ACB5-FA9A5DEF0C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6" name="Graphic 85">
                <a:extLst>
                  <a:ext uri="{FF2B5EF4-FFF2-40B4-BE49-F238E27FC236}">
                    <a16:creationId xmlns:a16="http://schemas.microsoft.com/office/drawing/2014/main" id="{B783834E-94E3-0C4B-BD3B-B6DE1A778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7" name="Graphic 86">
                <a:extLst>
                  <a:ext uri="{FF2B5EF4-FFF2-40B4-BE49-F238E27FC236}">
                    <a16:creationId xmlns:a16="http://schemas.microsoft.com/office/drawing/2014/main" id="{BFE10041-1108-AB45-87B8-2793907A733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8" name="Graphic 87">
                <a:extLst>
                  <a:ext uri="{FF2B5EF4-FFF2-40B4-BE49-F238E27FC236}">
                    <a16:creationId xmlns:a16="http://schemas.microsoft.com/office/drawing/2014/main" id="{C829C728-CEFC-E74B-99F0-FAF8D5641E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9" name="Graphic 88">
                <a:extLst>
                  <a:ext uri="{FF2B5EF4-FFF2-40B4-BE49-F238E27FC236}">
                    <a16:creationId xmlns:a16="http://schemas.microsoft.com/office/drawing/2014/main" id="{9846AEAD-F339-DA4E-8857-FDD9F87D32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90" name="Graphic 89">
                <a:extLst>
                  <a:ext uri="{FF2B5EF4-FFF2-40B4-BE49-F238E27FC236}">
                    <a16:creationId xmlns:a16="http://schemas.microsoft.com/office/drawing/2014/main" id="{5247EA2B-4708-E741-A829-DFB85FA2B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91" name="Graphic 90">
                <a:extLst>
                  <a:ext uri="{FF2B5EF4-FFF2-40B4-BE49-F238E27FC236}">
                    <a16:creationId xmlns:a16="http://schemas.microsoft.com/office/drawing/2014/main" id="{488D16AA-CC98-2349-A32E-0557C63D5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92" name="Graphic 91">
                <a:extLst>
                  <a:ext uri="{FF2B5EF4-FFF2-40B4-BE49-F238E27FC236}">
                    <a16:creationId xmlns:a16="http://schemas.microsoft.com/office/drawing/2014/main" id="{643BBC7D-3DD9-B54E-9FFA-19437BB7EE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F568C2B-F05E-A64E-9EB8-2C830B612439}"/>
                </a:ext>
              </a:extLst>
            </p:cNvPr>
            <p:cNvGrpSpPr/>
            <p:nvPr userDrawn="1"/>
          </p:nvGrpSpPr>
          <p:grpSpPr>
            <a:xfrm>
              <a:off x="-288812" y="1255713"/>
              <a:ext cx="12600713" cy="1005840"/>
              <a:chOff x="487364" y="341313"/>
              <a:chExt cx="12600713" cy="1005840"/>
            </a:xfrm>
            <a:grpFill/>
          </p:grpSpPr>
          <p:pic>
            <p:nvPicPr>
              <p:cNvPr id="75" name="Graphic 74">
                <a:extLst>
                  <a:ext uri="{FF2B5EF4-FFF2-40B4-BE49-F238E27FC236}">
                    <a16:creationId xmlns:a16="http://schemas.microsoft.com/office/drawing/2014/main" id="{A173950E-565F-7944-8A99-7DC5953F35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6" name="Graphic 75">
                <a:extLst>
                  <a:ext uri="{FF2B5EF4-FFF2-40B4-BE49-F238E27FC236}">
                    <a16:creationId xmlns:a16="http://schemas.microsoft.com/office/drawing/2014/main" id="{DBB0AB42-E11B-604D-AC88-91FC117219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7" name="Graphic 76">
                <a:extLst>
                  <a:ext uri="{FF2B5EF4-FFF2-40B4-BE49-F238E27FC236}">
                    <a16:creationId xmlns:a16="http://schemas.microsoft.com/office/drawing/2014/main" id="{741ADC49-4CB0-004F-882B-AA82EB68DF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8" name="Graphic 77">
                <a:extLst>
                  <a:ext uri="{FF2B5EF4-FFF2-40B4-BE49-F238E27FC236}">
                    <a16:creationId xmlns:a16="http://schemas.microsoft.com/office/drawing/2014/main" id="{B61BC04E-DF7F-7B4E-BFD3-195651959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9" name="Graphic 78">
                <a:extLst>
                  <a:ext uri="{FF2B5EF4-FFF2-40B4-BE49-F238E27FC236}">
                    <a16:creationId xmlns:a16="http://schemas.microsoft.com/office/drawing/2014/main" id="{ABD747C6-3C0B-4B4B-BD13-0F215037EB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0" name="Graphic 79">
                <a:extLst>
                  <a:ext uri="{FF2B5EF4-FFF2-40B4-BE49-F238E27FC236}">
                    <a16:creationId xmlns:a16="http://schemas.microsoft.com/office/drawing/2014/main" id="{5EA8B82F-7F3D-2941-A563-D34734E9D4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1" name="Graphic 80">
                <a:extLst>
                  <a:ext uri="{FF2B5EF4-FFF2-40B4-BE49-F238E27FC236}">
                    <a16:creationId xmlns:a16="http://schemas.microsoft.com/office/drawing/2014/main" id="{7037279D-1A81-9C48-9D46-FB5E1DC7DA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2" name="Graphic 81">
                <a:extLst>
                  <a:ext uri="{FF2B5EF4-FFF2-40B4-BE49-F238E27FC236}">
                    <a16:creationId xmlns:a16="http://schemas.microsoft.com/office/drawing/2014/main" id="{6C2F2EF9-2EC2-874A-89FC-E6F94F0C03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3" name="Graphic 82">
                <a:extLst>
                  <a:ext uri="{FF2B5EF4-FFF2-40B4-BE49-F238E27FC236}">
                    <a16:creationId xmlns:a16="http://schemas.microsoft.com/office/drawing/2014/main" id="{908809B6-E479-C946-8CD1-6327E23968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D7417D09-F618-F546-9B40-A997F0AAB0C1}"/>
                </a:ext>
              </a:extLst>
            </p:cNvPr>
            <p:cNvGrpSpPr/>
            <p:nvPr userDrawn="1"/>
          </p:nvGrpSpPr>
          <p:grpSpPr>
            <a:xfrm>
              <a:off x="487364" y="2085053"/>
              <a:ext cx="12600713" cy="1005840"/>
              <a:chOff x="487364" y="341313"/>
              <a:chExt cx="12600713" cy="1005840"/>
            </a:xfrm>
            <a:grpFill/>
          </p:grpSpPr>
          <p:pic>
            <p:nvPicPr>
              <p:cNvPr id="66" name="Graphic 65">
                <a:extLst>
                  <a:ext uri="{FF2B5EF4-FFF2-40B4-BE49-F238E27FC236}">
                    <a16:creationId xmlns:a16="http://schemas.microsoft.com/office/drawing/2014/main" id="{3F4507C5-93E1-0A41-8A19-0510885250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7" name="Graphic 66">
                <a:extLst>
                  <a:ext uri="{FF2B5EF4-FFF2-40B4-BE49-F238E27FC236}">
                    <a16:creationId xmlns:a16="http://schemas.microsoft.com/office/drawing/2014/main" id="{ECCBEFA9-5181-1A4E-9042-297B00B1CD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8" name="Graphic 67">
                <a:extLst>
                  <a:ext uri="{FF2B5EF4-FFF2-40B4-BE49-F238E27FC236}">
                    <a16:creationId xmlns:a16="http://schemas.microsoft.com/office/drawing/2014/main" id="{0F90F93D-7E99-1C48-8A32-38DE2A32CB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9" name="Graphic 68">
                <a:extLst>
                  <a:ext uri="{FF2B5EF4-FFF2-40B4-BE49-F238E27FC236}">
                    <a16:creationId xmlns:a16="http://schemas.microsoft.com/office/drawing/2014/main" id="{CD81F49C-3EDA-D845-A215-D8050FD26F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0" name="Graphic 69">
                <a:extLst>
                  <a:ext uri="{FF2B5EF4-FFF2-40B4-BE49-F238E27FC236}">
                    <a16:creationId xmlns:a16="http://schemas.microsoft.com/office/drawing/2014/main" id="{5444184A-C2AD-7F48-8D15-9CA8231495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1" name="Graphic 70">
                <a:extLst>
                  <a:ext uri="{FF2B5EF4-FFF2-40B4-BE49-F238E27FC236}">
                    <a16:creationId xmlns:a16="http://schemas.microsoft.com/office/drawing/2014/main" id="{9C994DD5-215E-D14D-A458-D992E548A9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2" name="Graphic 71">
                <a:extLst>
                  <a:ext uri="{FF2B5EF4-FFF2-40B4-BE49-F238E27FC236}">
                    <a16:creationId xmlns:a16="http://schemas.microsoft.com/office/drawing/2014/main" id="{B128ED80-C01F-CD45-9A8E-A38D999D5F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3" name="Graphic 72">
                <a:extLst>
                  <a:ext uri="{FF2B5EF4-FFF2-40B4-BE49-F238E27FC236}">
                    <a16:creationId xmlns:a16="http://schemas.microsoft.com/office/drawing/2014/main" id="{49AAEB22-558A-D244-AD97-65C8BC5C91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4" name="Graphic 73">
                <a:extLst>
                  <a:ext uri="{FF2B5EF4-FFF2-40B4-BE49-F238E27FC236}">
                    <a16:creationId xmlns:a16="http://schemas.microsoft.com/office/drawing/2014/main" id="{6291E062-6AD6-7141-984E-E843924241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6" name="Group 15">
              <a:extLst>
                <a:ext uri="{FF2B5EF4-FFF2-40B4-BE49-F238E27FC236}">
                  <a16:creationId xmlns:a16="http://schemas.microsoft.com/office/drawing/2014/main" id="{7F958567-0468-B147-8099-B1D47A9C6BF2}"/>
                </a:ext>
              </a:extLst>
            </p:cNvPr>
            <p:cNvGrpSpPr/>
            <p:nvPr userDrawn="1"/>
          </p:nvGrpSpPr>
          <p:grpSpPr>
            <a:xfrm>
              <a:off x="-288812" y="2999453"/>
              <a:ext cx="12600713" cy="1005840"/>
              <a:chOff x="487364" y="341313"/>
              <a:chExt cx="12600713" cy="1005840"/>
            </a:xfrm>
            <a:grpFill/>
          </p:grpSpPr>
          <p:pic>
            <p:nvPicPr>
              <p:cNvPr id="57" name="Graphic 56">
                <a:extLst>
                  <a:ext uri="{FF2B5EF4-FFF2-40B4-BE49-F238E27FC236}">
                    <a16:creationId xmlns:a16="http://schemas.microsoft.com/office/drawing/2014/main" id="{D142FE0B-1C81-294E-83BA-133E0A9200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8" name="Graphic 57">
                <a:extLst>
                  <a:ext uri="{FF2B5EF4-FFF2-40B4-BE49-F238E27FC236}">
                    <a16:creationId xmlns:a16="http://schemas.microsoft.com/office/drawing/2014/main" id="{9D7ECA46-00AE-AF4F-BCAA-503D22996B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9" name="Graphic 58">
                <a:extLst>
                  <a:ext uri="{FF2B5EF4-FFF2-40B4-BE49-F238E27FC236}">
                    <a16:creationId xmlns:a16="http://schemas.microsoft.com/office/drawing/2014/main" id="{9592053F-8CA4-6B40-95EB-652716D0F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0" name="Graphic 59">
                <a:extLst>
                  <a:ext uri="{FF2B5EF4-FFF2-40B4-BE49-F238E27FC236}">
                    <a16:creationId xmlns:a16="http://schemas.microsoft.com/office/drawing/2014/main" id="{EE150A7F-E99B-7947-8BBC-A9C00416E5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1" name="Graphic 60">
                <a:extLst>
                  <a:ext uri="{FF2B5EF4-FFF2-40B4-BE49-F238E27FC236}">
                    <a16:creationId xmlns:a16="http://schemas.microsoft.com/office/drawing/2014/main" id="{AF9F8331-275D-174A-91F5-C190D3626E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2" name="Graphic 61">
                <a:extLst>
                  <a:ext uri="{FF2B5EF4-FFF2-40B4-BE49-F238E27FC236}">
                    <a16:creationId xmlns:a16="http://schemas.microsoft.com/office/drawing/2014/main" id="{47AC8DC2-4184-F642-827D-0295ED180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3" name="Graphic 62">
                <a:extLst>
                  <a:ext uri="{FF2B5EF4-FFF2-40B4-BE49-F238E27FC236}">
                    <a16:creationId xmlns:a16="http://schemas.microsoft.com/office/drawing/2014/main" id="{C3BCAB65-9FF5-DC43-90D6-8B75EFA80D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4" name="Graphic 63">
                <a:extLst>
                  <a:ext uri="{FF2B5EF4-FFF2-40B4-BE49-F238E27FC236}">
                    <a16:creationId xmlns:a16="http://schemas.microsoft.com/office/drawing/2014/main" id="{3F4F802E-91C4-E145-BCAD-59CDDEA8F2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5" name="Graphic 64">
                <a:extLst>
                  <a:ext uri="{FF2B5EF4-FFF2-40B4-BE49-F238E27FC236}">
                    <a16:creationId xmlns:a16="http://schemas.microsoft.com/office/drawing/2014/main" id="{39DD4AF9-5A8B-3946-B718-53D190DABC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7" name="Group 16">
              <a:extLst>
                <a:ext uri="{FF2B5EF4-FFF2-40B4-BE49-F238E27FC236}">
                  <a16:creationId xmlns:a16="http://schemas.microsoft.com/office/drawing/2014/main" id="{E1419E87-29AB-D34C-9C51-97944A43F2AE}"/>
                </a:ext>
              </a:extLst>
            </p:cNvPr>
            <p:cNvGrpSpPr/>
            <p:nvPr userDrawn="1"/>
          </p:nvGrpSpPr>
          <p:grpSpPr>
            <a:xfrm>
              <a:off x="487364" y="3871323"/>
              <a:ext cx="12600713" cy="1005840"/>
              <a:chOff x="487364" y="341313"/>
              <a:chExt cx="12600713" cy="1005840"/>
            </a:xfrm>
            <a:grpFill/>
          </p:grpSpPr>
          <p:pic>
            <p:nvPicPr>
              <p:cNvPr id="48" name="Graphic 47">
                <a:extLst>
                  <a:ext uri="{FF2B5EF4-FFF2-40B4-BE49-F238E27FC236}">
                    <a16:creationId xmlns:a16="http://schemas.microsoft.com/office/drawing/2014/main" id="{DED9393D-1D79-3948-AB74-26208627D4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9" name="Graphic 48">
                <a:extLst>
                  <a:ext uri="{FF2B5EF4-FFF2-40B4-BE49-F238E27FC236}">
                    <a16:creationId xmlns:a16="http://schemas.microsoft.com/office/drawing/2014/main" id="{16648FDC-2969-9840-8DEC-61A8B1B823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0" name="Graphic 49">
                <a:extLst>
                  <a:ext uri="{FF2B5EF4-FFF2-40B4-BE49-F238E27FC236}">
                    <a16:creationId xmlns:a16="http://schemas.microsoft.com/office/drawing/2014/main" id="{80477423-239E-D740-99D5-825F57F1B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1" name="Graphic 50">
                <a:extLst>
                  <a:ext uri="{FF2B5EF4-FFF2-40B4-BE49-F238E27FC236}">
                    <a16:creationId xmlns:a16="http://schemas.microsoft.com/office/drawing/2014/main" id="{9915284C-ADEA-A441-98D1-AE1F7C73D8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2" name="Graphic 51">
                <a:extLst>
                  <a:ext uri="{FF2B5EF4-FFF2-40B4-BE49-F238E27FC236}">
                    <a16:creationId xmlns:a16="http://schemas.microsoft.com/office/drawing/2014/main" id="{E4C7E77D-2B86-014F-A58A-87E75C6683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3" name="Graphic 52">
                <a:extLst>
                  <a:ext uri="{FF2B5EF4-FFF2-40B4-BE49-F238E27FC236}">
                    <a16:creationId xmlns:a16="http://schemas.microsoft.com/office/drawing/2014/main" id="{AF099AEF-1B93-A44F-A89F-8FA13F0883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4" name="Graphic 53">
                <a:extLst>
                  <a:ext uri="{FF2B5EF4-FFF2-40B4-BE49-F238E27FC236}">
                    <a16:creationId xmlns:a16="http://schemas.microsoft.com/office/drawing/2014/main" id="{8952E4D1-4429-7F44-AB47-49E00BB5B5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5" name="Graphic 54">
                <a:extLst>
                  <a:ext uri="{FF2B5EF4-FFF2-40B4-BE49-F238E27FC236}">
                    <a16:creationId xmlns:a16="http://schemas.microsoft.com/office/drawing/2014/main" id="{1D99E60A-224E-584D-BBDC-8963752FE1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6" name="Graphic 55">
                <a:extLst>
                  <a:ext uri="{FF2B5EF4-FFF2-40B4-BE49-F238E27FC236}">
                    <a16:creationId xmlns:a16="http://schemas.microsoft.com/office/drawing/2014/main" id="{917E19FD-C859-2D46-B08C-AC8C37AB01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65FD94A3-0ADC-3144-B585-B66BB910BC86}"/>
                </a:ext>
              </a:extLst>
            </p:cNvPr>
            <p:cNvGrpSpPr/>
            <p:nvPr userDrawn="1"/>
          </p:nvGrpSpPr>
          <p:grpSpPr>
            <a:xfrm>
              <a:off x="-288812" y="4785723"/>
              <a:ext cx="12600713" cy="1005840"/>
              <a:chOff x="487364" y="341313"/>
              <a:chExt cx="12600713" cy="1005840"/>
            </a:xfrm>
            <a:grpFill/>
          </p:grpSpPr>
          <p:pic>
            <p:nvPicPr>
              <p:cNvPr id="39" name="Graphic 38">
                <a:extLst>
                  <a:ext uri="{FF2B5EF4-FFF2-40B4-BE49-F238E27FC236}">
                    <a16:creationId xmlns:a16="http://schemas.microsoft.com/office/drawing/2014/main" id="{FF6AB5F5-C861-EB4E-9723-2F49778BF8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B399B595-CDBB-2D47-BF9F-1F06AE6179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3CA416F-C64F-874E-B04D-6252621C29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883A470E-17D7-F445-9FD3-D22A12A08F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6F5436B6-BFFB-D043-AE7D-9FFEB09389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E5125C5F-626A-FB46-9D75-5138FAC7D9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0FB9842F-8A60-F546-A7AC-62A6E06712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D7BB77A8-11E0-AC4C-BB76-1B50C4CA4E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8495462E-6A97-DD46-8706-9FC8B87D11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9" name="Group 18">
              <a:extLst>
                <a:ext uri="{FF2B5EF4-FFF2-40B4-BE49-F238E27FC236}">
                  <a16:creationId xmlns:a16="http://schemas.microsoft.com/office/drawing/2014/main" id="{D2330837-F526-B746-A3B3-A5CF5B37BA51}"/>
                </a:ext>
              </a:extLst>
            </p:cNvPr>
            <p:cNvGrpSpPr/>
            <p:nvPr userDrawn="1"/>
          </p:nvGrpSpPr>
          <p:grpSpPr>
            <a:xfrm>
              <a:off x="487364" y="5615063"/>
              <a:ext cx="12600713" cy="1005840"/>
              <a:chOff x="487364" y="341313"/>
              <a:chExt cx="12600713" cy="1005840"/>
            </a:xfrm>
            <a:grpFill/>
          </p:grpSpPr>
          <p:pic>
            <p:nvPicPr>
              <p:cNvPr id="30" name="Graphic 29">
                <a:extLst>
                  <a:ext uri="{FF2B5EF4-FFF2-40B4-BE49-F238E27FC236}">
                    <a16:creationId xmlns:a16="http://schemas.microsoft.com/office/drawing/2014/main" id="{7881C064-643B-2D4C-8439-CC368D3A88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1" name="Graphic 30">
                <a:extLst>
                  <a:ext uri="{FF2B5EF4-FFF2-40B4-BE49-F238E27FC236}">
                    <a16:creationId xmlns:a16="http://schemas.microsoft.com/office/drawing/2014/main" id="{19F64378-C854-F54B-AB44-A0E08C1964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2" name="Graphic 31">
                <a:extLst>
                  <a:ext uri="{FF2B5EF4-FFF2-40B4-BE49-F238E27FC236}">
                    <a16:creationId xmlns:a16="http://schemas.microsoft.com/office/drawing/2014/main" id="{56D87534-7F1D-AF43-87A8-C47DE64261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3" name="Graphic 32">
                <a:extLst>
                  <a:ext uri="{FF2B5EF4-FFF2-40B4-BE49-F238E27FC236}">
                    <a16:creationId xmlns:a16="http://schemas.microsoft.com/office/drawing/2014/main" id="{7B3B3B01-E06B-714C-8284-7A40250642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4" name="Graphic 33">
                <a:extLst>
                  <a:ext uri="{FF2B5EF4-FFF2-40B4-BE49-F238E27FC236}">
                    <a16:creationId xmlns:a16="http://schemas.microsoft.com/office/drawing/2014/main" id="{6E826691-ACE3-8244-9869-E31A1E41B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5" name="Graphic 34">
                <a:extLst>
                  <a:ext uri="{FF2B5EF4-FFF2-40B4-BE49-F238E27FC236}">
                    <a16:creationId xmlns:a16="http://schemas.microsoft.com/office/drawing/2014/main" id="{15F3E495-A0DD-504D-9946-9EDAA0C1AE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6" name="Graphic 35">
                <a:extLst>
                  <a:ext uri="{FF2B5EF4-FFF2-40B4-BE49-F238E27FC236}">
                    <a16:creationId xmlns:a16="http://schemas.microsoft.com/office/drawing/2014/main" id="{E76E04D2-D890-134F-B966-5DB47A0ABD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7" name="Graphic 36">
                <a:extLst>
                  <a:ext uri="{FF2B5EF4-FFF2-40B4-BE49-F238E27FC236}">
                    <a16:creationId xmlns:a16="http://schemas.microsoft.com/office/drawing/2014/main" id="{A16572F7-30EF-3442-8B0E-A97ACF2D8A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8" name="Graphic 37">
                <a:extLst>
                  <a:ext uri="{FF2B5EF4-FFF2-40B4-BE49-F238E27FC236}">
                    <a16:creationId xmlns:a16="http://schemas.microsoft.com/office/drawing/2014/main" id="{F64416C5-DA2C-6D4E-A284-66550338F2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0" name="Group 19">
              <a:extLst>
                <a:ext uri="{FF2B5EF4-FFF2-40B4-BE49-F238E27FC236}">
                  <a16:creationId xmlns:a16="http://schemas.microsoft.com/office/drawing/2014/main" id="{FD7D390D-A211-794B-819B-A1C754F98F31}"/>
                </a:ext>
              </a:extLst>
            </p:cNvPr>
            <p:cNvGrpSpPr/>
            <p:nvPr userDrawn="1"/>
          </p:nvGrpSpPr>
          <p:grpSpPr>
            <a:xfrm>
              <a:off x="-288812" y="6529463"/>
              <a:ext cx="12600713" cy="1005840"/>
              <a:chOff x="487364" y="341313"/>
              <a:chExt cx="12600713" cy="1005840"/>
            </a:xfrm>
            <a:grpFill/>
          </p:grpSpPr>
          <p:pic>
            <p:nvPicPr>
              <p:cNvPr id="21" name="Graphic 20">
                <a:extLst>
                  <a:ext uri="{FF2B5EF4-FFF2-40B4-BE49-F238E27FC236}">
                    <a16:creationId xmlns:a16="http://schemas.microsoft.com/office/drawing/2014/main" id="{EDFF7109-F581-534B-B0A1-AB7F6B58D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2" name="Graphic 21">
                <a:extLst>
                  <a:ext uri="{FF2B5EF4-FFF2-40B4-BE49-F238E27FC236}">
                    <a16:creationId xmlns:a16="http://schemas.microsoft.com/office/drawing/2014/main" id="{3BBD10A3-7D43-AA4B-9F87-3C22F8E418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3" name="Graphic 22">
                <a:extLst>
                  <a:ext uri="{FF2B5EF4-FFF2-40B4-BE49-F238E27FC236}">
                    <a16:creationId xmlns:a16="http://schemas.microsoft.com/office/drawing/2014/main" id="{A03D7657-ADFC-3E4D-BB21-70788ED912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4" name="Graphic 23">
                <a:extLst>
                  <a:ext uri="{FF2B5EF4-FFF2-40B4-BE49-F238E27FC236}">
                    <a16:creationId xmlns:a16="http://schemas.microsoft.com/office/drawing/2014/main" id="{1FDE49C6-962E-8F4C-81C4-9BEEC2FC6B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5" name="Graphic 24">
                <a:extLst>
                  <a:ext uri="{FF2B5EF4-FFF2-40B4-BE49-F238E27FC236}">
                    <a16:creationId xmlns:a16="http://schemas.microsoft.com/office/drawing/2014/main" id="{0B6D7512-638E-F14D-B603-2756E43ACB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6" name="Graphic 25">
                <a:extLst>
                  <a:ext uri="{FF2B5EF4-FFF2-40B4-BE49-F238E27FC236}">
                    <a16:creationId xmlns:a16="http://schemas.microsoft.com/office/drawing/2014/main" id="{BA873255-C0B9-BE4F-A42D-1B00C2EC97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7" name="Graphic 26">
                <a:extLst>
                  <a:ext uri="{FF2B5EF4-FFF2-40B4-BE49-F238E27FC236}">
                    <a16:creationId xmlns:a16="http://schemas.microsoft.com/office/drawing/2014/main" id="{B644C5E5-EAF5-6949-9301-E94A013C22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8" name="Graphic 27">
                <a:extLst>
                  <a:ext uri="{FF2B5EF4-FFF2-40B4-BE49-F238E27FC236}">
                    <a16:creationId xmlns:a16="http://schemas.microsoft.com/office/drawing/2014/main" id="{EEC5F7F1-2FD8-C742-8C68-5358B944BB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9" name="Graphic 28">
                <a:extLst>
                  <a:ext uri="{FF2B5EF4-FFF2-40B4-BE49-F238E27FC236}">
                    <a16:creationId xmlns:a16="http://schemas.microsoft.com/office/drawing/2014/main" id="{D237EEF1-84C0-B84B-880B-2A3A31C2C4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94" name="Content Placeholder 3">
            <a:extLst>
              <a:ext uri="{FF2B5EF4-FFF2-40B4-BE49-F238E27FC236}">
                <a16:creationId xmlns:a16="http://schemas.microsoft.com/office/drawing/2014/main" id="{D71628E6-AAA9-1147-8271-F2F34684A73C}"/>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5" name="Content Placeholder 3">
            <a:extLst>
              <a:ext uri="{FF2B5EF4-FFF2-40B4-BE49-F238E27FC236}">
                <a16:creationId xmlns:a16="http://schemas.microsoft.com/office/drawing/2014/main" id="{C697503C-EA1E-1F4A-9691-B7C448F15BC7}"/>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6" name="Content Placeholder 3">
            <a:extLst>
              <a:ext uri="{FF2B5EF4-FFF2-40B4-BE49-F238E27FC236}">
                <a16:creationId xmlns:a16="http://schemas.microsoft.com/office/drawing/2014/main" id="{913EC7AA-5851-0C40-8F33-34AACB21E7CE}"/>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9937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Boxes/Patter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2E7595-1CFB-8B4A-83D9-C2277B14FE7B}"/>
              </a:ext>
            </a:extLst>
          </p:cNvPr>
          <p:cNvSpPr/>
          <p:nvPr userDrawn="1"/>
        </p:nvSpPr>
        <p:spPr>
          <a:xfrm>
            <a:off x="0" y="0"/>
            <a:ext cx="12192000" cy="6400800"/>
          </a:xfrm>
          <a:prstGeom prst="rect">
            <a:avLst/>
          </a:pr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D94F680-5B68-BF4D-B877-A407ABA7F655}"/>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13" name="Group 12">
              <a:extLst>
                <a:ext uri="{FF2B5EF4-FFF2-40B4-BE49-F238E27FC236}">
                  <a16:creationId xmlns:a16="http://schemas.microsoft.com/office/drawing/2014/main" id="{3CB1C5A5-7B7F-EE4D-8D53-0361C97A6B12}"/>
                </a:ext>
              </a:extLst>
            </p:cNvPr>
            <p:cNvGrpSpPr/>
            <p:nvPr userDrawn="1"/>
          </p:nvGrpSpPr>
          <p:grpSpPr>
            <a:xfrm>
              <a:off x="487364" y="341313"/>
              <a:ext cx="12600713" cy="1005840"/>
              <a:chOff x="487364" y="341313"/>
              <a:chExt cx="12600713" cy="1005840"/>
            </a:xfrm>
            <a:grpFill/>
          </p:grpSpPr>
          <p:pic>
            <p:nvPicPr>
              <p:cNvPr id="84" name="Graphic 83">
                <a:extLst>
                  <a:ext uri="{FF2B5EF4-FFF2-40B4-BE49-F238E27FC236}">
                    <a16:creationId xmlns:a16="http://schemas.microsoft.com/office/drawing/2014/main" id="{3129AB0E-E363-F843-AA07-07EAA755C7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5" name="Graphic 84">
                <a:extLst>
                  <a:ext uri="{FF2B5EF4-FFF2-40B4-BE49-F238E27FC236}">
                    <a16:creationId xmlns:a16="http://schemas.microsoft.com/office/drawing/2014/main" id="{8161C204-8DDD-104C-ACB5-FA9A5DEF0C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6" name="Graphic 85">
                <a:extLst>
                  <a:ext uri="{FF2B5EF4-FFF2-40B4-BE49-F238E27FC236}">
                    <a16:creationId xmlns:a16="http://schemas.microsoft.com/office/drawing/2014/main" id="{B783834E-94E3-0C4B-BD3B-B6DE1A778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7" name="Graphic 86">
                <a:extLst>
                  <a:ext uri="{FF2B5EF4-FFF2-40B4-BE49-F238E27FC236}">
                    <a16:creationId xmlns:a16="http://schemas.microsoft.com/office/drawing/2014/main" id="{BFE10041-1108-AB45-87B8-2793907A733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8" name="Graphic 87">
                <a:extLst>
                  <a:ext uri="{FF2B5EF4-FFF2-40B4-BE49-F238E27FC236}">
                    <a16:creationId xmlns:a16="http://schemas.microsoft.com/office/drawing/2014/main" id="{C829C728-CEFC-E74B-99F0-FAF8D5641E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9" name="Graphic 88">
                <a:extLst>
                  <a:ext uri="{FF2B5EF4-FFF2-40B4-BE49-F238E27FC236}">
                    <a16:creationId xmlns:a16="http://schemas.microsoft.com/office/drawing/2014/main" id="{9846AEAD-F339-DA4E-8857-FDD9F87D32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90" name="Graphic 89">
                <a:extLst>
                  <a:ext uri="{FF2B5EF4-FFF2-40B4-BE49-F238E27FC236}">
                    <a16:creationId xmlns:a16="http://schemas.microsoft.com/office/drawing/2014/main" id="{5247EA2B-4708-E741-A829-DFB85FA2B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91" name="Graphic 90">
                <a:extLst>
                  <a:ext uri="{FF2B5EF4-FFF2-40B4-BE49-F238E27FC236}">
                    <a16:creationId xmlns:a16="http://schemas.microsoft.com/office/drawing/2014/main" id="{488D16AA-CC98-2349-A32E-0557C63D5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92" name="Graphic 91">
                <a:extLst>
                  <a:ext uri="{FF2B5EF4-FFF2-40B4-BE49-F238E27FC236}">
                    <a16:creationId xmlns:a16="http://schemas.microsoft.com/office/drawing/2014/main" id="{643BBC7D-3DD9-B54E-9FFA-19437BB7EE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F568C2B-F05E-A64E-9EB8-2C830B612439}"/>
                </a:ext>
              </a:extLst>
            </p:cNvPr>
            <p:cNvGrpSpPr/>
            <p:nvPr userDrawn="1"/>
          </p:nvGrpSpPr>
          <p:grpSpPr>
            <a:xfrm>
              <a:off x="-288812" y="1255713"/>
              <a:ext cx="12600713" cy="1005840"/>
              <a:chOff x="487364" y="341313"/>
              <a:chExt cx="12600713" cy="1005840"/>
            </a:xfrm>
            <a:grpFill/>
          </p:grpSpPr>
          <p:pic>
            <p:nvPicPr>
              <p:cNvPr id="75" name="Graphic 74">
                <a:extLst>
                  <a:ext uri="{FF2B5EF4-FFF2-40B4-BE49-F238E27FC236}">
                    <a16:creationId xmlns:a16="http://schemas.microsoft.com/office/drawing/2014/main" id="{A173950E-565F-7944-8A99-7DC5953F35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6" name="Graphic 75">
                <a:extLst>
                  <a:ext uri="{FF2B5EF4-FFF2-40B4-BE49-F238E27FC236}">
                    <a16:creationId xmlns:a16="http://schemas.microsoft.com/office/drawing/2014/main" id="{DBB0AB42-E11B-604D-AC88-91FC117219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7" name="Graphic 76">
                <a:extLst>
                  <a:ext uri="{FF2B5EF4-FFF2-40B4-BE49-F238E27FC236}">
                    <a16:creationId xmlns:a16="http://schemas.microsoft.com/office/drawing/2014/main" id="{741ADC49-4CB0-004F-882B-AA82EB68DF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8" name="Graphic 77">
                <a:extLst>
                  <a:ext uri="{FF2B5EF4-FFF2-40B4-BE49-F238E27FC236}">
                    <a16:creationId xmlns:a16="http://schemas.microsoft.com/office/drawing/2014/main" id="{B61BC04E-DF7F-7B4E-BFD3-195651959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9" name="Graphic 78">
                <a:extLst>
                  <a:ext uri="{FF2B5EF4-FFF2-40B4-BE49-F238E27FC236}">
                    <a16:creationId xmlns:a16="http://schemas.microsoft.com/office/drawing/2014/main" id="{ABD747C6-3C0B-4B4B-BD13-0F215037EB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0" name="Graphic 79">
                <a:extLst>
                  <a:ext uri="{FF2B5EF4-FFF2-40B4-BE49-F238E27FC236}">
                    <a16:creationId xmlns:a16="http://schemas.microsoft.com/office/drawing/2014/main" id="{5EA8B82F-7F3D-2941-A563-D34734E9D4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1" name="Graphic 80">
                <a:extLst>
                  <a:ext uri="{FF2B5EF4-FFF2-40B4-BE49-F238E27FC236}">
                    <a16:creationId xmlns:a16="http://schemas.microsoft.com/office/drawing/2014/main" id="{7037279D-1A81-9C48-9D46-FB5E1DC7DA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2" name="Graphic 81">
                <a:extLst>
                  <a:ext uri="{FF2B5EF4-FFF2-40B4-BE49-F238E27FC236}">
                    <a16:creationId xmlns:a16="http://schemas.microsoft.com/office/drawing/2014/main" id="{6C2F2EF9-2EC2-874A-89FC-E6F94F0C03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3" name="Graphic 82">
                <a:extLst>
                  <a:ext uri="{FF2B5EF4-FFF2-40B4-BE49-F238E27FC236}">
                    <a16:creationId xmlns:a16="http://schemas.microsoft.com/office/drawing/2014/main" id="{908809B6-E479-C946-8CD1-6327E23968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D7417D09-F618-F546-9B40-A997F0AAB0C1}"/>
                </a:ext>
              </a:extLst>
            </p:cNvPr>
            <p:cNvGrpSpPr/>
            <p:nvPr userDrawn="1"/>
          </p:nvGrpSpPr>
          <p:grpSpPr>
            <a:xfrm>
              <a:off x="487364" y="2085053"/>
              <a:ext cx="12600713" cy="1005840"/>
              <a:chOff x="487364" y="341313"/>
              <a:chExt cx="12600713" cy="1005840"/>
            </a:xfrm>
            <a:grpFill/>
          </p:grpSpPr>
          <p:pic>
            <p:nvPicPr>
              <p:cNvPr id="66" name="Graphic 65">
                <a:extLst>
                  <a:ext uri="{FF2B5EF4-FFF2-40B4-BE49-F238E27FC236}">
                    <a16:creationId xmlns:a16="http://schemas.microsoft.com/office/drawing/2014/main" id="{3F4507C5-93E1-0A41-8A19-0510885250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7" name="Graphic 66">
                <a:extLst>
                  <a:ext uri="{FF2B5EF4-FFF2-40B4-BE49-F238E27FC236}">
                    <a16:creationId xmlns:a16="http://schemas.microsoft.com/office/drawing/2014/main" id="{ECCBEFA9-5181-1A4E-9042-297B00B1CD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8" name="Graphic 67">
                <a:extLst>
                  <a:ext uri="{FF2B5EF4-FFF2-40B4-BE49-F238E27FC236}">
                    <a16:creationId xmlns:a16="http://schemas.microsoft.com/office/drawing/2014/main" id="{0F90F93D-7E99-1C48-8A32-38DE2A32CB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9" name="Graphic 68">
                <a:extLst>
                  <a:ext uri="{FF2B5EF4-FFF2-40B4-BE49-F238E27FC236}">
                    <a16:creationId xmlns:a16="http://schemas.microsoft.com/office/drawing/2014/main" id="{CD81F49C-3EDA-D845-A215-D8050FD26F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0" name="Graphic 69">
                <a:extLst>
                  <a:ext uri="{FF2B5EF4-FFF2-40B4-BE49-F238E27FC236}">
                    <a16:creationId xmlns:a16="http://schemas.microsoft.com/office/drawing/2014/main" id="{5444184A-C2AD-7F48-8D15-9CA8231495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1" name="Graphic 70">
                <a:extLst>
                  <a:ext uri="{FF2B5EF4-FFF2-40B4-BE49-F238E27FC236}">
                    <a16:creationId xmlns:a16="http://schemas.microsoft.com/office/drawing/2014/main" id="{9C994DD5-215E-D14D-A458-D992E548A9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2" name="Graphic 71">
                <a:extLst>
                  <a:ext uri="{FF2B5EF4-FFF2-40B4-BE49-F238E27FC236}">
                    <a16:creationId xmlns:a16="http://schemas.microsoft.com/office/drawing/2014/main" id="{B128ED80-C01F-CD45-9A8E-A38D999D5F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3" name="Graphic 72">
                <a:extLst>
                  <a:ext uri="{FF2B5EF4-FFF2-40B4-BE49-F238E27FC236}">
                    <a16:creationId xmlns:a16="http://schemas.microsoft.com/office/drawing/2014/main" id="{49AAEB22-558A-D244-AD97-65C8BC5C91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4" name="Graphic 73">
                <a:extLst>
                  <a:ext uri="{FF2B5EF4-FFF2-40B4-BE49-F238E27FC236}">
                    <a16:creationId xmlns:a16="http://schemas.microsoft.com/office/drawing/2014/main" id="{6291E062-6AD6-7141-984E-E843924241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6" name="Group 15">
              <a:extLst>
                <a:ext uri="{FF2B5EF4-FFF2-40B4-BE49-F238E27FC236}">
                  <a16:creationId xmlns:a16="http://schemas.microsoft.com/office/drawing/2014/main" id="{7F958567-0468-B147-8099-B1D47A9C6BF2}"/>
                </a:ext>
              </a:extLst>
            </p:cNvPr>
            <p:cNvGrpSpPr/>
            <p:nvPr userDrawn="1"/>
          </p:nvGrpSpPr>
          <p:grpSpPr>
            <a:xfrm>
              <a:off x="-288812" y="2999453"/>
              <a:ext cx="12600713" cy="1005840"/>
              <a:chOff x="487364" y="341313"/>
              <a:chExt cx="12600713" cy="1005840"/>
            </a:xfrm>
            <a:grpFill/>
          </p:grpSpPr>
          <p:pic>
            <p:nvPicPr>
              <p:cNvPr id="57" name="Graphic 56">
                <a:extLst>
                  <a:ext uri="{FF2B5EF4-FFF2-40B4-BE49-F238E27FC236}">
                    <a16:creationId xmlns:a16="http://schemas.microsoft.com/office/drawing/2014/main" id="{D142FE0B-1C81-294E-83BA-133E0A9200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8" name="Graphic 57">
                <a:extLst>
                  <a:ext uri="{FF2B5EF4-FFF2-40B4-BE49-F238E27FC236}">
                    <a16:creationId xmlns:a16="http://schemas.microsoft.com/office/drawing/2014/main" id="{9D7ECA46-00AE-AF4F-BCAA-503D22996B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9" name="Graphic 58">
                <a:extLst>
                  <a:ext uri="{FF2B5EF4-FFF2-40B4-BE49-F238E27FC236}">
                    <a16:creationId xmlns:a16="http://schemas.microsoft.com/office/drawing/2014/main" id="{9592053F-8CA4-6B40-95EB-652716D0F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0" name="Graphic 59">
                <a:extLst>
                  <a:ext uri="{FF2B5EF4-FFF2-40B4-BE49-F238E27FC236}">
                    <a16:creationId xmlns:a16="http://schemas.microsoft.com/office/drawing/2014/main" id="{EE150A7F-E99B-7947-8BBC-A9C00416E5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1" name="Graphic 60">
                <a:extLst>
                  <a:ext uri="{FF2B5EF4-FFF2-40B4-BE49-F238E27FC236}">
                    <a16:creationId xmlns:a16="http://schemas.microsoft.com/office/drawing/2014/main" id="{AF9F8331-275D-174A-91F5-C190D3626E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2" name="Graphic 61">
                <a:extLst>
                  <a:ext uri="{FF2B5EF4-FFF2-40B4-BE49-F238E27FC236}">
                    <a16:creationId xmlns:a16="http://schemas.microsoft.com/office/drawing/2014/main" id="{47AC8DC2-4184-F642-827D-0295ED180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3" name="Graphic 62">
                <a:extLst>
                  <a:ext uri="{FF2B5EF4-FFF2-40B4-BE49-F238E27FC236}">
                    <a16:creationId xmlns:a16="http://schemas.microsoft.com/office/drawing/2014/main" id="{C3BCAB65-9FF5-DC43-90D6-8B75EFA80D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4" name="Graphic 63">
                <a:extLst>
                  <a:ext uri="{FF2B5EF4-FFF2-40B4-BE49-F238E27FC236}">
                    <a16:creationId xmlns:a16="http://schemas.microsoft.com/office/drawing/2014/main" id="{3F4F802E-91C4-E145-BCAD-59CDDEA8F2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5" name="Graphic 64">
                <a:extLst>
                  <a:ext uri="{FF2B5EF4-FFF2-40B4-BE49-F238E27FC236}">
                    <a16:creationId xmlns:a16="http://schemas.microsoft.com/office/drawing/2014/main" id="{39DD4AF9-5A8B-3946-B718-53D190DABC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7" name="Group 16">
              <a:extLst>
                <a:ext uri="{FF2B5EF4-FFF2-40B4-BE49-F238E27FC236}">
                  <a16:creationId xmlns:a16="http://schemas.microsoft.com/office/drawing/2014/main" id="{E1419E87-29AB-D34C-9C51-97944A43F2AE}"/>
                </a:ext>
              </a:extLst>
            </p:cNvPr>
            <p:cNvGrpSpPr/>
            <p:nvPr userDrawn="1"/>
          </p:nvGrpSpPr>
          <p:grpSpPr>
            <a:xfrm>
              <a:off x="487364" y="3871323"/>
              <a:ext cx="12600713" cy="1005840"/>
              <a:chOff x="487364" y="341313"/>
              <a:chExt cx="12600713" cy="1005840"/>
            </a:xfrm>
            <a:grpFill/>
          </p:grpSpPr>
          <p:pic>
            <p:nvPicPr>
              <p:cNvPr id="48" name="Graphic 47">
                <a:extLst>
                  <a:ext uri="{FF2B5EF4-FFF2-40B4-BE49-F238E27FC236}">
                    <a16:creationId xmlns:a16="http://schemas.microsoft.com/office/drawing/2014/main" id="{DED9393D-1D79-3948-AB74-26208627D4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9" name="Graphic 48">
                <a:extLst>
                  <a:ext uri="{FF2B5EF4-FFF2-40B4-BE49-F238E27FC236}">
                    <a16:creationId xmlns:a16="http://schemas.microsoft.com/office/drawing/2014/main" id="{16648FDC-2969-9840-8DEC-61A8B1B823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0" name="Graphic 49">
                <a:extLst>
                  <a:ext uri="{FF2B5EF4-FFF2-40B4-BE49-F238E27FC236}">
                    <a16:creationId xmlns:a16="http://schemas.microsoft.com/office/drawing/2014/main" id="{80477423-239E-D740-99D5-825F57F1B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1" name="Graphic 50">
                <a:extLst>
                  <a:ext uri="{FF2B5EF4-FFF2-40B4-BE49-F238E27FC236}">
                    <a16:creationId xmlns:a16="http://schemas.microsoft.com/office/drawing/2014/main" id="{9915284C-ADEA-A441-98D1-AE1F7C73D8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2" name="Graphic 51">
                <a:extLst>
                  <a:ext uri="{FF2B5EF4-FFF2-40B4-BE49-F238E27FC236}">
                    <a16:creationId xmlns:a16="http://schemas.microsoft.com/office/drawing/2014/main" id="{E4C7E77D-2B86-014F-A58A-87E75C6683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3" name="Graphic 52">
                <a:extLst>
                  <a:ext uri="{FF2B5EF4-FFF2-40B4-BE49-F238E27FC236}">
                    <a16:creationId xmlns:a16="http://schemas.microsoft.com/office/drawing/2014/main" id="{AF099AEF-1B93-A44F-A89F-8FA13F0883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4" name="Graphic 53">
                <a:extLst>
                  <a:ext uri="{FF2B5EF4-FFF2-40B4-BE49-F238E27FC236}">
                    <a16:creationId xmlns:a16="http://schemas.microsoft.com/office/drawing/2014/main" id="{8952E4D1-4429-7F44-AB47-49E00BB5B5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5" name="Graphic 54">
                <a:extLst>
                  <a:ext uri="{FF2B5EF4-FFF2-40B4-BE49-F238E27FC236}">
                    <a16:creationId xmlns:a16="http://schemas.microsoft.com/office/drawing/2014/main" id="{1D99E60A-224E-584D-BBDC-8963752FE1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6" name="Graphic 55">
                <a:extLst>
                  <a:ext uri="{FF2B5EF4-FFF2-40B4-BE49-F238E27FC236}">
                    <a16:creationId xmlns:a16="http://schemas.microsoft.com/office/drawing/2014/main" id="{917E19FD-C859-2D46-B08C-AC8C37AB01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65FD94A3-0ADC-3144-B585-B66BB910BC86}"/>
                </a:ext>
              </a:extLst>
            </p:cNvPr>
            <p:cNvGrpSpPr/>
            <p:nvPr userDrawn="1"/>
          </p:nvGrpSpPr>
          <p:grpSpPr>
            <a:xfrm>
              <a:off x="-288812" y="4785723"/>
              <a:ext cx="12600713" cy="1005840"/>
              <a:chOff x="487364" y="341313"/>
              <a:chExt cx="12600713" cy="1005840"/>
            </a:xfrm>
            <a:grpFill/>
          </p:grpSpPr>
          <p:pic>
            <p:nvPicPr>
              <p:cNvPr id="39" name="Graphic 38">
                <a:extLst>
                  <a:ext uri="{FF2B5EF4-FFF2-40B4-BE49-F238E27FC236}">
                    <a16:creationId xmlns:a16="http://schemas.microsoft.com/office/drawing/2014/main" id="{FF6AB5F5-C861-EB4E-9723-2F49778BF8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B399B595-CDBB-2D47-BF9F-1F06AE6179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3CA416F-C64F-874E-B04D-6252621C29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883A470E-17D7-F445-9FD3-D22A12A08F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6F5436B6-BFFB-D043-AE7D-9FFEB09389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E5125C5F-626A-FB46-9D75-5138FAC7D9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0FB9842F-8A60-F546-A7AC-62A6E06712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D7BB77A8-11E0-AC4C-BB76-1B50C4CA4E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8495462E-6A97-DD46-8706-9FC8B87D11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9" name="Group 18">
              <a:extLst>
                <a:ext uri="{FF2B5EF4-FFF2-40B4-BE49-F238E27FC236}">
                  <a16:creationId xmlns:a16="http://schemas.microsoft.com/office/drawing/2014/main" id="{D2330837-F526-B746-A3B3-A5CF5B37BA51}"/>
                </a:ext>
              </a:extLst>
            </p:cNvPr>
            <p:cNvGrpSpPr/>
            <p:nvPr userDrawn="1"/>
          </p:nvGrpSpPr>
          <p:grpSpPr>
            <a:xfrm>
              <a:off x="487364" y="5615063"/>
              <a:ext cx="12600713" cy="1005840"/>
              <a:chOff x="487364" y="341313"/>
              <a:chExt cx="12600713" cy="1005840"/>
            </a:xfrm>
            <a:grpFill/>
          </p:grpSpPr>
          <p:pic>
            <p:nvPicPr>
              <p:cNvPr id="30" name="Graphic 29">
                <a:extLst>
                  <a:ext uri="{FF2B5EF4-FFF2-40B4-BE49-F238E27FC236}">
                    <a16:creationId xmlns:a16="http://schemas.microsoft.com/office/drawing/2014/main" id="{7881C064-643B-2D4C-8439-CC368D3A88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1" name="Graphic 30">
                <a:extLst>
                  <a:ext uri="{FF2B5EF4-FFF2-40B4-BE49-F238E27FC236}">
                    <a16:creationId xmlns:a16="http://schemas.microsoft.com/office/drawing/2014/main" id="{19F64378-C854-F54B-AB44-A0E08C1964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2" name="Graphic 31">
                <a:extLst>
                  <a:ext uri="{FF2B5EF4-FFF2-40B4-BE49-F238E27FC236}">
                    <a16:creationId xmlns:a16="http://schemas.microsoft.com/office/drawing/2014/main" id="{56D87534-7F1D-AF43-87A8-C47DE64261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3" name="Graphic 32">
                <a:extLst>
                  <a:ext uri="{FF2B5EF4-FFF2-40B4-BE49-F238E27FC236}">
                    <a16:creationId xmlns:a16="http://schemas.microsoft.com/office/drawing/2014/main" id="{7B3B3B01-E06B-714C-8284-7A40250642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4" name="Graphic 33">
                <a:extLst>
                  <a:ext uri="{FF2B5EF4-FFF2-40B4-BE49-F238E27FC236}">
                    <a16:creationId xmlns:a16="http://schemas.microsoft.com/office/drawing/2014/main" id="{6E826691-ACE3-8244-9869-E31A1E41B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5" name="Graphic 34">
                <a:extLst>
                  <a:ext uri="{FF2B5EF4-FFF2-40B4-BE49-F238E27FC236}">
                    <a16:creationId xmlns:a16="http://schemas.microsoft.com/office/drawing/2014/main" id="{15F3E495-A0DD-504D-9946-9EDAA0C1AE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6" name="Graphic 35">
                <a:extLst>
                  <a:ext uri="{FF2B5EF4-FFF2-40B4-BE49-F238E27FC236}">
                    <a16:creationId xmlns:a16="http://schemas.microsoft.com/office/drawing/2014/main" id="{E76E04D2-D890-134F-B966-5DB47A0ABD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7" name="Graphic 36">
                <a:extLst>
                  <a:ext uri="{FF2B5EF4-FFF2-40B4-BE49-F238E27FC236}">
                    <a16:creationId xmlns:a16="http://schemas.microsoft.com/office/drawing/2014/main" id="{A16572F7-30EF-3442-8B0E-A97ACF2D8A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8" name="Graphic 37">
                <a:extLst>
                  <a:ext uri="{FF2B5EF4-FFF2-40B4-BE49-F238E27FC236}">
                    <a16:creationId xmlns:a16="http://schemas.microsoft.com/office/drawing/2014/main" id="{F64416C5-DA2C-6D4E-A284-66550338F2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0" name="Group 19">
              <a:extLst>
                <a:ext uri="{FF2B5EF4-FFF2-40B4-BE49-F238E27FC236}">
                  <a16:creationId xmlns:a16="http://schemas.microsoft.com/office/drawing/2014/main" id="{FD7D390D-A211-794B-819B-A1C754F98F31}"/>
                </a:ext>
              </a:extLst>
            </p:cNvPr>
            <p:cNvGrpSpPr/>
            <p:nvPr userDrawn="1"/>
          </p:nvGrpSpPr>
          <p:grpSpPr>
            <a:xfrm>
              <a:off x="-288812" y="6529463"/>
              <a:ext cx="12600713" cy="1005840"/>
              <a:chOff x="487364" y="341313"/>
              <a:chExt cx="12600713" cy="1005840"/>
            </a:xfrm>
            <a:grpFill/>
          </p:grpSpPr>
          <p:pic>
            <p:nvPicPr>
              <p:cNvPr id="21" name="Graphic 20">
                <a:extLst>
                  <a:ext uri="{FF2B5EF4-FFF2-40B4-BE49-F238E27FC236}">
                    <a16:creationId xmlns:a16="http://schemas.microsoft.com/office/drawing/2014/main" id="{EDFF7109-F581-534B-B0A1-AB7F6B58D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2" name="Graphic 21">
                <a:extLst>
                  <a:ext uri="{FF2B5EF4-FFF2-40B4-BE49-F238E27FC236}">
                    <a16:creationId xmlns:a16="http://schemas.microsoft.com/office/drawing/2014/main" id="{3BBD10A3-7D43-AA4B-9F87-3C22F8E418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3" name="Graphic 22">
                <a:extLst>
                  <a:ext uri="{FF2B5EF4-FFF2-40B4-BE49-F238E27FC236}">
                    <a16:creationId xmlns:a16="http://schemas.microsoft.com/office/drawing/2014/main" id="{A03D7657-ADFC-3E4D-BB21-70788ED912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4" name="Graphic 23">
                <a:extLst>
                  <a:ext uri="{FF2B5EF4-FFF2-40B4-BE49-F238E27FC236}">
                    <a16:creationId xmlns:a16="http://schemas.microsoft.com/office/drawing/2014/main" id="{1FDE49C6-962E-8F4C-81C4-9BEEC2FC6B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5" name="Graphic 24">
                <a:extLst>
                  <a:ext uri="{FF2B5EF4-FFF2-40B4-BE49-F238E27FC236}">
                    <a16:creationId xmlns:a16="http://schemas.microsoft.com/office/drawing/2014/main" id="{0B6D7512-638E-F14D-B603-2756E43ACB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6" name="Graphic 25">
                <a:extLst>
                  <a:ext uri="{FF2B5EF4-FFF2-40B4-BE49-F238E27FC236}">
                    <a16:creationId xmlns:a16="http://schemas.microsoft.com/office/drawing/2014/main" id="{BA873255-C0B9-BE4F-A42D-1B00C2EC97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7" name="Graphic 26">
                <a:extLst>
                  <a:ext uri="{FF2B5EF4-FFF2-40B4-BE49-F238E27FC236}">
                    <a16:creationId xmlns:a16="http://schemas.microsoft.com/office/drawing/2014/main" id="{B644C5E5-EAF5-6949-9301-E94A013C22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8" name="Graphic 27">
                <a:extLst>
                  <a:ext uri="{FF2B5EF4-FFF2-40B4-BE49-F238E27FC236}">
                    <a16:creationId xmlns:a16="http://schemas.microsoft.com/office/drawing/2014/main" id="{EEC5F7F1-2FD8-C742-8C68-5358B944BB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9" name="Graphic 28">
                <a:extLst>
                  <a:ext uri="{FF2B5EF4-FFF2-40B4-BE49-F238E27FC236}">
                    <a16:creationId xmlns:a16="http://schemas.microsoft.com/office/drawing/2014/main" id="{D237EEF1-84C0-B84B-880B-2A3A31C2C4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94" name="Content Placeholder 3">
            <a:extLst>
              <a:ext uri="{FF2B5EF4-FFF2-40B4-BE49-F238E27FC236}">
                <a16:creationId xmlns:a16="http://schemas.microsoft.com/office/drawing/2014/main" id="{823684C9-1980-5742-8D1A-F038938AFDB0}"/>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5" name="Content Placeholder 3">
            <a:extLst>
              <a:ext uri="{FF2B5EF4-FFF2-40B4-BE49-F238E27FC236}">
                <a16:creationId xmlns:a16="http://schemas.microsoft.com/office/drawing/2014/main" id="{7688BA10-CA3A-3249-996E-4423AE5211F1}"/>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6" name="Content Placeholder 3">
            <a:extLst>
              <a:ext uri="{FF2B5EF4-FFF2-40B4-BE49-F238E27FC236}">
                <a16:creationId xmlns:a16="http://schemas.microsoft.com/office/drawing/2014/main" id="{15AF016B-2C0F-1541-A3A8-0B5CC598634B}"/>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7" name="Content Placeholder 3">
            <a:extLst>
              <a:ext uri="{FF2B5EF4-FFF2-40B4-BE49-F238E27FC236}">
                <a16:creationId xmlns:a16="http://schemas.microsoft.com/office/drawing/2014/main" id="{4DC0BA6F-3A0D-0644-BB0B-37E3E2D4EE43}"/>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6668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C">
    <p:bg>
      <p:bgPr>
        <a:gradFill>
          <a:gsLst>
            <a:gs pos="100000">
              <a:srgbClr val="00AF9A"/>
            </a:gs>
            <a:gs pos="0">
              <a:schemeClr val="accent4"/>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8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60DF9B95-2C74-3D4C-BBC5-79986CE406F8}"/>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13">
            <a:extLst>
              <a:ext uri="{FF2B5EF4-FFF2-40B4-BE49-F238E27FC236}">
                <a16:creationId xmlns:a16="http://schemas.microsoft.com/office/drawing/2014/main" id="{2155C7E5-6A4F-5441-A8F1-64E8366EDA0B}"/>
              </a:ext>
            </a:extLst>
          </p:cNvPr>
          <p:cNvPicPr>
            <a:picLocks noChangeAspect="1"/>
          </p:cNvPicPr>
          <p:nvPr userDrawn="1"/>
        </p:nvPicPr>
        <p:blipFill>
          <a:blip r:embed="rId4"/>
          <a:srcRect/>
          <a:stretch/>
        </p:blipFill>
        <p:spPr>
          <a:xfrm>
            <a:off x="498408" y="6502817"/>
            <a:ext cx="960120" cy="274320"/>
          </a:xfrm>
          <a:prstGeom prst="rect">
            <a:avLst/>
          </a:prstGeom>
        </p:spPr>
      </p:pic>
      <p:sp>
        <p:nvSpPr>
          <p:cNvPr id="3" name="Footer Placeholder 2">
            <a:extLst>
              <a:ext uri="{FF2B5EF4-FFF2-40B4-BE49-F238E27FC236}">
                <a16:creationId xmlns:a16="http://schemas.microsoft.com/office/drawing/2014/main" id="{E362C715-67E1-804C-AE4E-DB4E37AEE4ED}"/>
              </a:ext>
            </a:extLst>
          </p:cNvPr>
          <p:cNvSpPr>
            <a:spLocks noGrp="1"/>
          </p:cNvSpPr>
          <p:nvPr>
            <p:ph type="ftr" sz="quarter" idx="10"/>
          </p:nvPr>
        </p:nvSpPr>
        <p:spPr/>
        <p:txBody>
          <a:bodyPr/>
          <a:lstStyle/>
          <a:p>
            <a:r>
              <a:rPr lang="en-US"/>
              <a:t>© KPA 2019. ALL RIGHTS RESERVED. </a:t>
            </a:r>
            <a:endParaRPr lang="en-US" dirty="0"/>
          </a:p>
        </p:txBody>
      </p:sp>
      <p:sp>
        <p:nvSpPr>
          <p:cNvPr id="4" name="Slide Number Placeholder 3">
            <a:extLst>
              <a:ext uri="{FF2B5EF4-FFF2-40B4-BE49-F238E27FC236}">
                <a16:creationId xmlns:a16="http://schemas.microsoft.com/office/drawing/2014/main" id="{992F9198-87A1-3C46-A44F-DC616A564A5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90" name="Title 1">
            <a:extLst>
              <a:ext uri="{FF2B5EF4-FFF2-40B4-BE49-F238E27FC236}">
                <a16:creationId xmlns:a16="http://schemas.microsoft.com/office/drawing/2014/main" id="{10686436-DFF8-124B-A286-365725FC9B0C}"/>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6343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Boxes/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21A19F-C267-EA4B-8666-D90A5B6147FF}"/>
              </a:ext>
            </a:extLst>
          </p:cNvPr>
          <p:cNvSpPr>
            <a:spLocks noGrp="1"/>
          </p:cNvSpPr>
          <p:nvPr>
            <p:ph type="pic" sz="quarter" idx="22"/>
          </p:nvPr>
        </p:nvSpPr>
        <p:spPr>
          <a:xfrm>
            <a:off x="0" y="0"/>
            <a:ext cx="12192000" cy="6400800"/>
          </a:xfrm>
          <a:solidFill>
            <a:schemeClr val="bg1">
              <a:lumMod val="75000"/>
            </a:schemeClr>
          </a:solidFill>
        </p:spPr>
        <p:txBody>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Content Placeholder 3">
            <a:extLst>
              <a:ext uri="{FF2B5EF4-FFF2-40B4-BE49-F238E27FC236}">
                <a16:creationId xmlns:a16="http://schemas.microsoft.com/office/drawing/2014/main" id="{76A9CCD6-DB04-9742-BC06-3DDF3344F2D3}"/>
              </a:ext>
            </a:extLst>
          </p:cNvPr>
          <p:cNvSpPr>
            <a:spLocks noGrp="1"/>
          </p:cNvSpPr>
          <p:nvPr>
            <p:ph sz="quarter" idx="23"/>
          </p:nvPr>
        </p:nvSpPr>
        <p:spPr>
          <a:xfrm>
            <a:off x="3864862"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1" name="Content Placeholder 3">
            <a:extLst>
              <a:ext uri="{FF2B5EF4-FFF2-40B4-BE49-F238E27FC236}">
                <a16:creationId xmlns:a16="http://schemas.microsoft.com/office/drawing/2014/main" id="{F8F21B1A-34C6-3B4A-A2D7-98EB9D08B82F}"/>
              </a:ext>
            </a:extLst>
          </p:cNvPr>
          <p:cNvSpPr>
            <a:spLocks noGrp="1"/>
          </p:cNvSpPr>
          <p:nvPr>
            <p:ph sz="quarter" idx="24"/>
          </p:nvPr>
        </p:nvSpPr>
        <p:spPr>
          <a:xfrm>
            <a:off x="7256648"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a:extLst>
              <a:ext uri="{FF2B5EF4-FFF2-40B4-BE49-F238E27FC236}">
                <a16:creationId xmlns:a16="http://schemas.microsoft.com/office/drawing/2014/main" id="{F0203D37-5FFF-CA40-8BFA-1FCF1A6EB5F0}"/>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8570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Boxes/Image">
    <p:spTree>
      <p:nvGrpSpPr>
        <p:cNvPr id="1" name=""/>
        <p:cNvGrpSpPr/>
        <p:nvPr/>
      </p:nvGrpSpPr>
      <p:grpSpPr>
        <a:xfrm>
          <a:off x="0" y="0"/>
          <a:ext cx="0" cy="0"/>
          <a:chOff x="0" y="0"/>
          <a:chExt cx="0" cy="0"/>
        </a:xfrm>
      </p:grpSpPr>
      <p:sp>
        <p:nvSpPr>
          <p:cNvPr id="94" name="Picture Placeholder 4">
            <a:extLst>
              <a:ext uri="{FF2B5EF4-FFF2-40B4-BE49-F238E27FC236}">
                <a16:creationId xmlns:a16="http://schemas.microsoft.com/office/drawing/2014/main" id="{B247A025-C39A-C34A-BA0C-A7CF44132356}"/>
              </a:ext>
            </a:extLst>
          </p:cNvPr>
          <p:cNvSpPr>
            <a:spLocks noGrp="1"/>
          </p:cNvSpPr>
          <p:nvPr>
            <p:ph type="pic" sz="quarter" idx="25"/>
          </p:nvPr>
        </p:nvSpPr>
        <p:spPr>
          <a:xfrm>
            <a:off x="0" y="0"/>
            <a:ext cx="12192000" cy="6400800"/>
          </a:xfrm>
          <a:solidFill>
            <a:schemeClr val="bg1">
              <a:lumMod val="75000"/>
            </a:schemeClr>
          </a:solidFill>
        </p:spPr>
        <p:txBody>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1" name="Content Placeholder 3">
            <a:extLst>
              <a:ext uri="{FF2B5EF4-FFF2-40B4-BE49-F238E27FC236}">
                <a16:creationId xmlns:a16="http://schemas.microsoft.com/office/drawing/2014/main" id="{4141F8F8-3687-DD44-B10B-5C42D8745119}"/>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a:extLst>
              <a:ext uri="{FF2B5EF4-FFF2-40B4-BE49-F238E27FC236}">
                <a16:creationId xmlns:a16="http://schemas.microsoft.com/office/drawing/2014/main" id="{B52FBAFD-A5E9-F440-8BEB-3652EF15F79A}"/>
              </a:ext>
            </a:extLst>
          </p:cNvPr>
          <p:cNvSpPr>
            <a:spLocks noGrp="1"/>
          </p:cNvSpPr>
          <p:nvPr>
            <p:ph sz="quarter" idx="26"/>
          </p:nvPr>
        </p:nvSpPr>
        <p:spPr>
          <a:xfrm>
            <a:off x="3187047"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5512BF85-040D-0146-9C21-D8D376C106FB}"/>
              </a:ext>
            </a:extLst>
          </p:cNvPr>
          <p:cNvSpPr>
            <a:spLocks noGrp="1"/>
          </p:cNvSpPr>
          <p:nvPr>
            <p:ph sz="quarter" idx="27"/>
          </p:nvPr>
        </p:nvSpPr>
        <p:spPr>
          <a:xfrm>
            <a:off x="5901019"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3">
            <a:extLst>
              <a:ext uri="{FF2B5EF4-FFF2-40B4-BE49-F238E27FC236}">
                <a16:creationId xmlns:a16="http://schemas.microsoft.com/office/drawing/2014/main" id="{A7E364C2-B4BC-C545-B1D6-482EE2D8AF85}"/>
              </a:ext>
            </a:extLst>
          </p:cNvPr>
          <p:cNvSpPr>
            <a:spLocks noGrp="1"/>
          </p:cNvSpPr>
          <p:nvPr>
            <p:ph sz="quarter" idx="28"/>
          </p:nvPr>
        </p:nvSpPr>
        <p:spPr>
          <a:xfrm>
            <a:off x="8614992"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3852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Image/Boxes">
    <p:spTree>
      <p:nvGrpSpPr>
        <p:cNvPr id="1" name=""/>
        <p:cNvGrpSpPr/>
        <p:nvPr/>
      </p:nvGrpSpPr>
      <p:grpSpPr>
        <a:xfrm>
          <a:off x="0" y="0"/>
          <a:ext cx="0" cy="0"/>
          <a:chOff x="0" y="0"/>
          <a:chExt cx="0" cy="0"/>
        </a:xfrm>
      </p:grpSpPr>
      <p:sp>
        <p:nvSpPr>
          <p:cNvPr id="12" name="Content Placeholder 22">
            <a:extLst>
              <a:ext uri="{FF2B5EF4-FFF2-40B4-BE49-F238E27FC236}">
                <a16:creationId xmlns:a16="http://schemas.microsoft.com/office/drawing/2014/main" id="{23213584-BCEE-6642-B3BB-1BE47055BD7C}"/>
              </a:ext>
            </a:extLst>
          </p:cNvPr>
          <p:cNvSpPr>
            <a:spLocks noGrp="1"/>
          </p:cNvSpPr>
          <p:nvPr>
            <p:ph sz="quarter" idx="33"/>
          </p:nvPr>
        </p:nvSpPr>
        <p:spPr>
          <a:xfrm>
            <a:off x="3859609"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9" name="Picture Placeholder 23">
            <a:extLst>
              <a:ext uri="{FF2B5EF4-FFF2-40B4-BE49-F238E27FC236}">
                <a16:creationId xmlns:a16="http://schemas.microsoft.com/office/drawing/2014/main" id="{67EB5107-9D84-8F46-A371-2FDDEE7C9A6F}"/>
              </a:ext>
            </a:extLst>
          </p:cNvPr>
          <p:cNvSpPr>
            <a:spLocks noGrp="1"/>
          </p:cNvSpPr>
          <p:nvPr>
            <p:ph type="pic" sz="quarter" idx="30"/>
          </p:nvPr>
        </p:nvSpPr>
        <p:spPr>
          <a:xfrm>
            <a:off x="3860009"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a:p>
        </p:txBody>
      </p:sp>
      <p:sp>
        <p:nvSpPr>
          <p:cNvPr id="25" name="Picture Placeholder 23">
            <a:extLst>
              <a:ext uri="{FF2B5EF4-FFF2-40B4-BE49-F238E27FC236}">
                <a16:creationId xmlns:a16="http://schemas.microsoft.com/office/drawing/2014/main" id="{9E886566-4F6F-A249-9829-052DDDAFC4E8}"/>
              </a:ext>
            </a:extLst>
          </p:cNvPr>
          <p:cNvSpPr>
            <a:spLocks noGrp="1"/>
          </p:cNvSpPr>
          <p:nvPr>
            <p:ph type="pic" sz="quarter" idx="32"/>
          </p:nvPr>
        </p:nvSpPr>
        <p:spPr>
          <a:xfrm>
            <a:off x="7246543"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a:p>
        </p:txBody>
      </p:sp>
      <p:sp>
        <p:nvSpPr>
          <p:cNvPr id="23" name="Content Placeholder 22">
            <a:extLst>
              <a:ext uri="{FF2B5EF4-FFF2-40B4-BE49-F238E27FC236}">
                <a16:creationId xmlns:a16="http://schemas.microsoft.com/office/drawing/2014/main" id="{B4F920EE-C2FF-6641-9038-10C91587FB2B}"/>
              </a:ext>
            </a:extLst>
          </p:cNvPr>
          <p:cNvSpPr>
            <a:spLocks noGrp="1"/>
          </p:cNvSpPr>
          <p:nvPr>
            <p:ph sz="quarter" idx="26"/>
          </p:nvPr>
        </p:nvSpPr>
        <p:spPr>
          <a:xfrm>
            <a:off x="473075"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4" name="Picture Placeholder 23">
            <a:extLst>
              <a:ext uri="{FF2B5EF4-FFF2-40B4-BE49-F238E27FC236}">
                <a16:creationId xmlns:a16="http://schemas.microsoft.com/office/drawing/2014/main" id="{BD0A3451-B053-2B41-A663-8D33B7990940}"/>
              </a:ext>
            </a:extLst>
          </p:cNvPr>
          <p:cNvSpPr>
            <a:spLocks noGrp="1"/>
          </p:cNvSpPr>
          <p:nvPr>
            <p:ph type="pic" sz="quarter" idx="27"/>
          </p:nvPr>
        </p:nvSpPr>
        <p:spPr>
          <a:xfrm>
            <a:off x="473075"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301C316C-B84D-B84A-8748-BD76AE59BC8C}"/>
              </a:ext>
            </a:extLst>
          </p:cNvPr>
          <p:cNvSpPr>
            <a:spLocks noGrp="1"/>
          </p:cNvSpPr>
          <p:nvPr>
            <p:ph type="ftr" sz="quarter" idx="28"/>
          </p:nvPr>
        </p:nvSpPr>
        <p:spPr/>
        <p:txBody>
          <a:bodyPr/>
          <a:lstStyle/>
          <a:p>
            <a:r>
              <a:rPr lang="en-US"/>
              <a:t>© KPA 2020. ALL RIGHTS RESERVED. </a:t>
            </a:r>
          </a:p>
        </p:txBody>
      </p:sp>
      <p:sp>
        <p:nvSpPr>
          <p:cNvPr id="13" name="Content Placeholder 22">
            <a:extLst>
              <a:ext uri="{FF2B5EF4-FFF2-40B4-BE49-F238E27FC236}">
                <a16:creationId xmlns:a16="http://schemas.microsoft.com/office/drawing/2014/main" id="{84B8EC05-97DE-594E-8972-EF31306B510C}"/>
              </a:ext>
            </a:extLst>
          </p:cNvPr>
          <p:cNvSpPr>
            <a:spLocks noGrp="1"/>
          </p:cNvSpPr>
          <p:nvPr>
            <p:ph sz="quarter" idx="34"/>
          </p:nvPr>
        </p:nvSpPr>
        <p:spPr>
          <a:xfrm>
            <a:off x="7246543"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1667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ur Image/Boxe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53DE527-CA3C-504A-BD6B-F6EC174F996E}"/>
              </a:ext>
            </a:extLst>
          </p:cNvPr>
          <p:cNvSpPr>
            <a:spLocks noGrp="1"/>
          </p:cNvSpPr>
          <p:nvPr>
            <p:ph type="pic" sz="quarter" idx="21"/>
          </p:nvPr>
        </p:nvSpPr>
        <p:spPr>
          <a:xfrm>
            <a:off x="473392"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C88E2351-EC18-B045-AAE4-4C8836591CAF}"/>
              </a:ext>
            </a:extLst>
          </p:cNvPr>
          <p:cNvSpPr>
            <a:spLocks noGrp="1"/>
          </p:cNvSpPr>
          <p:nvPr>
            <p:ph type="pic" sz="quarter" idx="23"/>
          </p:nvPr>
        </p:nvSpPr>
        <p:spPr>
          <a:xfrm>
            <a:off x="3183139"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a:p>
        </p:txBody>
      </p:sp>
      <p:sp>
        <p:nvSpPr>
          <p:cNvPr id="22" name="Picture Placeholder 21">
            <a:extLst>
              <a:ext uri="{FF2B5EF4-FFF2-40B4-BE49-F238E27FC236}">
                <a16:creationId xmlns:a16="http://schemas.microsoft.com/office/drawing/2014/main" id="{1158FA2E-02FC-B449-8AEF-3FD9F626310C}"/>
              </a:ext>
            </a:extLst>
          </p:cNvPr>
          <p:cNvSpPr>
            <a:spLocks noGrp="1"/>
          </p:cNvSpPr>
          <p:nvPr>
            <p:ph type="pic" sz="quarter" idx="25"/>
          </p:nvPr>
        </p:nvSpPr>
        <p:spPr>
          <a:xfrm>
            <a:off x="5881734"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a:p>
        </p:txBody>
      </p:sp>
      <p:sp>
        <p:nvSpPr>
          <p:cNvPr id="24" name="Picture Placeholder 23">
            <a:extLst>
              <a:ext uri="{FF2B5EF4-FFF2-40B4-BE49-F238E27FC236}">
                <a16:creationId xmlns:a16="http://schemas.microsoft.com/office/drawing/2014/main" id="{BD0A3451-B053-2B41-A663-8D33B7990940}"/>
              </a:ext>
            </a:extLst>
          </p:cNvPr>
          <p:cNvSpPr>
            <a:spLocks noGrp="1"/>
          </p:cNvSpPr>
          <p:nvPr>
            <p:ph type="pic" sz="quarter" idx="27"/>
          </p:nvPr>
        </p:nvSpPr>
        <p:spPr>
          <a:xfrm>
            <a:off x="8591481"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301C316C-B84D-B84A-8748-BD76AE59BC8C}"/>
              </a:ext>
            </a:extLst>
          </p:cNvPr>
          <p:cNvSpPr>
            <a:spLocks noGrp="1"/>
          </p:cNvSpPr>
          <p:nvPr>
            <p:ph type="ftr" sz="quarter" idx="28"/>
          </p:nvPr>
        </p:nvSpPr>
        <p:spPr/>
        <p:txBody>
          <a:bodyPr/>
          <a:lstStyle/>
          <a:p>
            <a:r>
              <a:rPr lang="en-US"/>
              <a:t>© KPA 2020. ALL RIGHTS RESERVED. </a:t>
            </a:r>
          </a:p>
        </p:txBody>
      </p:sp>
      <p:sp>
        <p:nvSpPr>
          <p:cNvPr id="16" name="Content Placeholder 22">
            <a:extLst>
              <a:ext uri="{FF2B5EF4-FFF2-40B4-BE49-F238E27FC236}">
                <a16:creationId xmlns:a16="http://schemas.microsoft.com/office/drawing/2014/main" id="{1D3B20FD-1151-7343-A0BB-AAAB7D54E9B2}"/>
              </a:ext>
            </a:extLst>
          </p:cNvPr>
          <p:cNvSpPr>
            <a:spLocks noGrp="1"/>
          </p:cNvSpPr>
          <p:nvPr>
            <p:ph sz="quarter" idx="29"/>
          </p:nvPr>
        </p:nvSpPr>
        <p:spPr>
          <a:xfrm>
            <a:off x="473392"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5" name="Content Placeholder 22">
            <a:extLst>
              <a:ext uri="{FF2B5EF4-FFF2-40B4-BE49-F238E27FC236}">
                <a16:creationId xmlns:a16="http://schemas.microsoft.com/office/drawing/2014/main" id="{99060033-B8F4-EF4B-8559-9235855E7F58}"/>
              </a:ext>
            </a:extLst>
          </p:cNvPr>
          <p:cNvSpPr>
            <a:spLocks noGrp="1"/>
          </p:cNvSpPr>
          <p:nvPr>
            <p:ph sz="quarter" idx="30"/>
          </p:nvPr>
        </p:nvSpPr>
        <p:spPr>
          <a:xfrm>
            <a:off x="3183139"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6" name="Content Placeholder 22">
            <a:extLst>
              <a:ext uri="{FF2B5EF4-FFF2-40B4-BE49-F238E27FC236}">
                <a16:creationId xmlns:a16="http://schemas.microsoft.com/office/drawing/2014/main" id="{4C84C6CA-EDF2-6348-82E5-E3C3CE21CBCC}"/>
              </a:ext>
            </a:extLst>
          </p:cNvPr>
          <p:cNvSpPr>
            <a:spLocks noGrp="1"/>
          </p:cNvSpPr>
          <p:nvPr>
            <p:ph sz="quarter" idx="31"/>
          </p:nvPr>
        </p:nvSpPr>
        <p:spPr>
          <a:xfrm>
            <a:off x="5881734"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7" name="Content Placeholder 22">
            <a:extLst>
              <a:ext uri="{FF2B5EF4-FFF2-40B4-BE49-F238E27FC236}">
                <a16:creationId xmlns:a16="http://schemas.microsoft.com/office/drawing/2014/main" id="{194DC3A5-8860-DD45-B04F-A8BD375FFA23}"/>
              </a:ext>
            </a:extLst>
          </p:cNvPr>
          <p:cNvSpPr>
            <a:spLocks noGrp="1"/>
          </p:cNvSpPr>
          <p:nvPr>
            <p:ph sz="quarter" idx="32"/>
          </p:nvPr>
        </p:nvSpPr>
        <p:spPr>
          <a:xfrm>
            <a:off x="8591481"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76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Image A">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A2DAD98E-EE9A-CE4A-A690-BED7715D6E10}"/>
              </a:ext>
            </a:extLst>
          </p:cNvPr>
          <p:cNvSpPr>
            <a:spLocks noGrp="1"/>
          </p:cNvSpPr>
          <p:nvPr>
            <p:ph sz="half" idx="1"/>
          </p:nvPr>
        </p:nvSpPr>
        <p:spPr>
          <a:xfrm>
            <a:off x="5286375" y="1596589"/>
            <a:ext cx="6424613" cy="438511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AE76681-84C2-444F-818C-D13B65DE717B}"/>
              </a:ext>
            </a:extLst>
          </p:cNvPr>
          <p:cNvSpPr>
            <a:spLocks noGrp="1"/>
          </p:cNvSpPr>
          <p:nvPr>
            <p:ph type="ftr" sz="quarter" idx="13"/>
          </p:nvPr>
        </p:nvSpPr>
        <p:spPr/>
        <p:txBody>
          <a:bodyPr/>
          <a:lstStyle/>
          <a:p>
            <a:r>
              <a:rPr lang="en-US"/>
              <a:t>© KPA 2020. ALL RIGHTS RESERVED. </a:t>
            </a:r>
          </a:p>
        </p:txBody>
      </p:sp>
      <p:sp>
        <p:nvSpPr>
          <p:cNvPr id="11" name="Slide Number Placeholder 10">
            <a:extLst>
              <a:ext uri="{FF2B5EF4-FFF2-40B4-BE49-F238E27FC236}">
                <a16:creationId xmlns:a16="http://schemas.microsoft.com/office/drawing/2014/main" id="{E0F86BCD-8AD8-9C43-994A-644B0F5C742C}"/>
              </a:ext>
            </a:extLst>
          </p:cNvPr>
          <p:cNvSpPr>
            <a:spLocks noGrp="1"/>
          </p:cNvSpPr>
          <p:nvPr>
            <p:ph type="sldNum" sz="quarter" idx="14"/>
          </p:nvPr>
        </p:nvSpPr>
        <p:spPr/>
        <p:txBody>
          <a:bodyPr/>
          <a:lstStyle/>
          <a:p>
            <a:r>
              <a:rPr lang="en-US"/>
              <a:t>PG </a:t>
            </a:r>
            <a:fld id="{82E5F845-5360-AC48-894D-E3ACF0C39174}" type="slidenum">
              <a:rPr lang="en-US" smtClean="0"/>
              <a:pPr/>
              <a:t>‹#›</a:t>
            </a:fld>
            <a:endParaRPr lang="en-US"/>
          </a:p>
        </p:txBody>
      </p:sp>
      <p:sp>
        <p:nvSpPr>
          <p:cNvPr id="12" name="Picture Placeholder 11">
            <a:extLst>
              <a:ext uri="{FF2B5EF4-FFF2-40B4-BE49-F238E27FC236}">
                <a16:creationId xmlns:a16="http://schemas.microsoft.com/office/drawing/2014/main" id="{8369AF5B-B433-7A42-B9DA-2684664DE296}"/>
              </a:ext>
            </a:extLst>
          </p:cNvPr>
          <p:cNvSpPr>
            <a:spLocks noGrp="1"/>
          </p:cNvSpPr>
          <p:nvPr>
            <p:ph type="pic" sz="quarter" idx="15"/>
          </p:nvPr>
        </p:nvSpPr>
        <p:spPr>
          <a:xfrm>
            <a:off x="1" y="0"/>
            <a:ext cx="4324921" cy="6400799"/>
          </a:xfrm>
          <a:custGeom>
            <a:avLst/>
            <a:gdLst>
              <a:gd name="connsiteX0" fmla="*/ 0 w 4324921"/>
              <a:gd name="connsiteY0" fmla="*/ 0 h 6400799"/>
              <a:gd name="connsiteX1" fmla="*/ 3088882 w 4324921"/>
              <a:gd name="connsiteY1" fmla="*/ 0 h 6400799"/>
              <a:gd name="connsiteX2" fmla="*/ 4324921 w 4324921"/>
              <a:gd name="connsiteY2" fmla="*/ 6400799 h 6400799"/>
              <a:gd name="connsiteX3" fmla="*/ 0 w 4324921"/>
              <a:gd name="connsiteY3" fmla="*/ 6400799 h 6400799"/>
            </a:gdLst>
            <a:ahLst/>
            <a:cxnLst>
              <a:cxn ang="0">
                <a:pos x="connsiteX0" y="connsiteY0"/>
              </a:cxn>
              <a:cxn ang="0">
                <a:pos x="connsiteX1" y="connsiteY1"/>
              </a:cxn>
              <a:cxn ang="0">
                <a:pos x="connsiteX2" y="connsiteY2"/>
              </a:cxn>
              <a:cxn ang="0">
                <a:pos x="connsiteX3" y="connsiteY3"/>
              </a:cxn>
            </a:cxnLst>
            <a:rect l="l" t="t" r="r" b="b"/>
            <a:pathLst>
              <a:path w="4324921" h="6400799">
                <a:moveTo>
                  <a:pt x="0" y="0"/>
                </a:moveTo>
                <a:lnTo>
                  <a:pt x="3088882" y="0"/>
                </a:lnTo>
                <a:lnTo>
                  <a:pt x="4324921" y="6400799"/>
                </a:lnTo>
                <a:lnTo>
                  <a:pt x="0" y="6400799"/>
                </a:lnTo>
                <a:close/>
              </a:path>
            </a:pathLst>
          </a:custGeom>
          <a:solidFill>
            <a:schemeClr val="bg1">
              <a:lumMod val="75000"/>
              <a:alpha val="59000"/>
            </a:schemeClr>
          </a:solidFill>
        </p:spPr>
        <p:txBody>
          <a:bodyPr wrap="square">
            <a:noAutofit/>
          </a:bodyPr>
          <a:lstStyle/>
          <a:p>
            <a:endParaRPr lang="en-US"/>
          </a:p>
        </p:txBody>
      </p:sp>
      <p:sp>
        <p:nvSpPr>
          <p:cNvPr id="23" name="Title 22">
            <a:extLst>
              <a:ext uri="{FF2B5EF4-FFF2-40B4-BE49-F238E27FC236}">
                <a16:creationId xmlns:a16="http://schemas.microsoft.com/office/drawing/2014/main" id="{056C6024-1A2C-684D-A8DE-3E564C80B49D}"/>
              </a:ext>
            </a:extLst>
          </p:cNvPr>
          <p:cNvSpPr>
            <a:spLocks noGrp="1"/>
          </p:cNvSpPr>
          <p:nvPr>
            <p:ph type="title"/>
          </p:nvPr>
        </p:nvSpPr>
        <p:spPr>
          <a:xfrm>
            <a:off x="5286375" y="346208"/>
            <a:ext cx="6424613" cy="1148364"/>
          </a:xfrm>
        </p:spPr>
        <p:txBody>
          <a:bodyPr/>
          <a:lstStyle/>
          <a:p>
            <a:r>
              <a:rPr lang="en-US" dirty="0"/>
              <a:t>Click to edit Master title style</a:t>
            </a:r>
          </a:p>
        </p:txBody>
      </p:sp>
      <p:sp>
        <p:nvSpPr>
          <p:cNvPr id="33" name="Freeform 32">
            <a:extLst>
              <a:ext uri="{FF2B5EF4-FFF2-40B4-BE49-F238E27FC236}">
                <a16:creationId xmlns:a16="http://schemas.microsoft.com/office/drawing/2014/main" id="{CCADF171-0AC3-4F43-851D-EDA50D67A501}"/>
              </a:ext>
            </a:extLst>
          </p:cNvPr>
          <p:cNvSpPr/>
          <p:nvPr userDrawn="1"/>
        </p:nvSpPr>
        <p:spPr>
          <a:xfrm rot="4744871">
            <a:off x="3098490" y="-17059"/>
            <a:ext cx="2379589" cy="1996505"/>
          </a:xfrm>
          <a:custGeom>
            <a:avLst/>
            <a:gdLst>
              <a:gd name="connsiteX0" fmla="*/ 0 w 2379589"/>
              <a:gd name="connsiteY0" fmla="*/ 1985812 h 1996505"/>
              <a:gd name="connsiteX1" fmla="*/ 383084 w 2379589"/>
              <a:gd name="connsiteY1" fmla="*/ 0 h 1996505"/>
              <a:gd name="connsiteX2" fmla="*/ 2379589 w 2379589"/>
              <a:gd name="connsiteY2" fmla="*/ 1996505 h 1996505"/>
              <a:gd name="connsiteX3" fmla="*/ 0 w 2379589"/>
              <a:gd name="connsiteY3" fmla="*/ 1996505 h 1996505"/>
            </a:gdLst>
            <a:ahLst/>
            <a:cxnLst>
              <a:cxn ang="0">
                <a:pos x="connsiteX0" y="connsiteY0"/>
              </a:cxn>
              <a:cxn ang="0">
                <a:pos x="connsiteX1" y="connsiteY1"/>
              </a:cxn>
              <a:cxn ang="0">
                <a:pos x="connsiteX2" y="connsiteY2"/>
              </a:cxn>
              <a:cxn ang="0">
                <a:pos x="connsiteX3" y="connsiteY3"/>
              </a:cxn>
            </a:cxnLst>
            <a:rect l="l" t="t" r="r" b="b"/>
            <a:pathLst>
              <a:path w="2379589" h="1996505">
                <a:moveTo>
                  <a:pt x="0" y="1985812"/>
                </a:moveTo>
                <a:lnTo>
                  <a:pt x="383084" y="0"/>
                </a:lnTo>
                <a:lnTo>
                  <a:pt x="2379589" y="1996505"/>
                </a:lnTo>
                <a:lnTo>
                  <a:pt x="0" y="1996505"/>
                </a:lnTo>
                <a:close/>
              </a:path>
            </a:pathLst>
          </a:custGeom>
          <a:gradFill>
            <a:gsLst>
              <a:gs pos="100000">
                <a:srgbClr val="40D389">
                  <a:alpha val="90000"/>
                </a:srgbClr>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7">
            <a:extLst>
              <a:ext uri="{FF2B5EF4-FFF2-40B4-BE49-F238E27FC236}">
                <a16:creationId xmlns:a16="http://schemas.microsoft.com/office/drawing/2014/main" id="{7F38456D-291A-A642-B0D8-479A020862BA}"/>
              </a:ext>
            </a:extLst>
          </p:cNvPr>
          <p:cNvSpPr>
            <a:spLocks noGrp="1"/>
          </p:cNvSpPr>
          <p:nvPr>
            <p:ph type="body" sz="quarter" idx="16" hasCustomPrompt="1"/>
          </p:nvPr>
        </p:nvSpPr>
        <p:spPr>
          <a:xfrm>
            <a:off x="5282696" y="952073"/>
            <a:ext cx="64246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00094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Image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2C6F9CF-08D3-EA4C-9698-650304A86B61}"/>
              </a:ext>
            </a:extLst>
          </p:cNvPr>
          <p:cNvSpPr>
            <a:spLocks noGrp="1"/>
          </p:cNvSpPr>
          <p:nvPr>
            <p:ph type="pic" sz="quarter" idx="12"/>
          </p:nvPr>
        </p:nvSpPr>
        <p:spPr>
          <a:xfrm>
            <a:off x="4552950" y="0"/>
            <a:ext cx="7639050" cy="6400800"/>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7639050" h="6388155">
                <a:moveTo>
                  <a:pt x="0" y="0"/>
                </a:moveTo>
                <a:lnTo>
                  <a:pt x="7639050" y="0"/>
                </a:lnTo>
                <a:lnTo>
                  <a:pt x="7639050" y="6388155"/>
                </a:lnTo>
                <a:lnTo>
                  <a:pt x="1188908" y="6388155"/>
                </a:lnTo>
                <a:close/>
              </a:path>
            </a:pathLst>
          </a:custGeom>
          <a:solidFill>
            <a:schemeClr val="bg1">
              <a:lumMod val="75000"/>
            </a:schemeClr>
          </a:solidFill>
        </p:spPr>
        <p:txBody>
          <a:bodyPr wrap="square">
            <a:noAutofit/>
          </a:bodyPr>
          <a:lstStyle/>
          <a:p>
            <a:endParaRPr lang="en-US"/>
          </a:p>
        </p:txBody>
      </p:sp>
      <p:sp>
        <p:nvSpPr>
          <p:cNvPr id="6" name="Title Placeholder 1">
            <a:extLst>
              <a:ext uri="{FF2B5EF4-FFF2-40B4-BE49-F238E27FC236}">
                <a16:creationId xmlns:a16="http://schemas.microsoft.com/office/drawing/2014/main" id="{149F022A-3621-B446-B677-3BD1E282D0C4}"/>
              </a:ext>
            </a:extLst>
          </p:cNvPr>
          <p:cNvSpPr>
            <a:spLocks noGrp="1"/>
          </p:cNvSpPr>
          <p:nvPr>
            <p:ph type="title"/>
          </p:nvPr>
        </p:nvSpPr>
        <p:spPr>
          <a:xfrm>
            <a:off x="473075" y="346208"/>
            <a:ext cx="3983311" cy="1148364"/>
          </a:xfrm>
          <a:prstGeom prst="rect">
            <a:avLst/>
          </a:prstGeom>
        </p:spPr>
        <p:txBody>
          <a:bodyPr vert="horz" lIns="0" tIns="0" rIns="0" bIns="0" rtlCol="0" anchor="t" anchorCtr="0">
            <a:normAutofit/>
          </a:bodyPr>
          <a:lstStyle>
            <a:lvl1pPr>
              <a:defRPr>
                <a:solidFill>
                  <a:schemeClr val="tx1">
                    <a:lumMod val="85000"/>
                    <a:lumOff val="15000"/>
                  </a:schemeClr>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FBA94D2D-239F-1344-9402-006685E7E88A}"/>
              </a:ext>
            </a:extLst>
          </p:cNvPr>
          <p:cNvSpPr>
            <a:spLocks noGrp="1"/>
          </p:cNvSpPr>
          <p:nvPr>
            <p:ph sz="half" idx="11"/>
          </p:nvPr>
        </p:nvSpPr>
        <p:spPr>
          <a:xfrm>
            <a:off x="473075" y="1595439"/>
            <a:ext cx="3983311" cy="4386262"/>
          </a:xfrm>
          <a:prstGeom prst="rect">
            <a:avLst/>
          </a:prstGeom>
        </p:spPr>
        <p:txBody>
          <a:bodyPr anchor="t"/>
          <a:lstStyle>
            <a:lvl1pPr>
              <a:buClr>
                <a:schemeClr val="accent2"/>
              </a:buClr>
              <a:defRPr>
                <a:solidFill>
                  <a:schemeClr val="tx1">
                    <a:lumMod val="85000"/>
                    <a:lumOff val="15000"/>
                  </a:schemeClr>
                </a:solidFill>
              </a:defRPr>
            </a:lvl1pPr>
            <a:lvl2pPr>
              <a:buClr>
                <a:schemeClr val="tx1">
                  <a:lumMod val="85000"/>
                  <a:lumOff val="15000"/>
                </a:schemeClr>
              </a:buClr>
              <a:defRPr>
                <a:solidFill>
                  <a:schemeClr val="tx1">
                    <a:lumMod val="85000"/>
                    <a:lumOff val="15000"/>
                  </a:schemeClr>
                </a:solidFill>
              </a:defRPr>
            </a:lvl2pPr>
            <a:lvl3pPr>
              <a:buClr>
                <a:schemeClr val="tx1">
                  <a:lumMod val="85000"/>
                  <a:lumOff val="15000"/>
                </a:schemeClr>
              </a:buClr>
              <a:defRPr>
                <a:solidFill>
                  <a:schemeClr val="tx1">
                    <a:lumMod val="85000"/>
                    <a:lumOff val="15000"/>
                  </a:schemeClr>
                </a:solidFill>
              </a:defRPr>
            </a:lvl3pPr>
            <a:lvl4pPr>
              <a:buClr>
                <a:schemeClr val="tx1">
                  <a:lumMod val="85000"/>
                  <a:lumOff val="15000"/>
                </a:schemeClr>
              </a:buClr>
              <a:defRPr>
                <a:solidFill>
                  <a:schemeClr val="tx1">
                    <a:lumMod val="85000"/>
                    <a:lumOff val="15000"/>
                  </a:schemeClr>
                </a:solidFill>
              </a:defRPr>
            </a:lvl4pPr>
            <a:lvl5pPr>
              <a:buClr>
                <a:schemeClr val="tx1">
                  <a:lumMod val="85000"/>
                  <a:lumOff val="15000"/>
                </a:schemeClr>
              </a:buCl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a16="http://schemas.microsoft.com/office/drawing/2014/main" id="{697B7F8C-0A19-9641-86B2-F4A82661C8D4}"/>
              </a:ext>
            </a:extLst>
          </p:cNvPr>
          <p:cNvSpPr>
            <a:spLocks noGrp="1"/>
          </p:cNvSpPr>
          <p:nvPr>
            <p:ph type="sldNum" sz="quarter" idx="13"/>
          </p:nvPr>
        </p:nvSpPr>
        <p:spPr/>
        <p:txBody>
          <a:bodyPr/>
          <a:lstStyle/>
          <a:p>
            <a:r>
              <a:rPr lang="en-US"/>
              <a:t>PG </a:t>
            </a:r>
            <a:fld id="{82E5F845-5360-AC48-894D-E3ACF0C39174}" type="slidenum">
              <a:rPr lang="en-US" smtClean="0"/>
              <a:pPr/>
              <a:t>‹#›</a:t>
            </a:fld>
            <a:endParaRPr lang="en-US"/>
          </a:p>
        </p:txBody>
      </p:sp>
      <p:sp>
        <p:nvSpPr>
          <p:cNvPr id="2" name="Footer Placeholder 1">
            <a:extLst>
              <a:ext uri="{FF2B5EF4-FFF2-40B4-BE49-F238E27FC236}">
                <a16:creationId xmlns:a16="http://schemas.microsoft.com/office/drawing/2014/main" id="{A77314FE-319E-2C47-9172-DF283B149D8F}"/>
              </a:ext>
            </a:extLst>
          </p:cNvPr>
          <p:cNvSpPr>
            <a:spLocks noGrp="1"/>
          </p:cNvSpPr>
          <p:nvPr>
            <p:ph type="ftr" sz="quarter" idx="14"/>
          </p:nvPr>
        </p:nvSpPr>
        <p:spPr/>
        <p:txBody>
          <a:bodyPr/>
          <a:lstStyle/>
          <a:p>
            <a:r>
              <a:rPr lang="en-US"/>
              <a:t>© KPA 2020. ALL RIGHTS RESERVED. </a:t>
            </a:r>
          </a:p>
        </p:txBody>
      </p:sp>
      <p:sp>
        <p:nvSpPr>
          <p:cNvPr id="20" name="Freeform 19">
            <a:extLst>
              <a:ext uri="{FF2B5EF4-FFF2-40B4-BE49-F238E27FC236}">
                <a16:creationId xmlns:a16="http://schemas.microsoft.com/office/drawing/2014/main" id="{80A6A7FF-0207-EE47-9209-237493188AE9}"/>
              </a:ext>
            </a:extLst>
          </p:cNvPr>
          <p:cNvSpPr/>
          <p:nvPr userDrawn="1"/>
        </p:nvSpPr>
        <p:spPr>
          <a:xfrm rot="4744871" flipH="1" flipV="1">
            <a:off x="3375856" y="4418124"/>
            <a:ext cx="2379589" cy="1996505"/>
          </a:xfrm>
          <a:custGeom>
            <a:avLst/>
            <a:gdLst>
              <a:gd name="connsiteX0" fmla="*/ 2379589 w 2379589"/>
              <a:gd name="connsiteY0" fmla="*/ 1996505 h 1996505"/>
              <a:gd name="connsiteX1" fmla="*/ 0 w 2379589"/>
              <a:gd name="connsiteY1" fmla="*/ 1996505 h 1996505"/>
              <a:gd name="connsiteX2" fmla="*/ 0 w 2379589"/>
              <a:gd name="connsiteY2" fmla="*/ 1985812 h 1996505"/>
              <a:gd name="connsiteX3" fmla="*/ 383084 w 2379589"/>
              <a:gd name="connsiteY3" fmla="*/ 0 h 1996505"/>
            </a:gdLst>
            <a:ahLst/>
            <a:cxnLst>
              <a:cxn ang="0">
                <a:pos x="connsiteX0" y="connsiteY0"/>
              </a:cxn>
              <a:cxn ang="0">
                <a:pos x="connsiteX1" y="connsiteY1"/>
              </a:cxn>
              <a:cxn ang="0">
                <a:pos x="connsiteX2" y="connsiteY2"/>
              </a:cxn>
              <a:cxn ang="0">
                <a:pos x="connsiteX3" y="connsiteY3"/>
              </a:cxn>
            </a:cxnLst>
            <a:rect l="l" t="t" r="r" b="b"/>
            <a:pathLst>
              <a:path w="2379589" h="1996505">
                <a:moveTo>
                  <a:pt x="2379589" y="1996505"/>
                </a:moveTo>
                <a:lnTo>
                  <a:pt x="0" y="1996505"/>
                </a:lnTo>
                <a:lnTo>
                  <a:pt x="0" y="1985812"/>
                </a:lnTo>
                <a:lnTo>
                  <a:pt x="383084" y="0"/>
                </a:lnTo>
                <a:close/>
              </a:path>
            </a:pathLst>
          </a:custGeom>
          <a:gradFill>
            <a:gsLst>
              <a:gs pos="100000">
                <a:srgbClr val="40D389">
                  <a:alpha val="90000"/>
                </a:srgbClr>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 Placeholder 7">
            <a:extLst>
              <a:ext uri="{FF2B5EF4-FFF2-40B4-BE49-F238E27FC236}">
                <a16:creationId xmlns:a16="http://schemas.microsoft.com/office/drawing/2014/main" id="{9B2BCCE7-3336-0748-8FB9-4EE57EA607FB}"/>
              </a:ext>
            </a:extLst>
          </p:cNvPr>
          <p:cNvSpPr>
            <a:spLocks noGrp="1"/>
          </p:cNvSpPr>
          <p:nvPr>
            <p:ph type="body" sz="quarter" idx="15" hasCustomPrompt="1"/>
          </p:nvPr>
        </p:nvSpPr>
        <p:spPr>
          <a:xfrm>
            <a:off x="473075" y="952073"/>
            <a:ext cx="3983311"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60364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Image C">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5925312"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a:t>© KPA 2020. ALL RIGHTS RESERVED. </a:t>
            </a:r>
          </a:p>
        </p:txBody>
      </p:sp>
      <p:sp>
        <p:nvSpPr>
          <p:cNvPr id="6" name="Picture Placeholder 5">
            <a:extLst>
              <a:ext uri="{FF2B5EF4-FFF2-40B4-BE49-F238E27FC236}">
                <a16:creationId xmlns:a16="http://schemas.microsoft.com/office/drawing/2014/main" id="{3E62EFA7-C552-924D-A0F7-16BDD894E11D}"/>
              </a:ext>
            </a:extLst>
          </p:cNvPr>
          <p:cNvSpPr>
            <a:spLocks noGrp="1"/>
          </p:cNvSpPr>
          <p:nvPr>
            <p:ph type="pic" sz="quarter" idx="17"/>
          </p:nvPr>
        </p:nvSpPr>
        <p:spPr>
          <a:xfrm>
            <a:off x="7268670" y="1595439"/>
            <a:ext cx="4114800" cy="4116241"/>
          </a:xfrm>
          <a:solidFill>
            <a:schemeClr val="bg1"/>
          </a:solidFill>
        </p:spPr>
        <p:txBody>
          <a:bodyPr/>
          <a:lstStyle/>
          <a:p>
            <a:endParaRPr lang="en-US"/>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78869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Laptop">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1595438"/>
            <a:ext cx="5128439"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a:t>© KPA 2020. ALL RIGHTS RESERVED. </a:t>
            </a:r>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9" name="Picture 8">
            <a:extLst>
              <a:ext uri="{FF2B5EF4-FFF2-40B4-BE49-F238E27FC236}">
                <a16:creationId xmlns:a16="http://schemas.microsoft.com/office/drawing/2014/main" id="{09C73E56-743E-0F43-911A-55079BB59164}"/>
              </a:ext>
            </a:extLst>
          </p:cNvPr>
          <p:cNvPicPr>
            <a:picLocks noChangeAspect="1"/>
          </p:cNvPicPr>
          <p:nvPr userDrawn="1"/>
        </p:nvPicPr>
        <p:blipFill>
          <a:blip r:embed="rId2"/>
          <a:srcRect/>
          <a:stretch/>
        </p:blipFill>
        <p:spPr>
          <a:xfrm>
            <a:off x="4856277" y="1625346"/>
            <a:ext cx="7503042" cy="4477418"/>
          </a:xfrm>
          <a:prstGeom prst="rect">
            <a:avLst/>
          </a:prstGeom>
        </p:spPr>
      </p:pic>
      <p:sp>
        <p:nvSpPr>
          <p:cNvPr id="14" name="Picture Placeholder 4">
            <a:extLst>
              <a:ext uri="{FF2B5EF4-FFF2-40B4-BE49-F238E27FC236}">
                <a16:creationId xmlns:a16="http://schemas.microsoft.com/office/drawing/2014/main" id="{F40978D0-E13B-A74A-AD9B-04ED271BF45A}"/>
              </a:ext>
            </a:extLst>
          </p:cNvPr>
          <p:cNvSpPr>
            <a:spLocks noGrp="1"/>
          </p:cNvSpPr>
          <p:nvPr>
            <p:ph type="pic" sz="quarter" idx="19"/>
          </p:nvPr>
        </p:nvSpPr>
        <p:spPr>
          <a:xfrm>
            <a:off x="6146800" y="1930400"/>
            <a:ext cx="4998720" cy="3322574"/>
          </a:xfrm>
          <a:prstGeom prst="round2SameRect">
            <a:avLst>
              <a:gd name="adj1" fmla="val 2516"/>
              <a:gd name="adj2" fmla="val 0"/>
            </a:avLst>
          </a:prstGeom>
          <a:solidFill>
            <a:schemeClr val="bg1">
              <a:lumMod val="75000"/>
            </a:schemeClr>
          </a:solidFill>
        </p:spPr>
        <p:txBody>
          <a:bodyPr anchor="ctr"/>
          <a:lstStyle>
            <a:lvl1pPr marL="0" indent="0" algn="ctr">
              <a:buNone/>
              <a:defRPr/>
            </a:lvl1pPr>
          </a:lstStyle>
          <a:p>
            <a:endParaRPr lang="en-US"/>
          </a:p>
        </p:txBody>
      </p:sp>
    </p:spTree>
    <p:extLst>
      <p:ext uri="{BB962C8B-B14F-4D97-AF65-F5344CB8AC3E}">
        <p14:creationId xmlns:p14="http://schemas.microsoft.com/office/powerpoint/2010/main" val="221095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Laptop Ligh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FDE069-EEAA-E743-883B-6666519D6A1E}"/>
              </a:ext>
            </a:extLst>
          </p:cNvPr>
          <p:cNvPicPr>
            <a:picLocks noChangeAspect="1"/>
          </p:cNvPicPr>
          <p:nvPr userDrawn="1"/>
        </p:nvPicPr>
        <p:blipFill>
          <a:blip r:embed="rId2"/>
          <a:srcRect/>
          <a:stretch/>
        </p:blipFill>
        <p:spPr>
          <a:xfrm>
            <a:off x="4856277" y="1625346"/>
            <a:ext cx="7503042" cy="4477418"/>
          </a:xfrm>
          <a:prstGeom prst="rect">
            <a:avLst/>
          </a:prstGeom>
        </p:spPr>
      </p:pic>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4343475"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Picture Placeholder 4">
            <a:extLst>
              <a:ext uri="{FF2B5EF4-FFF2-40B4-BE49-F238E27FC236}">
                <a16:creationId xmlns:a16="http://schemas.microsoft.com/office/drawing/2014/main" id="{1730CF68-5B32-224F-A2B0-50EBC2CFC3F2}"/>
              </a:ext>
            </a:extLst>
          </p:cNvPr>
          <p:cNvSpPr>
            <a:spLocks noGrp="1"/>
          </p:cNvSpPr>
          <p:nvPr>
            <p:ph type="pic" sz="quarter" idx="19"/>
          </p:nvPr>
        </p:nvSpPr>
        <p:spPr>
          <a:xfrm>
            <a:off x="6146800" y="1930400"/>
            <a:ext cx="4998720" cy="3322574"/>
          </a:xfrm>
          <a:prstGeom prst="round2SameRect">
            <a:avLst>
              <a:gd name="adj1" fmla="val 2516"/>
              <a:gd name="adj2" fmla="val 0"/>
            </a:avLst>
          </a:prstGeom>
          <a:solidFill>
            <a:schemeClr val="bg1">
              <a:lumMod val="75000"/>
            </a:schemeClr>
          </a:solidFill>
        </p:spPr>
        <p:txBody>
          <a:bodyPr anchor="ctr"/>
          <a:lstStyle>
            <a:lvl1pPr marL="0" indent="0" algn="ctr">
              <a:buNone/>
              <a:defRPr/>
            </a:lvl1pPr>
          </a:lstStyle>
          <a:p>
            <a:endParaRPr lang="en-US"/>
          </a:p>
        </p:txBody>
      </p:sp>
    </p:spTree>
    <p:extLst>
      <p:ext uri="{BB962C8B-B14F-4D97-AF65-F5344CB8AC3E}">
        <p14:creationId xmlns:p14="http://schemas.microsoft.com/office/powerpoint/2010/main" val="9360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Table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2">
            <a:extLst>
              <a:ext uri="{FF2B5EF4-FFF2-40B4-BE49-F238E27FC236}">
                <a16:creationId xmlns:a16="http://schemas.microsoft.com/office/drawing/2014/main" id="{287189E7-6E24-BC44-A78B-9E0F921A8A07}"/>
              </a:ext>
            </a:extLst>
          </p:cNvPr>
          <p:cNvPicPr>
            <a:picLocks noChangeAspect="1"/>
          </p:cNvPicPr>
          <p:nvPr userDrawn="1"/>
        </p:nvPicPr>
        <p:blipFill>
          <a:blip r:embed="rId2"/>
          <a:stretch>
            <a:fillRect/>
          </a:stretch>
        </p:blipFill>
        <p:spPr>
          <a:xfrm>
            <a:off x="6207530" y="1546425"/>
            <a:ext cx="4805679" cy="4655689"/>
          </a:xfrm>
          <a:prstGeom prst="rect">
            <a:avLst/>
          </a:prstGeom>
        </p:spPr>
      </p:pic>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2" y="1595438"/>
            <a:ext cx="5925312" cy="3246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a:t>© KPA 2020. ALL RIGHTS RESERVED. </a:t>
            </a:r>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5" name="Picture Placeholder 4">
            <a:extLst>
              <a:ext uri="{FF2B5EF4-FFF2-40B4-BE49-F238E27FC236}">
                <a16:creationId xmlns:a16="http://schemas.microsoft.com/office/drawing/2014/main" id="{BFBCC305-C4FF-0E40-A6D9-3688870D3365}"/>
              </a:ext>
            </a:extLst>
          </p:cNvPr>
          <p:cNvSpPr>
            <a:spLocks noGrp="1"/>
          </p:cNvSpPr>
          <p:nvPr>
            <p:ph type="pic" sz="quarter" idx="19"/>
          </p:nvPr>
        </p:nvSpPr>
        <p:spPr>
          <a:xfrm>
            <a:off x="7160559" y="1870596"/>
            <a:ext cx="2837329" cy="3742917"/>
          </a:xfrm>
          <a:prstGeom prst="roundRect">
            <a:avLst>
              <a:gd name="adj" fmla="val 2058"/>
            </a:avLst>
          </a:prstGeom>
          <a:solidFill>
            <a:schemeClr val="bg1">
              <a:lumMod val="75000"/>
            </a:schemeClr>
          </a:solidFill>
        </p:spPr>
        <p:txBody>
          <a:bodyPr/>
          <a:lstStyle/>
          <a:p>
            <a:endParaRPr lang="en-US"/>
          </a:p>
        </p:txBody>
      </p:sp>
    </p:spTree>
    <p:extLst>
      <p:ext uri="{BB962C8B-B14F-4D97-AF65-F5344CB8AC3E}">
        <p14:creationId xmlns:p14="http://schemas.microsoft.com/office/powerpoint/2010/main" val="6334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slideLayout" Target="../slideLayouts/slideLayout108.xml"/><Relationship Id="rId5" Type="http://schemas.openxmlformats.org/officeDocument/2006/relationships/slideLayout" Target="../slideLayouts/slideLayout60.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56" Type="http://schemas.openxmlformats.org/officeDocument/2006/relationships/theme" Target="../theme/theme2.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57" Type="http://schemas.openxmlformats.org/officeDocument/2006/relationships/image" Target="../media/image1.png"/><Relationship Id="rId10" Type="http://schemas.openxmlformats.org/officeDocument/2006/relationships/slideLayout" Target="../slideLayouts/slideLayout65.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9" Type="http://schemas.openxmlformats.org/officeDocument/2006/relationships/slideLayout" Target="../slideLayouts/slideLayout149.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50" Type="http://schemas.openxmlformats.org/officeDocument/2006/relationships/slideLayout" Target="../slideLayouts/slideLayout160.xml"/><Relationship Id="rId55" Type="http://schemas.openxmlformats.org/officeDocument/2006/relationships/slideLayout" Target="../slideLayouts/slideLayout165.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9" Type="http://schemas.openxmlformats.org/officeDocument/2006/relationships/slideLayout" Target="../slideLayouts/slideLayout139.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53" Type="http://schemas.openxmlformats.org/officeDocument/2006/relationships/slideLayout" Target="../slideLayouts/slideLayout163.xml"/><Relationship Id="rId5" Type="http://schemas.openxmlformats.org/officeDocument/2006/relationships/slideLayout" Target="../slideLayouts/slideLayout115.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56" Type="http://schemas.openxmlformats.org/officeDocument/2006/relationships/theme" Target="../theme/theme3.xml"/><Relationship Id="rId8" Type="http://schemas.openxmlformats.org/officeDocument/2006/relationships/slideLayout" Target="../slideLayouts/slideLayout118.xml"/><Relationship Id="rId51" Type="http://schemas.openxmlformats.org/officeDocument/2006/relationships/slideLayout" Target="../slideLayouts/slideLayout161.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54" Type="http://schemas.openxmlformats.org/officeDocument/2006/relationships/slideLayout" Target="../slideLayouts/slideLayout164.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 Id="rId57" Type="http://schemas.openxmlformats.org/officeDocument/2006/relationships/image" Target="../media/image1.png"/><Relationship Id="rId10" Type="http://schemas.openxmlformats.org/officeDocument/2006/relationships/slideLayout" Target="../slideLayouts/slideLayout120.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52" Type="http://schemas.openxmlformats.org/officeDocument/2006/relationships/slideLayout" Target="../slideLayouts/slideLayout16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9" Type="http://schemas.openxmlformats.org/officeDocument/2006/relationships/slideLayout" Target="../slideLayouts/slideLayout204.xml"/><Relationship Id="rId21" Type="http://schemas.openxmlformats.org/officeDocument/2006/relationships/slideLayout" Target="../slideLayouts/slideLayout186.xml"/><Relationship Id="rId34" Type="http://schemas.openxmlformats.org/officeDocument/2006/relationships/slideLayout" Target="../slideLayouts/slideLayout199.xml"/><Relationship Id="rId42" Type="http://schemas.openxmlformats.org/officeDocument/2006/relationships/slideLayout" Target="../slideLayouts/slideLayout207.xml"/><Relationship Id="rId47" Type="http://schemas.openxmlformats.org/officeDocument/2006/relationships/slideLayout" Target="../slideLayouts/slideLayout212.xml"/><Relationship Id="rId50" Type="http://schemas.openxmlformats.org/officeDocument/2006/relationships/slideLayout" Target="../slideLayouts/slideLayout215.xml"/><Relationship Id="rId55" Type="http://schemas.openxmlformats.org/officeDocument/2006/relationships/slideLayout" Target="../slideLayouts/slideLayout220.xml"/><Relationship Id="rId7" Type="http://schemas.openxmlformats.org/officeDocument/2006/relationships/slideLayout" Target="../slideLayouts/slideLayout17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9" Type="http://schemas.openxmlformats.org/officeDocument/2006/relationships/slideLayout" Target="../slideLayouts/slideLayout194.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32" Type="http://schemas.openxmlformats.org/officeDocument/2006/relationships/slideLayout" Target="../slideLayouts/slideLayout197.xml"/><Relationship Id="rId37" Type="http://schemas.openxmlformats.org/officeDocument/2006/relationships/slideLayout" Target="../slideLayouts/slideLayout202.xml"/><Relationship Id="rId40" Type="http://schemas.openxmlformats.org/officeDocument/2006/relationships/slideLayout" Target="../slideLayouts/slideLayout205.xml"/><Relationship Id="rId45" Type="http://schemas.openxmlformats.org/officeDocument/2006/relationships/slideLayout" Target="../slideLayouts/slideLayout210.xml"/><Relationship Id="rId53" Type="http://schemas.openxmlformats.org/officeDocument/2006/relationships/slideLayout" Target="../slideLayouts/slideLayout218.xml"/><Relationship Id="rId58" Type="http://schemas.openxmlformats.org/officeDocument/2006/relationships/image" Target="../media/image18.png"/><Relationship Id="rId5" Type="http://schemas.openxmlformats.org/officeDocument/2006/relationships/slideLayout" Target="../slideLayouts/slideLayout170.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 Id="rId35" Type="http://schemas.openxmlformats.org/officeDocument/2006/relationships/slideLayout" Target="../slideLayouts/slideLayout200.xml"/><Relationship Id="rId43" Type="http://schemas.openxmlformats.org/officeDocument/2006/relationships/slideLayout" Target="../slideLayouts/slideLayout208.xml"/><Relationship Id="rId48" Type="http://schemas.openxmlformats.org/officeDocument/2006/relationships/slideLayout" Target="../slideLayouts/slideLayout213.xml"/><Relationship Id="rId56" Type="http://schemas.openxmlformats.org/officeDocument/2006/relationships/slideLayout" Target="../slideLayouts/slideLayout221.xml"/><Relationship Id="rId8" Type="http://schemas.openxmlformats.org/officeDocument/2006/relationships/slideLayout" Target="../slideLayouts/slideLayout173.xml"/><Relationship Id="rId51" Type="http://schemas.openxmlformats.org/officeDocument/2006/relationships/slideLayout" Target="../slideLayouts/slideLayout216.xml"/><Relationship Id="rId3" Type="http://schemas.openxmlformats.org/officeDocument/2006/relationships/slideLayout" Target="../slideLayouts/slideLayout168.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33" Type="http://schemas.openxmlformats.org/officeDocument/2006/relationships/slideLayout" Target="../slideLayouts/slideLayout198.xml"/><Relationship Id="rId38" Type="http://schemas.openxmlformats.org/officeDocument/2006/relationships/slideLayout" Target="../slideLayouts/slideLayout203.xml"/><Relationship Id="rId46" Type="http://schemas.openxmlformats.org/officeDocument/2006/relationships/slideLayout" Target="../slideLayouts/slideLayout211.xml"/><Relationship Id="rId20" Type="http://schemas.openxmlformats.org/officeDocument/2006/relationships/slideLayout" Target="../slideLayouts/slideLayout185.xml"/><Relationship Id="rId41" Type="http://schemas.openxmlformats.org/officeDocument/2006/relationships/slideLayout" Target="../slideLayouts/slideLayout206.xml"/><Relationship Id="rId54" Type="http://schemas.openxmlformats.org/officeDocument/2006/relationships/slideLayout" Target="../slideLayouts/slideLayout219.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36" Type="http://schemas.openxmlformats.org/officeDocument/2006/relationships/slideLayout" Target="../slideLayouts/slideLayout201.xml"/><Relationship Id="rId49" Type="http://schemas.openxmlformats.org/officeDocument/2006/relationships/slideLayout" Target="../slideLayouts/slideLayout214.xml"/><Relationship Id="rId57" Type="http://schemas.openxmlformats.org/officeDocument/2006/relationships/theme" Target="../theme/theme4.xml"/><Relationship Id="rId10" Type="http://schemas.openxmlformats.org/officeDocument/2006/relationships/slideLayout" Target="../slideLayouts/slideLayout175.xml"/><Relationship Id="rId31" Type="http://schemas.openxmlformats.org/officeDocument/2006/relationships/slideLayout" Target="../slideLayouts/slideLayout196.xml"/><Relationship Id="rId44" Type="http://schemas.openxmlformats.org/officeDocument/2006/relationships/slideLayout" Target="../slideLayouts/slideLayout209.xml"/><Relationship Id="rId52" Type="http://schemas.openxmlformats.org/officeDocument/2006/relationships/slideLayout" Target="../slideLayouts/slideLayout2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2B2657-A55B-734A-BF91-59BFF4E6DA65}"/>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EF1B616-5A39-1449-84B2-ECF1F76B448E}"/>
              </a:ext>
            </a:extLst>
          </p:cNvPr>
          <p:cNvSpPr>
            <a:spLocks noGrp="1"/>
          </p:cNvSpPr>
          <p:nvPr>
            <p:ph type="title"/>
          </p:nvPr>
        </p:nvSpPr>
        <p:spPr>
          <a:xfrm>
            <a:off x="473075" y="346208"/>
            <a:ext cx="11237913" cy="114836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190685-ED0A-A341-B3EA-7A19830BAB1C}"/>
              </a:ext>
            </a:extLst>
          </p:cNvPr>
          <p:cNvSpPr>
            <a:spLocks noGrp="1"/>
          </p:cNvSpPr>
          <p:nvPr>
            <p:ph type="body" idx="1"/>
          </p:nvPr>
        </p:nvSpPr>
        <p:spPr>
          <a:xfrm>
            <a:off x="473074" y="1595438"/>
            <a:ext cx="10572702" cy="438912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A080735-08E0-1946-8E93-2F61DF99E7A8}"/>
              </a:ext>
            </a:extLst>
          </p:cNvPr>
          <p:cNvSpPr>
            <a:spLocks noGrp="1"/>
          </p:cNvSpPr>
          <p:nvPr>
            <p:ph type="sldNum" sz="quarter" idx="4"/>
          </p:nvPr>
        </p:nvSpPr>
        <p:spPr>
          <a:xfrm>
            <a:off x="11045789" y="6453049"/>
            <a:ext cx="661519" cy="365759"/>
          </a:xfrm>
          <a:prstGeom prst="rect">
            <a:avLst/>
          </a:prstGeom>
        </p:spPr>
        <p:txBody>
          <a:bodyPr vert="horz" lIns="0" tIns="0" rIns="0" bIns="0" rtlCol="0" anchor="ctr"/>
          <a:lstStyle>
            <a:lvl1pPr algn="r">
              <a:defRPr sz="800" b="1">
                <a:solidFill>
                  <a:schemeClr val="bg2">
                    <a:lumMod val="50000"/>
                  </a:schemeClr>
                </a:solidFill>
              </a:defRPr>
            </a:lvl1pPr>
          </a:lstStyle>
          <a:p>
            <a:r>
              <a:rPr lang="en-US" dirty="0"/>
              <a:t>PG </a:t>
            </a:r>
            <a:fld id="{82E5F845-5360-AC48-894D-E3ACF0C39174}" type="slidenum">
              <a:rPr lang="en-US" smtClean="0"/>
              <a:pPr/>
              <a:t>‹#›</a:t>
            </a:fld>
            <a:endParaRPr lang="en-US" dirty="0"/>
          </a:p>
        </p:txBody>
      </p:sp>
      <p:pic>
        <p:nvPicPr>
          <p:cNvPr id="14" name="Graphic 13">
            <a:extLst>
              <a:ext uri="{FF2B5EF4-FFF2-40B4-BE49-F238E27FC236}">
                <a16:creationId xmlns:a16="http://schemas.microsoft.com/office/drawing/2014/main" id="{72F85DDC-C8E8-F24B-BD02-F8133EBF939E}"/>
              </a:ext>
            </a:extLst>
          </p:cNvPr>
          <p:cNvPicPr>
            <a:picLocks noChangeAspect="1"/>
          </p:cNvPicPr>
          <p:nvPr userDrawn="1"/>
        </p:nvPicPr>
        <p:blipFill>
          <a:blip r:embed="rId57"/>
          <a:srcRect/>
          <a:stretch/>
        </p:blipFill>
        <p:spPr>
          <a:xfrm>
            <a:off x="498408" y="6502817"/>
            <a:ext cx="960120" cy="274320"/>
          </a:xfrm>
          <a:prstGeom prst="rect">
            <a:avLst/>
          </a:prstGeom>
        </p:spPr>
      </p:pic>
      <p:sp>
        <p:nvSpPr>
          <p:cNvPr id="11" name="Footer Placeholder 10">
            <a:extLst>
              <a:ext uri="{FF2B5EF4-FFF2-40B4-BE49-F238E27FC236}">
                <a16:creationId xmlns:a16="http://schemas.microsoft.com/office/drawing/2014/main" id="{769F3427-3B47-5F49-AE68-B58800780D21}"/>
              </a:ext>
            </a:extLst>
          </p:cNvPr>
          <p:cNvSpPr>
            <a:spLocks noGrp="1"/>
          </p:cNvSpPr>
          <p:nvPr>
            <p:ph type="ftr" sz="quarter" idx="3"/>
          </p:nvPr>
        </p:nvSpPr>
        <p:spPr>
          <a:xfrm>
            <a:off x="6923542" y="6453366"/>
            <a:ext cx="4114800" cy="365125"/>
          </a:xfrm>
          <a:prstGeom prst="rect">
            <a:avLst/>
          </a:prstGeom>
        </p:spPr>
        <p:txBody>
          <a:bodyPr vert="horz" lIns="0" tIns="0" rIns="0" bIns="0" rtlCol="0" anchor="ctr"/>
          <a:lstStyle>
            <a:lvl1pPr algn="r">
              <a:defRPr sz="800" b="0">
                <a:solidFill>
                  <a:schemeClr val="bg2">
                    <a:lumMod val="50000"/>
                  </a:schemeClr>
                </a:solidFill>
              </a:defRPr>
            </a:lvl1pPr>
          </a:lstStyle>
          <a:p>
            <a:r>
              <a:rPr lang="en-US" dirty="0"/>
              <a:t>© KPA 2019. ALL RIGHTS RESERVED. </a:t>
            </a:r>
          </a:p>
        </p:txBody>
      </p:sp>
    </p:spTree>
    <p:extLst>
      <p:ext uri="{BB962C8B-B14F-4D97-AF65-F5344CB8AC3E}">
        <p14:creationId xmlns:p14="http://schemas.microsoft.com/office/powerpoint/2010/main" val="3698560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p:titleStyle>
    <p:body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98">
          <p15:clr>
            <a:srgbClr val="F26B43"/>
          </p15:clr>
        </p15:guide>
        <p15:guide id="4" pos="7377">
          <p15:clr>
            <a:srgbClr val="F26B43"/>
          </p15:clr>
        </p15:guide>
        <p15:guide id="5" orient="horz">
          <p15:clr>
            <a:srgbClr val="F26B43"/>
          </p15:clr>
        </p15:guide>
        <p15:guide id="6">
          <p15:clr>
            <a:srgbClr val="F26B43"/>
          </p15:clr>
        </p15:guide>
        <p15:guide id="7" orient="horz" pos="215">
          <p15:clr>
            <a:srgbClr val="F26B43"/>
          </p15:clr>
        </p15:guide>
        <p15:guide id="8" orient="horz" pos="941">
          <p15:clr>
            <a:srgbClr val="F26B43"/>
          </p15:clr>
        </p15:guide>
        <p15:guide id="9" orient="horz" pos="1005">
          <p15:clr>
            <a:srgbClr val="F26B43"/>
          </p15:clr>
        </p15:guide>
        <p15:guide id="10" orient="horz" pos="4318">
          <p15:clr>
            <a:srgbClr val="F26B43"/>
          </p15:clr>
        </p15:guide>
        <p15:guide id="11" orient="horz" pos="4032">
          <p15:clr>
            <a:srgbClr val="F26B43"/>
          </p15:clr>
        </p15:guide>
        <p15:guide id="12" orient="horz" pos="3768">
          <p15:clr>
            <a:srgbClr val="F26B43"/>
          </p15:clr>
        </p15:guide>
        <p15:guide id="13" pos="6960">
          <p15:clr>
            <a:srgbClr val="F26B43"/>
          </p15:clr>
        </p15:guide>
        <p15:guide id="14" pos="91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2B2657-A55B-734A-BF91-59BFF4E6DA65}"/>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EF1B616-5A39-1449-84B2-ECF1F76B448E}"/>
              </a:ext>
            </a:extLst>
          </p:cNvPr>
          <p:cNvSpPr>
            <a:spLocks noGrp="1"/>
          </p:cNvSpPr>
          <p:nvPr>
            <p:ph type="title"/>
          </p:nvPr>
        </p:nvSpPr>
        <p:spPr>
          <a:xfrm>
            <a:off x="473075" y="346208"/>
            <a:ext cx="11237913" cy="114836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190685-ED0A-A341-B3EA-7A19830BAB1C}"/>
              </a:ext>
            </a:extLst>
          </p:cNvPr>
          <p:cNvSpPr>
            <a:spLocks noGrp="1"/>
          </p:cNvSpPr>
          <p:nvPr>
            <p:ph type="body" idx="1"/>
          </p:nvPr>
        </p:nvSpPr>
        <p:spPr>
          <a:xfrm>
            <a:off x="473074" y="1595438"/>
            <a:ext cx="10572702" cy="438912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A080735-08E0-1946-8E93-2F61DF99E7A8}"/>
              </a:ext>
            </a:extLst>
          </p:cNvPr>
          <p:cNvSpPr>
            <a:spLocks noGrp="1"/>
          </p:cNvSpPr>
          <p:nvPr>
            <p:ph type="sldNum" sz="quarter" idx="4"/>
          </p:nvPr>
        </p:nvSpPr>
        <p:spPr>
          <a:xfrm>
            <a:off x="11045789" y="6453049"/>
            <a:ext cx="661519" cy="365759"/>
          </a:xfrm>
          <a:prstGeom prst="rect">
            <a:avLst/>
          </a:prstGeom>
        </p:spPr>
        <p:txBody>
          <a:bodyPr vert="horz" lIns="0" tIns="0" rIns="0" bIns="0" rtlCol="0" anchor="ctr"/>
          <a:lstStyle>
            <a:lvl1pPr algn="r">
              <a:defRPr sz="800" b="1">
                <a:solidFill>
                  <a:schemeClr val="bg2">
                    <a:lumMod val="50000"/>
                  </a:schemeClr>
                </a:solidFill>
              </a:defRPr>
            </a:lvl1pPr>
          </a:lstStyle>
          <a:p>
            <a:r>
              <a:rPr lang="en-US"/>
              <a:t>PG </a:t>
            </a:r>
            <a:fld id="{82E5F845-5360-AC48-894D-E3ACF0C39174}" type="slidenum">
              <a:rPr lang="en-US" smtClean="0"/>
              <a:pPr/>
              <a:t>‹#›</a:t>
            </a:fld>
            <a:endParaRPr lang="en-US"/>
          </a:p>
        </p:txBody>
      </p:sp>
      <p:pic>
        <p:nvPicPr>
          <p:cNvPr id="14" name="Graphic 13">
            <a:extLst>
              <a:ext uri="{FF2B5EF4-FFF2-40B4-BE49-F238E27FC236}">
                <a16:creationId xmlns:a16="http://schemas.microsoft.com/office/drawing/2014/main" id="{72F85DDC-C8E8-F24B-BD02-F8133EBF939E}"/>
              </a:ext>
            </a:extLst>
          </p:cNvPr>
          <p:cNvPicPr>
            <a:picLocks noChangeAspect="1"/>
          </p:cNvPicPr>
          <p:nvPr userDrawn="1"/>
        </p:nvPicPr>
        <p:blipFill>
          <a:blip r:embed="rId57"/>
          <a:srcRect/>
          <a:stretch/>
        </p:blipFill>
        <p:spPr>
          <a:xfrm>
            <a:off x="498408" y="6502817"/>
            <a:ext cx="960120" cy="274320"/>
          </a:xfrm>
          <a:prstGeom prst="rect">
            <a:avLst/>
          </a:prstGeom>
        </p:spPr>
      </p:pic>
      <p:sp>
        <p:nvSpPr>
          <p:cNvPr id="11" name="Footer Placeholder 10">
            <a:extLst>
              <a:ext uri="{FF2B5EF4-FFF2-40B4-BE49-F238E27FC236}">
                <a16:creationId xmlns:a16="http://schemas.microsoft.com/office/drawing/2014/main" id="{769F3427-3B47-5F49-AE68-B58800780D21}"/>
              </a:ext>
            </a:extLst>
          </p:cNvPr>
          <p:cNvSpPr>
            <a:spLocks noGrp="1"/>
          </p:cNvSpPr>
          <p:nvPr>
            <p:ph type="ftr" sz="quarter" idx="3"/>
          </p:nvPr>
        </p:nvSpPr>
        <p:spPr>
          <a:xfrm>
            <a:off x="6923542" y="6453366"/>
            <a:ext cx="4114800" cy="365125"/>
          </a:xfrm>
          <a:prstGeom prst="rect">
            <a:avLst/>
          </a:prstGeom>
        </p:spPr>
        <p:txBody>
          <a:bodyPr vert="horz" lIns="0" tIns="0" rIns="0" bIns="0" rtlCol="0" anchor="ctr"/>
          <a:lstStyle>
            <a:lvl1pPr algn="r">
              <a:defRPr sz="800" b="0">
                <a:solidFill>
                  <a:schemeClr val="bg2">
                    <a:lumMod val="50000"/>
                  </a:schemeClr>
                </a:solidFill>
              </a:defRPr>
            </a:lvl1pPr>
          </a:lstStyle>
          <a:p>
            <a:r>
              <a:rPr lang="en-US"/>
              <a:t>© KPA 2020. ALL RIGHTS RESERVED. </a:t>
            </a:r>
          </a:p>
        </p:txBody>
      </p:sp>
    </p:spTree>
    <p:extLst>
      <p:ext uri="{BB962C8B-B14F-4D97-AF65-F5344CB8AC3E}">
        <p14:creationId xmlns:p14="http://schemas.microsoft.com/office/powerpoint/2010/main" val="50725603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59" r:id="rId43"/>
    <p:sldLayoutId id="2147483760" r:id="rId44"/>
    <p:sldLayoutId id="2147483761" r:id="rId45"/>
    <p:sldLayoutId id="2147483762" r:id="rId46"/>
    <p:sldLayoutId id="2147483763" r:id="rId47"/>
    <p:sldLayoutId id="2147483764" r:id="rId48"/>
    <p:sldLayoutId id="2147483765" r:id="rId49"/>
    <p:sldLayoutId id="2147483766" r:id="rId50"/>
    <p:sldLayoutId id="2147483767" r:id="rId51"/>
    <p:sldLayoutId id="2147483768" r:id="rId52"/>
    <p:sldLayoutId id="2147483769" r:id="rId53"/>
    <p:sldLayoutId id="2147483770" r:id="rId54"/>
    <p:sldLayoutId id="2147483771"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p:titleStyle>
    <p:body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98">
          <p15:clr>
            <a:srgbClr val="F26B43"/>
          </p15:clr>
        </p15:guide>
        <p15:guide id="4" pos="7377">
          <p15:clr>
            <a:srgbClr val="F26B43"/>
          </p15:clr>
        </p15:guide>
        <p15:guide id="5" orient="horz">
          <p15:clr>
            <a:srgbClr val="F26B43"/>
          </p15:clr>
        </p15:guide>
        <p15:guide id="6">
          <p15:clr>
            <a:srgbClr val="F26B43"/>
          </p15:clr>
        </p15:guide>
        <p15:guide id="7" orient="horz" pos="215">
          <p15:clr>
            <a:srgbClr val="F26B43"/>
          </p15:clr>
        </p15:guide>
        <p15:guide id="8" orient="horz" pos="941">
          <p15:clr>
            <a:srgbClr val="F26B43"/>
          </p15:clr>
        </p15:guide>
        <p15:guide id="9" orient="horz" pos="1005">
          <p15:clr>
            <a:srgbClr val="F26B43"/>
          </p15:clr>
        </p15:guide>
        <p15:guide id="10" orient="horz" pos="4318">
          <p15:clr>
            <a:srgbClr val="F26B43"/>
          </p15:clr>
        </p15:guide>
        <p15:guide id="11" orient="horz" pos="4032">
          <p15:clr>
            <a:srgbClr val="F26B43"/>
          </p15:clr>
        </p15:guide>
        <p15:guide id="12" orient="horz" pos="3768">
          <p15:clr>
            <a:srgbClr val="F26B43"/>
          </p15:clr>
        </p15:guide>
        <p15:guide id="13" pos="6960">
          <p15:clr>
            <a:srgbClr val="F26B43"/>
          </p15:clr>
        </p15:guide>
        <p15:guide id="14" pos="91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2B2657-A55B-734A-BF91-59BFF4E6DA65}"/>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EF1B616-5A39-1449-84B2-ECF1F76B448E}"/>
              </a:ext>
            </a:extLst>
          </p:cNvPr>
          <p:cNvSpPr>
            <a:spLocks noGrp="1"/>
          </p:cNvSpPr>
          <p:nvPr>
            <p:ph type="title"/>
          </p:nvPr>
        </p:nvSpPr>
        <p:spPr>
          <a:xfrm>
            <a:off x="473075" y="346208"/>
            <a:ext cx="11237913" cy="114836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190685-ED0A-A341-B3EA-7A19830BAB1C}"/>
              </a:ext>
            </a:extLst>
          </p:cNvPr>
          <p:cNvSpPr>
            <a:spLocks noGrp="1"/>
          </p:cNvSpPr>
          <p:nvPr>
            <p:ph type="body" idx="1"/>
          </p:nvPr>
        </p:nvSpPr>
        <p:spPr>
          <a:xfrm>
            <a:off x="473074" y="1595438"/>
            <a:ext cx="10572702" cy="438912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A080735-08E0-1946-8E93-2F61DF99E7A8}"/>
              </a:ext>
            </a:extLst>
          </p:cNvPr>
          <p:cNvSpPr>
            <a:spLocks noGrp="1"/>
          </p:cNvSpPr>
          <p:nvPr>
            <p:ph type="sldNum" sz="quarter" idx="4"/>
          </p:nvPr>
        </p:nvSpPr>
        <p:spPr>
          <a:xfrm>
            <a:off x="11045789" y="6453049"/>
            <a:ext cx="661519" cy="365759"/>
          </a:xfrm>
          <a:prstGeom prst="rect">
            <a:avLst/>
          </a:prstGeom>
        </p:spPr>
        <p:txBody>
          <a:bodyPr vert="horz" lIns="0" tIns="0" rIns="0" bIns="0" rtlCol="0" anchor="ctr"/>
          <a:lstStyle>
            <a:lvl1pPr algn="r">
              <a:defRPr sz="800" b="1">
                <a:solidFill>
                  <a:schemeClr val="bg2">
                    <a:lumMod val="50000"/>
                  </a:schemeClr>
                </a:solidFill>
              </a:defRPr>
            </a:lvl1pPr>
          </a:lstStyle>
          <a:p>
            <a:r>
              <a:rPr lang="en-US" dirty="0"/>
              <a:t>PG </a:t>
            </a:r>
            <a:fld id="{82E5F845-5360-AC48-894D-E3ACF0C39174}" type="slidenum">
              <a:rPr lang="en-US" smtClean="0"/>
              <a:pPr/>
              <a:t>‹#›</a:t>
            </a:fld>
            <a:endParaRPr lang="en-US" dirty="0"/>
          </a:p>
        </p:txBody>
      </p:sp>
      <p:pic>
        <p:nvPicPr>
          <p:cNvPr id="14" name="Graphic 13">
            <a:extLst>
              <a:ext uri="{FF2B5EF4-FFF2-40B4-BE49-F238E27FC236}">
                <a16:creationId xmlns:a16="http://schemas.microsoft.com/office/drawing/2014/main" id="{72F85DDC-C8E8-F24B-BD02-F8133EBF939E}"/>
              </a:ext>
            </a:extLst>
          </p:cNvPr>
          <p:cNvPicPr>
            <a:picLocks noChangeAspect="1"/>
          </p:cNvPicPr>
          <p:nvPr userDrawn="1"/>
        </p:nvPicPr>
        <p:blipFill>
          <a:blip r:embed="rId57"/>
          <a:srcRect/>
          <a:stretch/>
        </p:blipFill>
        <p:spPr>
          <a:xfrm>
            <a:off x="498408" y="6502817"/>
            <a:ext cx="960120" cy="274320"/>
          </a:xfrm>
          <a:prstGeom prst="rect">
            <a:avLst/>
          </a:prstGeom>
        </p:spPr>
      </p:pic>
      <p:sp>
        <p:nvSpPr>
          <p:cNvPr id="11" name="Footer Placeholder 10">
            <a:extLst>
              <a:ext uri="{FF2B5EF4-FFF2-40B4-BE49-F238E27FC236}">
                <a16:creationId xmlns:a16="http://schemas.microsoft.com/office/drawing/2014/main" id="{769F3427-3B47-5F49-AE68-B58800780D21}"/>
              </a:ext>
            </a:extLst>
          </p:cNvPr>
          <p:cNvSpPr>
            <a:spLocks noGrp="1"/>
          </p:cNvSpPr>
          <p:nvPr>
            <p:ph type="ftr" sz="quarter" idx="3"/>
          </p:nvPr>
        </p:nvSpPr>
        <p:spPr>
          <a:xfrm>
            <a:off x="6923542" y="6453366"/>
            <a:ext cx="4114800" cy="365125"/>
          </a:xfrm>
          <a:prstGeom prst="rect">
            <a:avLst/>
          </a:prstGeom>
        </p:spPr>
        <p:txBody>
          <a:bodyPr vert="horz" lIns="0" tIns="0" rIns="0" bIns="0" rtlCol="0" anchor="ctr"/>
          <a:lstStyle>
            <a:lvl1pPr algn="r">
              <a:defRPr sz="800" b="0">
                <a:solidFill>
                  <a:schemeClr val="bg2">
                    <a:lumMod val="50000"/>
                  </a:schemeClr>
                </a:solidFill>
              </a:defRPr>
            </a:lvl1pPr>
          </a:lstStyle>
          <a:p>
            <a:r>
              <a:rPr lang="en-US" dirty="0"/>
              <a:t>© KPA 2019. ALL RIGHTS RESERVED. </a:t>
            </a:r>
          </a:p>
        </p:txBody>
      </p:sp>
    </p:spTree>
    <p:extLst>
      <p:ext uri="{BB962C8B-B14F-4D97-AF65-F5344CB8AC3E}">
        <p14:creationId xmlns:p14="http://schemas.microsoft.com/office/powerpoint/2010/main" val="308552966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15" r:id="rId43"/>
    <p:sldLayoutId id="2147483816" r:id="rId44"/>
    <p:sldLayoutId id="2147483817" r:id="rId45"/>
    <p:sldLayoutId id="2147483818" r:id="rId46"/>
    <p:sldLayoutId id="2147483819" r:id="rId47"/>
    <p:sldLayoutId id="2147483820" r:id="rId48"/>
    <p:sldLayoutId id="2147483821" r:id="rId49"/>
    <p:sldLayoutId id="2147483822" r:id="rId50"/>
    <p:sldLayoutId id="2147483823" r:id="rId51"/>
    <p:sldLayoutId id="2147483824" r:id="rId52"/>
    <p:sldLayoutId id="2147483825" r:id="rId53"/>
    <p:sldLayoutId id="2147483826" r:id="rId54"/>
    <p:sldLayoutId id="2147483827"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p:titleStyle>
    <p:body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98">
          <p15:clr>
            <a:srgbClr val="F26B43"/>
          </p15:clr>
        </p15:guide>
        <p15:guide id="4" pos="7377">
          <p15:clr>
            <a:srgbClr val="F26B43"/>
          </p15:clr>
        </p15:guide>
        <p15:guide id="5" orient="horz">
          <p15:clr>
            <a:srgbClr val="F26B43"/>
          </p15:clr>
        </p15:guide>
        <p15:guide id="6">
          <p15:clr>
            <a:srgbClr val="F26B43"/>
          </p15:clr>
        </p15:guide>
        <p15:guide id="7" orient="horz" pos="215">
          <p15:clr>
            <a:srgbClr val="F26B43"/>
          </p15:clr>
        </p15:guide>
        <p15:guide id="8" orient="horz" pos="941">
          <p15:clr>
            <a:srgbClr val="F26B43"/>
          </p15:clr>
        </p15:guide>
        <p15:guide id="9" orient="horz" pos="1005">
          <p15:clr>
            <a:srgbClr val="F26B43"/>
          </p15:clr>
        </p15:guide>
        <p15:guide id="10" orient="horz" pos="4318">
          <p15:clr>
            <a:srgbClr val="F26B43"/>
          </p15:clr>
        </p15:guide>
        <p15:guide id="11" orient="horz" pos="4032">
          <p15:clr>
            <a:srgbClr val="F26B43"/>
          </p15:clr>
        </p15:guide>
        <p15:guide id="12" orient="horz" pos="3768">
          <p15:clr>
            <a:srgbClr val="F26B43"/>
          </p15:clr>
        </p15:guide>
        <p15:guide id="13" pos="6960">
          <p15:clr>
            <a:srgbClr val="F26B43"/>
          </p15:clr>
        </p15:guide>
        <p15:guide id="14" pos="91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2B2657-A55B-734A-BF91-59BFF4E6DA65}"/>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EF1B616-5A39-1449-84B2-ECF1F76B448E}"/>
              </a:ext>
            </a:extLst>
          </p:cNvPr>
          <p:cNvSpPr>
            <a:spLocks noGrp="1"/>
          </p:cNvSpPr>
          <p:nvPr>
            <p:ph type="title"/>
          </p:nvPr>
        </p:nvSpPr>
        <p:spPr>
          <a:xfrm>
            <a:off x="473075" y="346208"/>
            <a:ext cx="11237913" cy="114836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190685-ED0A-A341-B3EA-7A19830BAB1C}"/>
              </a:ext>
            </a:extLst>
          </p:cNvPr>
          <p:cNvSpPr>
            <a:spLocks noGrp="1"/>
          </p:cNvSpPr>
          <p:nvPr>
            <p:ph type="body" idx="1"/>
          </p:nvPr>
        </p:nvSpPr>
        <p:spPr>
          <a:xfrm>
            <a:off x="473074" y="1595438"/>
            <a:ext cx="10572702" cy="438912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A080735-08E0-1946-8E93-2F61DF99E7A8}"/>
              </a:ext>
            </a:extLst>
          </p:cNvPr>
          <p:cNvSpPr>
            <a:spLocks noGrp="1"/>
          </p:cNvSpPr>
          <p:nvPr>
            <p:ph type="sldNum" sz="quarter" idx="4"/>
          </p:nvPr>
        </p:nvSpPr>
        <p:spPr>
          <a:xfrm>
            <a:off x="11045789" y="6453049"/>
            <a:ext cx="661519" cy="365759"/>
          </a:xfrm>
          <a:prstGeom prst="rect">
            <a:avLst/>
          </a:prstGeom>
        </p:spPr>
        <p:txBody>
          <a:bodyPr vert="horz" lIns="0" tIns="0" rIns="0" bIns="0" rtlCol="0" anchor="ctr"/>
          <a:lstStyle>
            <a:lvl1pPr algn="r">
              <a:defRPr sz="800" b="1">
                <a:solidFill>
                  <a:schemeClr val="bg2">
                    <a:lumMod val="50000"/>
                  </a:schemeClr>
                </a:solidFill>
              </a:defRPr>
            </a:lvl1pPr>
          </a:lstStyle>
          <a:p>
            <a:r>
              <a:rPr lang="en-US" dirty="0"/>
              <a:t>PG </a:t>
            </a:r>
            <a:fld id="{82E5F845-5360-AC48-894D-E3ACF0C39174}" type="slidenum">
              <a:rPr lang="en-US" smtClean="0"/>
              <a:pPr/>
              <a:t>‹#›</a:t>
            </a:fld>
            <a:endParaRPr lang="en-US" dirty="0"/>
          </a:p>
        </p:txBody>
      </p:sp>
      <p:pic>
        <p:nvPicPr>
          <p:cNvPr id="14" name="Graphic 13">
            <a:extLst>
              <a:ext uri="{FF2B5EF4-FFF2-40B4-BE49-F238E27FC236}">
                <a16:creationId xmlns:a16="http://schemas.microsoft.com/office/drawing/2014/main" id="{72F85DDC-C8E8-F24B-BD02-F8133EBF939E}"/>
              </a:ext>
            </a:extLst>
          </p:cNvPr>
          <p:cNvPicPr>
            <a:picLocks noChangeAspect="1"/>
          </p:cNvPicPr>
          <p:nvPr userDrawn="1"/>
        </p:nvPicPr>
        <p:blipFill>
          <a:blip r:embed="rId58" cstate="print">
            <a:extLst>
              <a:ext uri="{28A0092B-C50C-407E-A947-70E740481C1C}">
                <a14:useLocalDpi xmlns:a14="http://schemas.microsoft.com/office/drawing/2010/main"/>
              </a:ext>
            </a:extLst>
          </a:blip>
          <a:srcRect/>
          <a:stretch/>
        </p:blipFill>
        <p:spPr>
          <a:xfrm>
            <a:off x="498408" y="6502817"/>
            <a:ext cx="960120" cy="274320"/>
          </a:xfrm>
          <a:prstGeom prst="rect">
            <a:avLst/>
          </a:prstGeom>
        </p:spPr>
      </p:pic>
      <p:sp>
        <p:nvSpPr>
          <p:cNvPr id="11" name="Footer Placeholder 10">
            <a:extLst>
              <a:ext uri="{FF2B5EF4-FFF2-40B4-BE49-F238E27FC236}">
                <a16:creationId xmlns:a16="http://schemas.microsoft.com/office/drawing/2014/main" id="{769F3427-3B47-5F49-AE68-B58800780D21}"/>
              </a:ext>
            </a:extLst>
          </p:cNvPr>
          <p:cNvSpPr>
            <a:spLocks noGrp="1"/>
          </p:cNvSpPr>
          <p:nvPr>
            <p:ph type="ftr" sz="quarter" idx="3"/>
          </p:nvPr>
        </p:nvSpPr>
        <p:spPr>
          <a:xfrm>
            <a:off x="6923542" y="6453366"/>
            <a:ext cx="4114800" cy="365125"/>
          </a:xfrm>
          <a:prstGeom prst="rect">
            <a:avLst/>
          </a:prstGeom>
        </p:spPr>
        <p:txBody>
          <a:bodyPr vert="horz" lIns="0" tIns="0" rIns="0" bIns="0" rtlCol="0" anchor="ctr"/>
          <a:lstStyle>
            <a:lvl1pPr algn="r">
              <a:defRPr sz="800" b="0">
                <a:solidFill>
                  <a:schemeClr val="bg2">
                    <a:lumMod val="50000"/>
                  </a:schemeClr>
                </a:solidFill>
              </a:defRPr>
            </a:lvl1pPr>
          </a:lstStyle>
          <a:p>
            <a:r>
              <a:rPr lang="en-US" dirty="0"/>
              <a:t>© KPA 2019. ALL RIGHTS RESERVED. </a:t>
            </a:r>
          </a:p>
        </p:txBody>
      </p:sp>
    </p:spTree>
    <p:extLst>
      <p:ext uri="{BB962C8B-B14F-4D97-AF65-F5344CB8AC3E}">
        <p14:creationId xmlns:p14="http://schemas.microsoft.com/office/powerpoint/2010/main" val="156908768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 id="2147483859" r:id="rId31"/>
    <p:sldLayoutId id="2147483860" r:id="rId32"/>
    <p:sldLayoutId id="2147483861" r:id="rId33"/>
    <p:sldLayoutId id="2147483862" r:id="rId34"/>
    <p:sldLayoutId id="2147483863" r:id="rId35"/>
    <p:sldLayoutId id="2147483864" r:id="rId36"/>
    <p:sldLayoutId id="2147483865" r:id="rId37"/>
    <p:sldLayoutId id="2147483866" r:id="rId38"/>
    <p:sldLayoutId id="2147483867" r:id="rId39"/>
    <p:sldLayoutId id="2147483868" r:id="rId40"/>
    <p:sldLayoutId id="2147483869" r:id="rId41"/>
    <p:sldLayoutId id="2147483870" r:id="rId42"/>
    <p:sldLayoutId id="2147483871" r:id="rId43"/>
    <p:sldLayoutId id="2147483872" r:id="rId44"/>
    <p:sldLayoutId id="2147483873" r:id="rId45"/>
    <p:sldLayoutId id="2147483874" r:id="rId46"/>
    <p:sldLayoutId id="2147483875" r:id="rId47"/>
    <p:sldLayoutId id="2147483876" r:id="rId48"/>
    <p:sldLayoutId id="2147483877" r:id="rId49"/>
    <p:sldLayoutId id="2147483878" r:id="rId50"/>
    <p:sldLayoutId id="2147483879" r:id="rId51"/>
    <p:sldLayoutId id="2147483880" r:id="rId52"/>
    <p:sldLayoutId id="2147483881" r:id="rId53"/>
    <p:sldLayoutId id="2147483882" r:id="rId54"/>
    <p:sldLayoutId id="2147483883" r:id="rId55"/>
    <p:sldLayoutId id="2147483884"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p:titleStyle>
    <p:body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98">
          <p15:clr>
            <a:srgbClr val="F26B43"/>
          </p15:clr>
        </p15:guide>
        <p15:guide id="4" pos="7377">
          <p15:clr>
            <a:srgbClr val="F26B43"/>
          </p15:clr>
        </p15:guide>
        <p15:guide id="5" orient="horz">
          <p15:clr>
            <a:srgbClr val="F26B43"/>
          </p15:clr>
        </p15:guide>
        <p15:guide id="6">
          <p15:clr>
            <a:srgbClr val="F26B43"/>
          </p15:clr>
        </p15:guide>
        <p15:guide id="7" orient="horz" pos="215">
          <p15:clr>
            <a:srgbClr val="F26B43"/>
          </p15:clr>
        </p15:guide>
        <p15:guide id="8" orient="horz" pos="941">
          <p15:clr>
            <a:srgbClr val="F26B43"/>
          </p15:clr>
        </p15:guide>
        <p15:guide id="9" orient="horz" pos="1005">
          <p15:clr>
            <a:srgbClr val="F26B43"/>
          </p15:clr>
        </p15:guide>
        <p15:guide id="10" orient="horz" pos="4318">
          <p15:clr>
            <a:srgbClr val="F26B43"/>
          </p15:clr>
        </p15:guide>
        <p15:guide id="11" orient="horz" pos="4032">
          <p15:clr>
            <a:srgbClr val="F26B43"/>
          </p15:clr>
        </p15:guide>
        <p15:guide id="12" orient="horz" pos="3768">
          <p15:clr>
            <a:srgbClr val="F26B43"/>
          </p15:clr>
        </p15:guide>
        <p15:guide id="13" pos="6960">
          <p15:clr>
            <a:srgbClr val="F26B43"/>
          </p15:clr>
        </p15:guide>
        <p15:guide id="14" pos="91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6.jp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hyperlink" Target="https://www.kpa.io/insights/covid-19-coronavirus-resource-center" TargetMode="External"/><Relationship Id="rId2" Type="http://schemas.openxmlformats.org/officeDocument/2006/relationships/hyperlink" Target="https://www.fisherphillips.com/" TargetMode="External"/><Relationship Id="rId1" Type="http://schemas.openxmlformats.org/officeDocument/2006/relationships/slideLayout" Target="../slideLayouts/slideLayout38.xml"/><Relationship Id="rId5" Type="http://schemas.openxmlformats.org/officeDocument/2006/relationships/image" Target="../media/image39.emf"/><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21.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90.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emf"/><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osha.gov/Publications/OSHA3990.pdf" TargetMode="External"/><Relationship Id="rId1" Type="http://schemas.openxmlformats.org/officeDocument/2006/relationships/slideLayout" Target="../slideLayouts/slideLayout2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emf"/><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1.xml"/><Relationship Id="rId1" Type="http://schemas.openxmlformats.org/officeDocument/2006/relationships/slideLayout" Target="../slideLayouts/slideLayout80.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54.emf"/><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8.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8.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8.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188.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png"/><Relationship Id="rId1" Type="http://schemas.openxmlformats.org/officeDocument/2006/relationships/slideLayout" Target="../slideLayouts/slideLayout188.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8.xml"/><Relationship Id="rId5" Type="http://schemas.openxmlformats.org/officeDocument/2006/relationships/image" Target="../media/image70.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0.png"/><Relationship Id="rId1" Type="http://schemas.openxmlformats.org/officeDocument/2006/relationships/slideLayout" Target="../slideLayouts/slideLayout188.xml"/><Relationship Id="rId5" Type="http://schemas.openxmlformats.org/officeDocument/2006/relationships/image" Target="../media/image7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188.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3.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0.png"/><Relationship Id="rId1" Type="http://schemas.openxmlformats.org/officeDocument/2006/relationships/slideLayout" Target="../slideLayouts/slideLayout188.xml"/><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0.png"/><Relationship Id="rId1" Type="http://schemas.openxmlformats.org/officeDocument/2006/relationships/slideLayout" Target="../slideLayouts/slideLayout188.xml"/><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190.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8.png"/><Relationship Id="rId1" Type="http://schemas.openxmlformats.org/officeDocument/2006/relationships/slideLayout" Target="../slideLayouts/slideLayout192.xml"/></Relationships>
</file>

<file path=ppt/slides/_rels/slide3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38.jp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emf"/><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emf"/><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8.png"/><Relationship Id="rId1" Type="http://schemas.openxmlformats.org/officeDocument/2006/relationships/slideLayout" Target="../slideLayouts/slideLayout133.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8.xml"/></Relationships>
</file>

<file path=ppt/slides/_rels/slide40.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115.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8.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emf"/><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99C50-CFAC-2C4D-8CA9-FAB0E22C6534}"/>
              </a:ext>
            </a:extLst>
          </p:cNvPr>
          <p:cNvSpPr>
            <a:spLocks noGrp="1"/>
          </p:cNvSpPr>
          <p:nvPr>
            <p:ph type="ctrTitle"/>
          </p:nvPr>
        </p:nvSpPr>
        <p:spPr>
          <a:xfrm>
            <a:off x="1058862" y="2518394"/>
            <a:ext cx="10554017" cy="2239937"/>
          </a:xfrm>
        </p:spPr>
        <p:txBody>
          <a:bodyPr>
            <a:normAutofit/>
          </a:bodyPr>
          <a:lstStyle/>
          <a:p>
            <a:r>
              <a:rPr lang="en-US" dirty="0"/>
              <a:t>California &amp; COVID-19 - The Latest Challenges, Gotchas &amp; How to Protect Your Dealership </a:t>
            </a:r>
          </a:p>
        </p:txBody>
      </p:sp>
      <p:sp>
        <p:nvSpPr>
          <p:cNvPr id="3" name="Subtitle 2">
            <a:extLst>
              <a:ext uri="{FF2B5EF4-FFF2-40B4-BE49-F238E27FC236}">
                <a16:creationId xmlns:a16="http://schemas.microsoft.com/office/drawing/2014/main" id="{E1D04E5A-B7E1-D548-9289-C8001A4BD7C6}"/>
              </a:ext>
            </a:extLst>
          </p:cNvPr>
          <p:cNvSpPr>
            <a:spLocks noGrp="1"/>
          </p:cNvSpPr>
          <p:nvPr>
            <p:ph type="subTitle" idx="1"/>
          </p:nvPr>
        </p:nvSpPr>
        <p:spPr/>
        <p:txBody>
          <a:bodyPr/>
          <a:lstStyle/>
          <a:p>
            <a:r>
              <a:rPr lang="en-US" dirty="0"/>
              <a:t>Dealership Best Practices for COVID-19 Safety &amp; Compliance </a:t>
            </a:r>
          </a:p>
        </p:txBody>
      </p:sp>
    </p:spTree>
    <p:extLst>
      <p:ext uri="{BB962C8B-B14F-4D97-AF65-F5344CB8AC3E}">
        <p14:creationId xmlns:p14="http://schemas.microsoft.com/office/powerpoint/2010/main" val="284591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3C368E-6E92-7041-8279-10C65DD5CBC6}"/>
              </a:ext>
            </a:extLst>
          </p:cNvPr>
          <p:cNvSpPr>
            <a:spLocks noGrp="1"/>
          </p:cNvSpPr>
          <p:nvPr>
            <p:ph type="sldNum" sz="quarter" idx="14"/>
          </p:nvPr>
        </p:nvSpPr>
        <p:spPr/>
        <p:txBody>
          <a:bodyPr/>
          <a:lstStyle/>
          <a:p>
            <a:r>
              <a:rPr lang="en-US"/>
              <a:t>PG </a:t>
            </a:r>
            <a:fld id="{82E5F845-5360-AC48-894D-E3ACF0C39174}" type="slidenum">
              <a:rPr lang="en-US" smtClean="0"/>
              <a:pPr/>
              <a:t>10</a:t>
            </a:fld>
            <a:endParaRPr lang="en-US" dirty="0"/>
          </a:p>
        </p:txBody>
      </p:sp>
      <p:sp>
        <p:nvSpPr>
          <p:cNvPr id="7" name="Title 6">
            <a:extLst>
              <a:ext uri="{FF2B5EF4-FFF2-40B4-BE49-F238E27FC236}">
                <a16:creationId xmlns:a16="http://schemas.microsoft.com/office/drawing/2014/main" id="{3D679612-BBCB-2349-92A8-729E67384BC6}"/>
              </a:ext>
            </a:extLst>
          </p:cNvPr>
          <p:cNvSpPr>
            <a:spLocks noGrp="1"/>
          </p:cNvSpPr>
          <p:nvPr>
            <p:ph type="title"/>
          </p:nvPr>
        </p:nvSpPr>
        <p:spPr/>
        <p:txBody>
          <a:bodyPr/>
          <a:lstStyle/>
          <a:p>
            <a:r>
              <a:rPr lang="en-US" dirty="0"/>
              <a:t>New Processes, New Compliance Risks</a:t>
            </a:r>
          </a:p>
        </p:txBody>
      </p:sp>
      <p:sp>
        <p:nvSpPr>
          <p:cNvPr id="3" name="Content Placeholder 2">
            <a:extLst>
              <a:ext uri="{FF2B5EF4-FFF2-40B4-BE49-F238E27FC236}">
                <a16:creationId xmlns:a16="http://schemas.microsoft.com/office/drawing/2014/main" id="{8547B277-5840-4C48-9B76-EEC8F4C1CAA7}"/>
              </a:ext>
            </a:extLst>
          </p:cNvPr>
          <p:cNvSpPr>
            <a:spLocks noGrp="1"/>
          </p:cNvSpPr>
          <p:nvPr>
            <p:ph sz="half" idx="1"/>
          </p:nvPr>
        </p:nvSpPr>
        <p:spPr/>
        <p:txBody>
          <a:bodyPr/>
          <a:lstStyle/>
          <a:p>
            <a:r>
              <a:rPr lang="en-US" dirty="0"/>
              <a:t>The pandemic forced many dealerships to adapt their sales and service strategies to meet demand for e-commerce and “concierge” offerings </a:t>
            </a:r>
          </a:p>
          <a:p>
            <a:r>
              <a:rPr lang="en-US" dirty="0"/>
              <a:t>Consumer preferences for online offerings will likely continue during this pandemic and beyond </a:t>
            </a:r>
          </a:p>
          <a:p>
            <a:r>
              <a:rPr lang="en-US" dirty="0"/>
              <a:t>Further, a NADA study found:</a:t>
            </a:r>
          </a:p>
          <a:p>
            <a:pPr lvl="1"/>
            <a:r>
              <a:rPr lang="en-US" dirty="0"/>
              <a:t>61% of dealers said that digital retailing improved their efficiency</a:t>
            </a:r>
          </a:p>
          <a:p>
            <a:pPr lvl="1"/>
            <a:r>
              <a:rPr lang="en-US" dirty="0"/>
              <a:t>24% of dealers increased the number of cars sold per person</a:t>
            </a:r>
          </a:p>
          <a:p>
            <a:endParaRPr lang="en-US" dirty="0"/>
          </a:p>
        </p:txBody>
      </p:sp>
      <p:pic>
        <p:nvPicPr>
          <p:cNvPr id="13" name="Picture Placeholder 12" descr="A picture containing outdoor, person, table, building&#10;&#10;Description automatically generated">
            <a:extLst>
              <a:ext uri="{FF2B5EF4-FFF2-40B4-BE49-F238E27FC236}">
                <a16:creationId xmlns:a16="http://schemas.microsoft.com/office/drawing/2014/main" id="{A44107FA-5EE1-2B4B-B06D-BED1DAFD9B5C}"/>
              </a:ext>
            </a:extLst>
          </p:cNvPr>
          <p:cNvPicPr>
            <a:picLocks noGrp="1" noChangeAspect="1"/>
          </p:cNvPicPr>
          <p:nvPr>
            <p:ph type="pic" sz="quarter" idx="15"/>
          </p:nvPr>
        </p:nvPicPr>
        <p:blipFill>
          <a:blip r:embed="rId2"/>
          <a:srcRect l="27480" r="27480"/>
          <a:stretch>
            <a:fillRect/>
          </a:stretch>
        </p:blipFill>
        <p:spPr/>
      </p:pic>
      <p:pic>
        <p:nvPicPr>
          <p:cNvPr id="4" name="Picture 3">
            <a:extLst>
              <a:ext uri="{FF2B5EF4-FFF2-40B4-BE49-F238E27FC236}">
                <a16:creationId xmlns:a16="http://schemas.microsoft.com/office/drawing/2014/main" id="{AC8BEA1F-5723-FF4E-9FED-3DE50C3172BB}"/>
              </a:ext>
            </a:extLst>
          </p:cNvPr>
          <p:cNvPicPr>
            <a:picLocks noChangeAspect="1"/>
          </p:cNvPicPr>
          <p:nvPr/>
        </p:nvPicPr>
        <p:blipFill>
          <a:blip r:embed="rId3"/>
          <a:stretch>
            <a:fillRect/>
          </a:stretch>
        </p:blipFill>
        <p:spPr>
          <a:xfrm>
            <a:off x="6900969" y="6456219"/>
            <a:ext cx="4216400" cy="368300"/>
          </a:xfrm>
          <a:prstGeom prst="rect">
            <a:avLst/>
          </a:prstGeom>
        </p:spPr>
      </p:pic>
    </p:spTree>
    <p:extLst>
      <p:ext uri="{BB962C8B-B14F-4D97-AF65-F5344CB8AC3E}">
        <p14:creationId xmlns:p14="http://schemas.microsoft.com/office/powerpoint/2010/main" val="82136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3C368E-6E92-7041-8279-10C65DD5CBC6}"/>
              </a:ext>
            </a:extLst>
          </p:cNvPr>
          <p:cNvSpPr>
            <a:spLocks noGrp="1"/>
          </p:cNvSpPr>
          <p:nvPr>
            <p:ph type="sldNum" sz="quarter" idx="14"/>
          </p:nvPr>
        </p:nvSpPr>
        <p:spPr/>
        <p:txBody>
          <a:bodyPr/>
          <a:lstStyle/>
          <a:p>
            <a:r>
              <a:rPr lang="en-US"/>
              <a:t>PG </a:t>
            </a:r>
            <a:fld id="{82E5F845-5360-AC48-894D-E3ACF0C39174}" type="slidenum">
              <a:rPr lang="en-US" smtClean="0"/>
              <a:pPr/>
              <a:t>11</a:t>
            </a:fld>
            <a:endParaRPr lang="en-US" dirty="0"/>
          </a:p>
        </p:txBody>
      </p:sp>
      <p:pic>
        <p:nvPicPr>
          <p:cNvPr id="13" name="Picture Placeholder 12" descr="A picture containing outdoor, person, table, building&#10;&#10;Description automatically generated">
            <a:extLst>
              <a:ext uri="{FF2B5EF4-FFF2-40B4-BE49-F238E27FC236}">
                <a16:creationId xmlns:a16="http://schemas.microsoft.com/office/drawing/2014/main" id="{A44107FA-5EE1-2B4B-B06D-BED1DAFD9B5C}"/>
              </a:ext>
            </a:extLst>
          </p:cNvPr>
          <p:cNvPicPr>
            <a:picLocks noGrp="1" noChangeAspect="1"/>
          </p:cNvPicPr>
          <p:nvPr>
            <p:ph type="pic" sz="quarter" idx="15"/>
          </p:nvPr>
        </p:nvPicPr>
        <p:blipFill>
          <a:blip r:embed="rId2"/>
          <a:srcRect l="27480" r="27480"/>
          <a:stretch>
            <a:fillRect/>
          </a:stretch>
        </p:blipFill>
        <p:spPr/>
      </p:pic>
      <p:sp>
        <p:nvSpPr>
          <p:cNvPr id="14" name="Title 6">
            <a:extLst>
              <a:ext uri="{FF2B5EF4-FFF2-40B4-BE49-F238E27FC236}">
                <a16:creationId xmlns:a16="http://schemas.microsoft.com/office/drawing/2014/main" id="{B7575603-1A42-7449-8F93-D8BF0DDF1819}"/>
              </a:ext>
            </a:extLst>
          </p:cNvPr>
          <p:cNvSpPr>
            <a:spLocks noGrp="1"/>
          </p:cNvSpPr>
          <p:nvPr>
            <p:ph type="title"/>
          </p:nvPr>
        </p:nvSpPr>
        <p:spPr>
          <a:xfrm>
            <a:off x="5286375" y="346208"/>
            <a:ext cx="6424613" cy="1148364"/>
          </a:xfrm>
        </p:spPr>
        <p:txBody>
          <a:bodyPr/>
          <a:lstStyle/>
          <a:p>
            <a:r>
              <a:rPr lang="en-US" dirty="0"/>
              <a:t>New Processes, New Compliance Risks</a:t>
            </a:r>
          </a:p>
        </p:txBody>
      </p:sp>
      <p:sp>
        <p:nvSpPr>
          <p:cNvPr id="15" name="Content Placeholder 2">
            <a:extLst>
              <a:ext uri="{FF2B5EF4-FFF2-40B4-BE49-F238E27FC236}">
                <a16:creationId xmlns:a16="http://schemas.microsoft.com/office/drawing/2014/main" id="{25CEC3E3-038D-EA4B-90EE-650E0A42FC5F}"/>
              </a:ext>
            </a:extLst>
          </p:cNvPr>
          <p:cNvSpPr>
            <a:spLocks noGrp="1"/>
          </p:cNvSpPr>
          <p:nvPr>
            <p:ph sz="half" idx="1"/>
          </p:nvPr>
        </p:nvSpPr>
        <p:spPr>
          <a:xfrm>
            <a:off x="5286375" y="1596589"/>
            <a:ext cx="6424613" cy="4385111"/>
          </a:xfrm>
        </p:spPr>
        <p:txBody>
          <a:bodyPr>
            <a:normAutofit/>
          </a:bodyPr>
          <a:lstStyle/>
          <a:p>
            <a:pPr marL="0" indent="0">
              <a:buNone/>
            </a:pPr>
            <a:r>
              <a:rPr lang="en-US" sz="2400" dirty="0"/>
              <a:t>If your process has changed you are more likely to have errors </a:t>
            </a:r>
          </a:p>
          <a:p>
            <a:r>
              <a:rPr lang="en-US" sz="2400" dirty="0"/>
              <a:t>Verifying a customer’s identity when they are wearing a mask </a:t>
            </a:r>
            <a:endParaRPr lang="en-US" sz="2000" dirty="0"/>
          </a:p>
          <a:p>
            <a:r>
              <a:rPr lang="en-US" sz="2400" dirty="0"/>
              <a:t>Properly running the red flag</a:t>
            </a:r>
          </a:p>
          <a:p>
            <a:r>
              <a:rPr lang="en-US" sz="2400" dirty="0"/>
              <a:t>Signing documents while social distancing can lead to errors/compliance issues</a:t>
            </a:r>
            <a:endParaRPr lang="en-US" sz="2000" dirty="0"/>
          </a:p>
          <a:p>
            <a:endParaRPr lang="en-US" sz="2000" dirty="0"/>
          </a:p>
        </p:txBody>
      </p:sp>
      <p:pic>
        <p:nvPicPr>
          <p:cNvPr id="7" name="Picture 6">
            <a:extLst>
              <a:ext uri="{FF2B5EF4-FFF2-40B4-BE49-F238E27FC236}">
                <a16:creationId xmlns:a16="http://schemas.microsoft.com/office/drawing/2014/main" id="{F50F53DD-5A0D-BE47-92C9-92215F41D605}"/>
              </a:ext>
            </a:extLst>
          </p:cNvPr>
          <p:cNvPicPr>
            <a:picLocks noChangeAspect="1"/>
          </p:cNvPicPr>
          <p:nvPr/>
        </p:nvPicPr>
        <p:blipFill>
          <a:blip r:embed="rId3"/>
          <a:stretch>
            <a:fillRect/>
          </a:stretch>
        </p:blipFill>
        <p:spPr>
          <a:xfrm>
            <a:off x="6900969" y="6456219"/>
            <a:ext cx="4216400" cy="368300"/>
          </a:xfrm>
          <a:prstGeom prst="rect">
            <a:avLst/>
          </a:prstGeom>
        </p:spPr>
      </p:pic>
    </p:spTree>
    <p:extLst>
      <p:ext uri="{BB962C8B-B14F-4D97-AF65-F5344CB8AC3E}">
        <p14:creationId xmlns:p14="http://schemas.microsoft.com/office/powerpoint/2010/main" val="86159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3C368E-6E92-7041-8279-10C65DD5CBC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
        <p:nvSpPr>
          <p:cNvPr id="14" name="Title 6">
            <a:extLst>
              <a:ext uri="{FF2B5EF4-FFF2-40B4-BE49-F238E27FC236}">
                <a16:creationId xmlns:a16="http://schemas.microsoft.com/office/drawing/2014/main" id="{B7575603-1A42-7449-8F93-D8BF0DDF1819}"/>
              </a:ext>
            </a:extLst>
          </p:cNvPr>
          <p:cNvSpPr>
            <a:spLocks noGrp="1"/>
          </p:cNvSpPr>
          <p:nvPr>
            <p:ph type="title"/>
          </p:nvPr>
        </p:nvSpPr>
        <p:spPr>
          <a:xfrm>
            <a:off x="5286375" y="346208"/>
            <a:ext cx="6424613" cy="1148364"/>
          </a:xfrm>
        </p:spPr>
        <p:txBody>
          <a:bodyPr/>
          <a:lstStyle/>
          <a:p>
            <a:r>
              <a:rPr lang="en-US" dirty="0"/>
              <a:t>Staying on Top of COVID-19 Recommendations </a:t>
            </a:r>
          </a:p>
        </p:txBody>
      </p:sp>
      <p:sp>
        <p:nvSpPr>
          <p:cNvPr id="15" name="Content Placeholder 2">
            <a:extLst>
              <a:ext uri="{FF2B5EF4-FFF2-40B4-BE49-F238E27FC236}">
                <a16:creationId xmlns:a16="http://schemas.microsoft.com/office/drawing/2014/main" id="{25CEC3E3-038D-EA4B-90EE-650E0A42FC5F}"/>
              </a:ext>
            </a:extLst>
          </p:cNvPr>
          <p:cNvSpPr>
            <a:spLocks noGrp="1"/>
          </p:cNvSpPr>
          <p:nvPr>
            <p:ph sz="half" idx="1"/>
          </p:nvPr>
        </p:nvSpPr>
        <p:spPr>
          <a:xfrm>
            <a:off x="5286375" y="1596589"/>
            <a:ext cx="6424613" cy="4385111"/>
          </a:xfrm>
        </p:spPr>
        <p:txBody>
          <a:bodyPr>
            <a:normAutofit/>
          </a:bodyPr>
          <a:lstStyle/>
          <a:p>
            <a:r>
              <a:rPr lang="en-US" dirty="0"/>
              <a:t>Medical professionals are still learning about COVID-19 contagion and policies are changing rapidly </a:t>
            </a:r>
          </a:p>
          <a:p>
            <a:r>
              <a:rPr lang="en-US" dirty="0"/>
              <a:t>New regulations, guidance are being developed at the federal, state, and local levels</a:t>
            </a:r>
          </a:p>
          <a:p>
            <a:r>
              <a:rPr lang="en-US" dirty="0"/>
              <a:t>Businesses must stay on top of these shifting guidelines  </a:t>
            </a:r>
          </a:p>
          <a:p>
            <a:pPr lvl="1"/>
            <a:r>
              <a:rPr lang="en-US" dirty="0">
                <a:hlinkClick r:id="rId2"/>
              </a:rPr>
              <a:t>https://www.fisherphillips.com/</a:t>
            </a:r>
            <a:endParaRPr lang="en-US" dirty="0"/>
          </a:p>
          <a:p>
            <a:pPr lvl="1"/>
            <a:r>
              <a:rPr lang="en-US" dirty="0">
                <a:hlinkClick r:id="rId3"/>
              </a:rPr>
              <a:t>https://www.kpa.io/insights/covid-19-coronavirus-resource-center</a:t>
            </a:r>
            <a:endParaRPr lang="en-US" dirty="0"/>
          </a:p>
          <a:p>
            <a:pPr lvl="1"/>
            <a:endParaRPr lang="en-US" dirty="0"/>
          </a:p>
        </p:txBody>
      </p:sp>
      <p:pic>
        <p:nvPicPr>
          <p:cNvPr id="7" name="Picture Placeholder 6" descr="A person in a car&#10;&#10;Description automatically generated">
            <a:extLst>
              <a:ext uri="{FF2B5EF4-FFF2-40B4-BE49-F238E27FC236}">
                <a16:creationId xmlns:a16="http://schemas.microsoft.com/office/drawing/2014/main" id="{D963D768-84A4-A349-9593-9E9B1C9AB9A1}"/>
              </a:ext>
            </a:extLst>
          </p:cNvPr>
          <p:cNvPicPr>
            <a:picLocks noGrp="1" noChangeAspect="1"/>
          </p:cNvPicPr>
          <p:nvPr>
            <p:ph type="pic" sz="quarter" idx="15"/>
          </p:nvPr>
        </p:nvPicPr>
        <p:blipFill>
          <a:blip r:embed="rId4"/>
          <a:srcRect l="27502" r="27502"/>
          <a:stretch>
            <a:fillRect/>
          </a:stretch>
        </p:blipFill>
        <p:spPr>
          <a:solidFill>
            <a:schemeClr val="bg1">
              <a:alpha val="59000"/>
            </a:schemeClr>
          </a:solidFill>
        </p:spPr>
      </p:pic>
      <p:pic>
        <p:nvPicPr>
          <p:cNvPr id="11" name="Picture 10">
            <a:extLst>
              <a:ext uri="{FF2B5EF4-FFF2-40B4-BE49-F238E27FC236}">
                <a16:creationId xmlns:a16="http://schemas.microsoft.com/office/drawing/2014/main" id="{E88486FD-6441-FC47-BA5E-4013218E0F29}"/>
              </a:ext>
            </a:extLst>
          </p:cNvPr>
          <p:cNvPicPr>
            <a:picLocks noChangeAspect="1"/>
          </p:cNvPicPr>
          <p:nvPr/>
        </p:nvPicPr>
        <p:blipFill>
          <a:blip r:embed="rId5"/>
          <a:stretch>
            <a:fillRect/>
          </a:stretch>
        </p:blipFill>
        <p:spPr>
          <a:xfrm>
            <a:off x="6900969" y="6456219"/>
            <a:ext cx="4216400" cy="368300"/>
          </a:xfrm>
          <a:prstGeom prst="rect">
            <a:avLst/>
          </a:prstGeom>
        </p:spPr>
      </p:pic>
    </p:spTree>
    <p:extLst>
      <p:ext uri="{BB962C8B-B14F-4D97-AF65-F5344CB8AC3E}">
        <p14:creationId xmlns:p14="http://schemas.microsoft.com/office/powerpoint/2010/main" val="169053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9D49-DB10-41C8-A8FB-AB48BAB80F2B}"/>
              </a:ext>
            </a:extLst>
          </p:cNvPr>
          <p:cNvSpPr>
            <a:spLocks noGrp="1"/>
          </p:cNvSpPr>
          <p:nvPr>
            <p:ph type="title"/>
          </p:nvPr>
        </p:nvSpPr>
        <p:spPr/>
        <p:txBody>
          <a:bodyPr/>
          <a:lstStyle/>
          <a:p>
            <a:r>
              <a:rPr lang="en-US" dirty="0"/>
              <a:t>The Bigger Picture </a:t>
            </a:r>
          </a:p>
        </p:txBody>
      </p:sp>
      <p:sp>
        <p:nvSpPr>
          <p:cNvPr id="3" name="Slide Number Placeholder 2">
            <a:extLst>
              <a:ext uri="{FF2B5EF4-FFF2-40B4-BE49-F238E27FC236}">
                <a16:creationId xmlns:a16="http://schemas.microsoft.com/office/drawing/2014/main" id="{5900724A-DBB3-4397-8976-99B5B117CD25}"/>
              </a:ext>
            </a:extLst>
          </p:cNvPr>
          <p:cNvSpPr>
            <a:spLocks noGrp="1"/>
          </p:cNvSpPr>
          <p:nvPr>
            <p:ph type="sldNum" sz="quarter" idx="10"/>
          </p:nvPr>
        </p:nvSpPr>
        <p:spPr/>
        <p:txBody>
          <a:bodyPr/>
          <a:lstStyle/>
          <a:p>
            <a:r>
              <a:rPr lang="en-US"/>
              <a:t>PG </a:t>
            </a:r>
            <a:fld id="{82E5F845-5360-AC48-894D-E3ACF0C39174}" type="slidenum">
              <a:rPr lang="en-US" smtClean="0"/>
              <a:pPr/>
              <a:t>13</a:t>
            </a:fld>
            <a:endParaRPr lang="en-US" dirty="0"/>
          </a:p>
        </p:txBody>
      </p:sp>
      <p:sp>
        <p:nvSpPr>
          <p:cNvPr id="4" name="Footer Placeholder 3">
            <a:extLst>
              <a:ext uri="{FF2B5EF4-FFF2-40B4-BE49-F238E27FC236}">
                <a16:creationId xmlns:a16="http://schemas.microsoft.com/office/drawing/2014/main" id="{A79354BA-E6B2-4C30-A346-A8C4C4E32D47}"/>
              </a:ext>
            </a:extLst>
          </p:cNvPr>
          <p:cNvSpPr>
            <a:spLocks noGrp="1"/>
          </p:cNvSpPr>
          <p:nvPr>
            <p:ph type="ftr" sz="quarter" idx="11"/>
          </p:nvPr>
        </p:nvSpPr>
        <p:spPr/>
        <p:txBody>
          <a:bodyPr/>
          <a:lstStyle/>
          <a:p>
            <a:r>
              <a:rPr lang="en-US" dirty="0"/>
              <a:t>© KPA 2020. ALL RIGHTS RESERVED. </a:t>
            </a:r>
          </a:p>
        </p:txBody>
      </p:sp>
      <p:sp>
        <p:nvSpPr>
          <p:cNvPr id="8" name="Oval 7">
            <a:extLst>
              <a:ext uri="{FF2B5EF4-FFF2-40B4-BE49-F238E27FC236}">
                <a16:creationId xmlns:a16="http://schemas.microsoft.com/office/drawing/2014/main" id="{D8124B7D-3B24-4F85-88FF-11408032C3C1}"/>
              </a:ext>
            </a:extLst>
          </p:cNvPr>
          <p:cNvSpPr/>
          <p:nvPr/>
        </p:nvSpPr>
        <p:spPr>
          <a:xfrm>
            <a:off x="4167822" y="1494572"/>
            <a:ext cx="3848420" cy="3737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sp>
        <p:nvSpPr>
          <p:cNvPr id="9" name="TextBox 8">
            <a:extLst>
              <a:ext uri="{FF2B5EF4-FFF2-40B4-BE49-F238E27FC236}">
                <a16:creationId xmlns:a16="http://schemas.microsoft.com/office/drawing/2014/main" id="{99800AF7-765E-4FB2-89C7-BCA02993DF53}"/>
              </a:ext>
            </a:extLst>
          </p:cNvPr>
          <p:cNvSpPr txBox="1"/>
          <p:nvPr/>
        </p:nvSpPr>
        <p:spPr>
          <a:xfrm>
            <a:off x="4598144" y="3278866"/>
            <a:ext cx="2870624" cy="1384995"/>
          </a:xfrm>
          <a:prstGeom prst="rect">
            <a:avLst/>
          </a:prstGeom>
          <a:noFill/>
        </p:spPr>
        <p:txBody>
          <a:bodyPr wrap="square" lIns="0" tIns="0" rIns="0" bIns="0" rtlCol="0">
            <a:spAutoFit/>
          </a:bodyPr>
          <a:lstStyle/>
          <a:p>
            <a:pPr algn="ctr"/>
            <a:r>
              <a:rPr lang="en-US" dirty="0">
                <a:solidFill>
                  <a:schemeClr val="bg1"/>
                </a:solidFill>
              </a:rPr>
              <a:t>59% of survey respondents said dealership reputation was the most important factor when choosing which dealership to visit. </a:t>
            </a:r>
          </a:p>
        </p:txBody>
      </p:sp>
      <p:sp>
        <p:nvSpPr>
          <p:cNvPr id="12" name="Oval 11">
            <a:extLst>
              <a:ext uri="{FF2B5EF4-FFF2-40B4-BE49-F238E27FC236}">
                <a16:creationId xmlns:a16="http://schemas.microsoft.com/office/drawing/2014/main" id="{3DF44849-633B-4357-A25F-231D1352AA52}"/>
              </a:ext>
            </a:extLst>
          </p:cNvPr>
          <p:cNvSpPr/>
          <p:nvPr/>
        </p:nvSpPr>
        <p:spPr>
          <a:xfrm>
            <a:off x="79597" y="1494572"/>
            <a:ext cx="3848420" cy="373745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sp>
        <p:nvSpPr>
          <p:cNvPr id="13" name="TextBox 12">
            <a:extLst>
              <a:ext uri="{FF2B5EF4-FFF2-40B4-BE49-F238E27FC236}">
                <a16:creationId xmlns:a16="http://schemas.microsoft.com/office/drawing/2014/main" id="{3D706A4B-8077-447B-B3C1-C528C1CD64B6}"/>
              </a:ext>
            </a:extLst>
          </p:cNvPr>
          <p:cNvSpPr txBox="1"/>
          <p:nvPr/>
        </p:nvSpPr>
        <p:spPr>
          <a:xfrm>
            <a:off x="473075" y="3278866"/>
            <a:ext cx="2920131" cy="1384995"/>
          </a:xfrm>
          <a:prstGeom prst="rect">
            <a:avLst/>
          </a:prstGeom>
          <a:noFill/>
        </p:spPr>
        <p:txBody>
          <a:bodyPr wrap="square" lIns="0" tIns="0" rIns="0" bIns="0" rtlCol="0">
            <a:spAutoFit/>
          </a:bodyPr>
          <a:lstStyle/>
          <a:p>
            <a:pPr algn="ctr"/>
            <a:r>
              <a:rPr lang="en-US" dirty="0">
                <a:solidFill>
                  <a:schemeClr val="bg1"/>
                </a:solidFill>
              </a:rPr>
              <a:t>COVID-19 cases are continuing to grow across the U.S. Many experts are predicting another surge in cases in Fall 2020. </a:t>
            </a:r>
          </a:p>
        </p:txBody>
      </p:sp>
      <p:sp>
        <p:nvSpPr>
          <p:cNvPr id="14" name="Oval 13">
            <a:extLst>
              <a:ext uri="{FF2B5EF4-FFF2-40B4-BE49-F238E27FC236}">
                <a16:creationId xmlns:a16="http://schemas.microsoft.com/office/drawing/2014/main" id="{F00A3589-0283-41E1-ACAC-FDEE8C19ACC2}"/>
              </a:ext>
            </a:extLst>
          </p:cNvPr>
          <p:cNvSpPr/>
          <p:nvPr/>
        </p:nvSpPr>
        <p:spPr>
          <a:xfrm>
            <a:off x="8256046" y="1494572"/>
            <a:ext cx="3848420" cy="3737455"/>
          </a:xfrm>
          <a:prstGeom prst="ellipse">
            <a:avLst/>
          </a:prstGeom>
          <a:solidFill>
            <a:srgbClr val="06B8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sp>
        <p:nvSpPr>
          <p:cNvPr id="5" name="Rectangle 4">
            <a:extLst>
              <a:ext uri="{FF2B5EF4-FFF2-40B4-BE49-F238E27FC236}">
                <a16:creationId xmlns:a16="http://schemas.microsoft.com/office/drawing/2014/main" id="{CD5CE6E4-3261-2C4C-B5FD-4C22272BF2DE}"/>
              </a:ext>
            </a:extLst>
          </p:cNvPr>
          <p:cNvSpPr/>
          <p:nvPr/>
        </p:nvSpPr>
        <p:spPr>
          <a:xfrm>
            <a:off x="4977060" y="2479152"/>
            <a:ext cx="2399055" cy="646331"/>
          </a:xfrm>
          <a:prstGeom prst="rect">
            <a:avLst/>
          </a:prstGeom>
        </p:spPr>
        <p:txBody>
          <a:bodyPr wrap="none">
            <a:spAutoFit/>
          </a:bodyPr>
          <a:lstStyle/>
          <a:p>
            <a:pPr algn="ctr"/>
            <a:r>
              <a:rPr lang="en-US" b="1" dirty="0">
                <a:solidFill>
                  <a:schemeClr val="bg1"/>
                </a:solidFill>
              </a:rPr>
              <a:t>HOW YOU HANDLE </a:t>
            </a:r>
          </a:p>
          <a:p>
            <a:pPr algn="ctr"/>
            <a:r>
              <a:rPr lang="en-US" b="1" dirty="0">
                <a:solidFill>
                  <a:schemeClr val="bg1"/>
                </a:solidFill>
              </a:rPr>
              <a:t>THIS MATTERS. </a:t>
            </a:r>
          </a:p>
        </p:txBody>
      </p:sp>
      <p:sp>
        <p:nvSpPr>
          <p:cNvPr id="17" name="Rectangle 16">
            <a:extLst>
              <a:ext uri="{FF2B5EF4-FFF2-40B4-BE49-F238E27FC236}">
                <a16:creationId xmlns:a16="http://schemas.microsoft.com/office/drawing/2014/main" id="{C13F5CC1-CE9B-F942-811D-B39AB24F2E38}"/>
              </a:ext>
            </a:extLst>
          </p:cNvPr>
          <p:cNvSpPr/>
          <p:nvPr/>
        </p:nvSpPr>
        <p:spPr>
          <a:xfrm>
            <a:off x="548124" y="2479152"/>
            <a:ext cx="2882007" cy="646331"/>
          </a:xfrm>
          <a:prstGeom prst="rect">
            <a:avLst/>
          </a:prstGeom>
        </p:spPr>
        <p:txBody>
          <a:bodyPr wrap="none">
            <a:spAutoFit/>
          </a:bodyPr>
          <a:lstStyle/>
          <a:p>
            <a:pPr algn="ctr"/>
            <a:r>
              <a:rPr lang="en-US" b="1" dirty="0">
                <a:solidFill>
                  <a:schemeClr val="bg1"/>
                </a:solidFill>
              </a:rPr>
              <a:t>FIRST AND FOREMOST, </a:t>
            </a:r>
          </a:p>
          <a:p>
            <a:pPr algn="ctr"/>
            <a:r>
              <a:rPr lang="en-US" b="1" dirty="0">
                <a:solidFill>
                  <a:schemeClr val="bg1"/>
                </a:solidFill>
              </a:rPr>
              <a:t>PROTECT PEOPLE.</a:t>
            </a:r>
          </a:p>
        </p:txBody>
      </p:sp>
      <p:sp>
        <p:nvSpPr>
          <p:cNvPr id="18" name="Rectangle 17">
            <a:extLst>
              <a:ext uri="{FF2B5EF4-FFF2-40B4-BE49-F238E27FC236}">
                <a16:creationId xmlns:a16="http://schemas.microsoft.com/office/drawing/2014/main" id="{1726BC33-FAA6-7C4F-9117-3F111002E8CA}"/>
              </a:ext>
            </a:extLst>
          </p:cNvPr>
          <p:cNvSpPr/>
          <p:nvPr/>
        </p:nvSpPr>
        <p:spPr>
          <a:xfrm>
            <a:off x="8454152" y="2479151"/>
            <a:ext cx="3638818" cy="646331"/>
          </a:xfrm>
          <a:prstGeom prst="rect">
            <a:avLst/>
          </a:prstGeom>
        </p:spPr>
        <p:txBody>
          <a:bodyPr wrap="none">
            <a:spAutoFit/>
          </a:bodyPr>
          <a:lstStyle/>
          <a:p>
            <a:pPr algn="ctr"/>
            <a:r>
              <a:rPr lang="en-US" b="1" dirty="0">
                <a:solidFill>
                  <a:schemeClr val="bg1"/>
                </a:solidFill>
              </a:rPr>
              <a:t>DIRECT AND INDIRECT</a:t>
            </a:r>
          </a:p>
          <a:p>
            <a:pPr algn="ctr"/>
            <a:r>
              <a:rPr lang="en-US" b="1" dirty="0">
                <a:solidFill>
                  <a:schemeClr val="bg1"/>
                </a:solidFill>
              </a:rPr>
              <a:t>COSTS TO YOUR DEALERSHIP.</a:t>
            </a:r>
          </a:p>
        </p:txBody>
      </p:sp>
      <p:sp>
        <p:nvSpPr>
          <p:cNvPr id="19" name="TextBox 18">
            <a:extLst>
              <a:ext uri="{FF2B5EF4-FFF2-40B4-BE49-F238E27FC236}">
                <a16:creationId xmlns:a16="http://schemas.microsoft.com/office/drawing/2014/main" id="{496AD324-F4DB-BB42-97E4-FF91A10A4D94}"/>
              </a:ext>
            </a:extLst>
          </p:cNvPr>
          <p:cNvSpPr txBox="1"/>
          <p:nvPr/>
        </p:nvSpPr>
        <p:spPr>
          <a:xfrm>
            <a:off x="8848301" y="3278866"/>
            <a:ext cx="2870624" cy="1661993"/>
          </a:xfrm>
          <a:prstGeom prst="rect">
            <a:avLst/>
          </a:prstGeom>
          <a:noFill/>
        </p:spPr>
        <p:txBody>
          <a:bodyPr wrap="square" lIns="0" tIns="0" rIns="0" bIns="0" rtlCol="0">
            <a:spAutoFit/>
          </a:bodyPr>
          <a:lstStyle/>
          <a:p>
            <a:pPr algn="ctr"/>
            <a:r>
              <a:rPr lang="en-US" dirty="0">
                <a:solidFill>
                  <a:schemeClr val="bg1"/>
                </a:solidFill>
              </a:rPr>
              <a:t>OSHA fines, litigation fees, absenteeism, medical expenses, lost productivity, all could end up costing your business tens of thousands of dollars</a:t>
            </a:r>
            <a:endParaRPr lang="en-US" dirty="0">
              <a:solidFill>
                <a:schemeClr val="bg1"/>
              </a:solidFill>
              <a:highlight>
                <a:srgbClr val="FFFF00"/>
              </a:highlight>
            </a:endParaRPr>
          </a:p>
        </p:txBody>
      </p:sp>
      <p:pic>
        <p:nvPicPr>
          <p:cNvPr id="11" name="Graphic 10" descr="Family with two children">
            <a:extLst>
              <a:ext uri="{FF2B5EF4-FFF2-40B4-BE49-F238E27FC236}">
                <a16:creationId xmlns:a16="http://schemas.microsoft.com/office/drawing/2014/main" id="{3A9E7C4D-8816-AD40-92D5-E8DB0C539C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607" y="1590034"/>
            <a:ext cx="914400" cy="914400"/>
          </a:xfrm>
          <a:prstGeom prst="rect">
            <a:avLst/>
          </a:prstGeom>
        </p:spPr>
      </p:pic>
      <p:pic>
        <p:nvPicPr>
          <p:cNvPr id="21" name="Graphic 20" descr="Newspaper">
            <a:extLst>
              <a:ext uri="{FF2B5EF4-FFF2-40B4-BE49-F238E27FC236}">
                <a16:creationId xmlns:a16="http://schemas.microsoft.com/office/drawing/2014/main" id="{DC9763D4-8293-9842-BC55-CE119F3C67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4831" y="1598161"/>
            <a:ext cx="914400" cy="914400"/>
          </a:xfrm>
          <a:prstGeom prst="rect">
            <a:avLst/>
          </a:prstGeom>
        </p:spPr>
      </p:pic>
      <p:pic>
        <p:nvPicPr>
          <p:cNvPr id="25" name="Graphic 24" descr="Dollar">
            <a:extLst>
              <a:ext uri="{FF2B5EF4-FFF2-40B4-BE49-F238E27FC236}">
                <a16:creationId xmlns:a16="http://schemas.microsoft.com/office/drawing/2014/main" id="{FED1F8CE-A5B5-BB45-AC7D-85DEF31662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66045" y="1555452"/>
            <a:ext cx="914400" cy="914400"/>
          </a:xfrm>
          <a:prstGeom prst="rect">
            <a:avLst/>
          </a:prstGeom>
        </p:spPr>
      </p:pic>
    </p:spTree>
    <p:extLst>
      <p:ext uri="{BB962C8B-B14F-4D97-AF65-F5344CB8AC3E}">
        <p14:creationId xmlns:p14="http://schemas.microsoft.com/office/powerpoint/2010/main" val="303995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B6DB0-CF06-244B-86E8-52FF2E688242}"/>
              </a:ext>
            </a:extLst>
          </p:cNvPr>
          <p:cNvSpPr>
            <a:spLocks noGrp="1"/>
          </p:cNvSpPr>
          <p:nvPr>
            <p:ph type="title"/>
          </p:nvPr>
        </p:nvSpPr>
        <p:spPr/>
        <p:txBody>
          <a:bodyPr/>
          <a:lstStyle/>
          <a:p>
            <a:r>
              <a:rPr lang="en-US" dirty="0"/>
              <a:t>COVID-19 Risk Mitigation Strategies </a:t>
            </a:r>
          </a:p>
        </p:txBody>
      </p:sp>
      <p:sp>
        <p:nvSpPr>
          <p:cNvPr id="3" name="Footer Placeholder 2">
            <a:extLst>
              <a:ext uri="{FF2B5EF4-FFF2-40B4-BE49-F238E27FC236}">
                <a16:creationId xmlns:a16="http://schemas.microsoft.com/office/drawing/2014/main" id="{D51A463E-A128-7940-973A-FE727B4B347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0E0E0">
                    <a:lumMod val="50000"/>
                  </a:srgbClr>
                </a:solidFill>
                <a:effectLst/>
                <a:uLnTx/>
                <a:uFillTx/>
                <a:latin typeface="Arial" panose="020B0604020202020204"/>
                <a:ea typeface="+mn-ea"/>
                <a:cs typeface="+mn-cs"/>
              </a:rPr>
              <a:t>© KPA 2019. ALL RIGHTS RESERVED. </a:t>
            </a:r>
            <a:endParaRPr kumimoji="0" lang="en-US" sz="800" b="0"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A09DD1AB-5790-6B48-887F-792D94E5034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7041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4251E1-BCE4-BD45-8781-44B0334934DA}"/>
              </a:ext>
            </a:extLst>
          </p:cNvPr>
          <p:cNvSpPr>
            <a:spLocks noGrp="1"/>
          </p:cNvSpPr>
          <p:nvPr>
            <p:ph type="title"/>
          </p:nvPr>
        </p:nvSpPr>
        <p:spPr/>
        <p:txBody>
          <a:bodyPr/>
          <a:lstStyle/>
          <a:p>
            <a:r>
              <a:rPr lang="en-US" dirty="0"/>
              <a:t>Elements of an Effective Compliance Program</a:t>
            </a:r>
          </a:p>
        </p:txBody>
      </p:sp>
      <p:grpSp>
        <p:nvGrpSpPr>
          <p:cNvPr id="6" name="Group 5">
            <a:extLst>
              <a:ext uri="{FF2B5EF4-FFF2-40B4-BE49-F238E27FC236}">
                <a16:creationId xmlns:a16="http://schemas.microsoft.com/office/drawing/2014/main" id="{F28F3B36-F82E-498F-BE52-A2ECEAF2FD3C}"/>
              </a:ext>
            </a:extLst>
          </p:cNvPr>
          <p:cNvGrpSpPr/>
          <p:nvPr/>
        </p:nvGrpSpPr>
        <p:grpSpPr>
          <a:xfrm>
            <a:off x="665123" y="1193800"/>
            <a:ext cx="5316191" cy="2235200"/>
            <a:chOff x="498841" y="895350"/>
            <a:chExt cx="3987143" cy="1676400"/>
          </a:xfrm>
        </p:grpSpPr>
        <p:sp>
          <p:nvSpPr>
            <p:cNvPr id="4" name="Rectangle 3">
              <a:extLst>
                <a:ext uri="{FF2B5EF4-FFF2-40B4-BE49-F238E27FC236}">
                  <a16:creationId xmlns:a16="http://schemas.microsoft.com/office/drawing/2014/main" id="{0C1EF3AF-8250-7641-A0D1-F9FAA9FCAEE5}"/>
                </a:ext>
              </a:extLst>
            </p:cNvPr>
            <p:cNvSpPr/>
            <p:nvPr/>
          </p:nvSpPr>
          <p:spPr bwMode="auto">
            <a:xfrm>
              <a:off x="1011264" y="895350"/>
              <a:ext cx="3474720" cy="1676400"/>
            </a:xfrm>
            <a:prstGeom prst="rect">
              <a:avLst/>
            </a:prstGeom>
            <a:solidFill>
              <a:schemeClr val="tx2"/>
            </a:solidFill>
            <a:ln w="19050">
              <a:noFill/>
              <a:round/>
              <a:headEnd/>
              <a:tailEnd/>
            </a:ln>
          </p:spPr>
          <p:txBody>
            <a:bodyPr wrap="none" lIns="853440" tIns="243840" rIns="243840" bIns="243840" rtlCol="0" anchor="t"/>
            <a:lstStyle/>
            <a:p>
              <a:pPr marL="0" marR="0" lvl="1" indent="0" algn="l" defTabSz="592637" rtl="0" eaLnBrk="1" fontAlgn="auto" latinLnBrk="0" hangingPunct="1">
                <a:lnSpc>
                  <a:spcPct val="100000"/>
                </a:lnSpc>
                <a:spcBef>
                  <a:spcPts val="0"/>
                </a:spcBef>
                <a:spcAft>
                  <a:spcPts val="128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Arial" panose="020B0604020202020204"/>
                  <a:ea typeface="+mn-ea"/>
                  <a:cs typeface="+mn-cs"/>
                </a:rPr>
                <a:t>Documentation</a:t>
              </a:r>
            </a:p>
            <a:p>
              <a:pPr marL="243829" marR="0" lvl="1" indent="-243829" algn="l" defTabSz="592637" rtl="0" eaLnBrk="1" fontAlgn="auto" latinLnBrk="0" hangingPunct="1">
                <a:lnSpc>
                  <a:spcPct val="100000"/>
                </a:lnSpc>
                <a:spcBef>
                  <a:spcPts val="0"/>
                </a:spcBef>
                <a:spcAft>
                  <a:spcPct val="15000"/>
                </a:spcAft>
                <a:buClrTx/>
                <a:buSzTx/>
                <a:buFontTx/>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Foundation of the program</a:t>
              </a:r>
            </a:p>
            <a:p>
              <a:pPr marL="243829" marR="0" lvl="1" indent="-243829" algn="l" defTabSz="592637" rtl="0" eaLnBrk="1" fontAlgn="auto" latinLnBrk="0" hangingPunct="1">
                <a:lnSpc>
                  <a:spcPct val="100000"/>
                </a:lnSpc>
                <a:spcBef>
                  <a:spcPts val="0"/>
                </a:spcBef>
                <a:spcAft>
                  <a:spcPct val="15000"/>
                </a:spcAft>
                <a:buClrTx/>
                <a:buSzTx/>
                <a:buFontTx/>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Memorializes policies</a:t>
              </a:r>
            </a:p>
            <a:p>
              <a:pPr marL="243829" marR="0" lvl="1" indent="-243829" algn="l" defTabSz="592637" rtl="0" eaLnBrk="1" fontAlgn="auto" latinLnBrk="0" hangingPunct="1">
                <a:lnSpc>
                  <a:spcPct val="100000"/>
                </a:lnSpc>
                <a:spcBef>
                  <a:spcPts val="0"/>
                </a:spcBef>
                <a:spcAft>
                  <a:spcPct val="15000"/>
                </a:spcAft>
                <a:buClrTx/>
                <a:buSzTx/>
                <a:buFontTx/>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Instructs employees</a:t>
              </a:r>
            </a:p>
          </p:txBody>
        </p:sp>
        <p:sp>
          <p:nvSpPr>
            <p:cNvPr id="18" name="Oval 17">
              <a:extLst>
                <a:ext uri="{FF2B5EF4-FFF2-40B4-BE49-F238E27FC236}">
                  <a16:creationId xmlns:a16="http://schemas.microsoft.com/office/drawing/2014/main" id="{FF495C41-8A01-0A46-8873-3A6B4DD23F4A}"/>
                </a:ext>
              </a:extLst>
            </p:cNvPr>
            <p:cNvSpPr/>
            <p:nvPr/>
          </p:nvSpPr>
          <p:spPr bwMode="auto">
            <a:xfrm>
              <a:off x="498841" y="1176110"/>
              <a:ext cx="1045029" cy="1045029"/>
            </a:xfrm>
            <a:prstGeom prst="ellipse">
              <a:avLst/>
            </a:prstGeom>
            <a:solidFill>
              <a:schemeClr val="bg1"/>
            </a:solidFill>
            <a:ln w="19050">
              <a:solidFill>
                <a:schemeClr val="tx2"/>
              </a:solidFill>
              <a:round/>
              <a:headEnd/>
              <a:tailEnd/>
            </a:ln>
          </p:spPr>
          <p:txBody>
            <a:bodyPr wrap="none" lIns="0" tIns="0" rIns="0" bIns="0"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pic>
          <p:nvPicPr>
            <p:cNvPr id="24" name="Graphic 23">
              <a:extLst>
                <a:ext uri="{FF2B5EF4-FFF2-40B4-BE49-F238E27FC236}">
                  <a16:creationId xmlns:a16="http://schemas.microsoft.com/office/drawing/2014/main" id="{C88A901A-9D7C-E64F-8AFD-5DBC0BE9D10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0766" y="1409697"/>
              <a:ext cx="560996" cy="529829"/>
            </a:xfrm>
            <a:prstGeom prst="rect">
              <a:avLst/>
            </a:prstGeom>
          </p:spPr>
        </p:pic>
      </p:grpSp>
      <p:grpSp>
        <p:nvGrpSpPr>
          <p:cNvPr id="7" name="Group 6">
            <a:extLst>
              <a:ext uri="{FF2B5EF4-FFF2-40B4-BE49-F238E27FC236}">
                <a16:creationId xmlns:a16="http://schemas.microsoft.com/office/drawing/2014/main" id="{C9FAC33B-1E34-4805-B27D-79260171B564}"/>
              </a:ext>
            </a:extLst>
          </p:cNvPr>
          <p:cNvGrpSpPr/>
          <p:nvPr/>
        </p:nvGrpSpPr>
        <p:grpSpPr>
          <a:xfrm>
            <a:off x="665123" y="3545113"/>
            <a:ext cx="5316191" cy="2235200"/>
            <a:chOff x="498841" y="2658835"/>
            <a:chExt cx="3987143" cy="1676400"/>
          </a:xfrm>
        </p:grpSpPr>
        <p:sp>
          <p:nvSpPr>
            <p:cNvPr id="14" name="Rectangle 13">
              <a:extLst>
                <a:ext uri="{FF2B5EF4-FFF2-40B4-BE49-F238E27FC236}">
                  <a16:creationId xmlns:a16="http://schemas.microsoft.com/office/drawing/2014/main" id="{1D6C53D2-02A1-C642-9B98-7EEB87289724}"/>
                </a:ext>
              </a:extLst>
            </p:cNvPr>
            <p:cNvSpPr/>
            <p:nvPr/>
          </p:nvSpPr>
          <p:spPr bwMode="auto">
            <a:xfrm>
              <a:off x="1011264" y="2658835"/>
              <a:ext cx="3474720" cy="1676400"/>
            </a:xfrm>
            <a:prstGeom prst="rect">
              <a:avLst/>
            </a:prstGeom>
            <a:solidFill>
              <a:srgbClr val="0095D3"/>
            </a:solidFill>
            <a:ln w="19050">
              <a:noFill/>
              <a:round/>
              <a:headEnd/>
              <a:tailEnd/>
            </a:ln>
          </p:spPr>
          <p:txBody>
            <a:bodyPr wrap="none" lIns="853440" tIns="243840" rIns="243840" bIns="243840" rtlCol="0" anchor="t"/>
            <a:lstStyle/>
            <a:p>
              <a:pPr marL="0" marR="0" lvl="1" indent="0" algn="l" defTabSz="592637" rtl="0" eaLnBrk="1" fontAlgn="auto" latinLnBrk="0" hangingPunct="1">
                <a:lnSpc>
                  <a:spcPct val="100000"/>
                </a:lnSpc>
                <a:spcBef>
                  <a:spcPts val="0"/>
                </a:spcBef>
                <a:spcAft>
                  <a:spcPts val="128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Arial" panose="020B0604020202020204"/>
                  <a:ea typeface="+mn-ea"/>
                  <a:cs typeface="+mn-cs"/>
                </a:rPr>
                <a:t>Corrective Action</a:t>
              </a:r>
            </a:p>
            <a:p>
              <a:pPr marL="243829" marR="0" lvl="1" indent="-243829" algn="l" defTabSz="592637" rtl="0" eaLnBrk="1" fontAlgn="auto" latinLnBrk="0" hangingPunct="1">
                <a:lnSpc>
                  <a:spcPct val="100000"/>
                </a:lnSpc>
                <a:spcBef>
                  <a:spcPts val="0"/>
                </a:spcBef>
                <a:spcAft>
                  <a:spcPct val="15000"/>
                </a:spcAft>
                <a:buClrTx/>
                <a:buSzTx/>
                <a:buFontTx/>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Modifications as needed</a:t>
              </a:r>
            </a:p>
            <a:p>
              <a:pPr marL="243829" marR="0" lvl="1" indent="-243829" algn="l" defTabSz="592637" rtl="0" eaLnBrk="1" fontAlgn="auto" latinLnBrk="0" hangingPunct="1">
                <a:lnSpc>
                  <a:spcPct val="100000"/>
                </a:lnSpc>
                <a:spcBef>
                  <a:spcPts val="0"/>
                </a:spcBef>
                <a:spcAft>
                  <a:spcPct val="15000"/>
                </a:spcAft>
                <a:buClrTx/>
                <a:buSzTx/>
                <a:buFontTx/>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Updated documentation</a:t>
              </a:r>
            </a:p>
            <a:p>
              <a:pPr marL="243829" marR="0" lvl="1" indent="-243829" algn="l" defTabSz="592637" rtl="0" eaLnBrk="1" fontAlgn="auto" latinLnBrk="0" hangingPunct="1">
                <a:lnSpc>
                  <a:spcPct val="100000"/>
                </a:lnSpc>
                <a:spcBef>
                  <a:spcPts val="0"/>
                </a:spcBef>
                <a:spcAft>
                  <a:spcPct val="15000"/>
                </a:spcAft>
                <a:buClrTx/>
                <a:buSzTx/>
                <a:buFontTx/>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Update training</a:t>
              </a:r>
            </a:p>
          </p:txBody>
        </p:sp>
        <p:sp>
          <p:nvSpPr>
            <p:cNvPr id="19" name="Oval 18">
              <a:extLst>
                <a:ext uri="{FF2B5EF4-FFF2-40B4-BE49-F238E27FC236}">
                  <a16:creationId xmlns:a16="http://schemas.microsoft.com/office/drawing/2014/main" id="{F3400FC1-F442-5644-AFD1-ABACB33A9C8B}"/>
                </a:ext>
              </a:extLst>
            </p:cNvPr>
            <p:cNvSpPr/>
            <p:nvPr/>
          </p:nvSpPr>
          <p:spPr bwMode="auto">
            <a:xfrm>
              <a:off x="498841" y="2983137"/>
              <a:ext cx="1045029" cy="1045029"/>
            </a:xfrm>
            <a:prstGeom prst="ellipse">
              <a:avLst/>
            </a:prstGeom>
            <a:solidFill>
              <a:schemeClr val="bg1"/>
            </a:solidFill>
            <a:ln w="19050">
              <a:solidFill>
                <a:srgbClr val="0095D3"/>
              </a:solidFill>
              <a:round/>
              <a:headEnd/>
              <a:tailEnd/>
            </a:ln>
          </p:spPr>
          <p:txBody>
            <a:bodyPr wrap="none" lIns="0" tIns="0" rIns="0" bIns="0"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pic>
          <p:nvPicPr>
            <p:cNvPr id="25" name="Graphic 24">
              <a:extLst>
                <a:ext uri="{FF2B5EF4-FFF2-40B4-BE49-F238E27FC236}">
                  <a16:creationId xmlns:a16="http://schemas.microsoft.com/office/drawing/2014/main" id="{C4B26678-EEC2-F34A-8583-5FF21C41A03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46349" y="3263897"/>
              <a:ext cx="529829" cy="529829"/>
            </a:xfrm>
            <a:prstGeom prst="rect">
              <a:avLst/>
            </a:prstGeom>
          </p:spPr>
        </p:pic>
      </p:grpSp>
      <p:grpSp>
        <p:nvGrpSpPr>
          <p:cNvPr id="5" name="Group 4">
            <a:extLst>
              <a:ext uri="{FF2B5EF4-FFF2-40B4-BE49-F238E27FC236}">
                <a16:creationId xmlns:a16="http://schemas.microsoft.com/office/drawing/2014/main" id="{223DEA82-CC16-4E87-8AE4-4E04451FFF5D}"/>
              </a:ext>
            </a:extLst>
          </p:cNvPr>
          <p:cNvGrpSpPr/>
          <p:nvPr/>
        </p:nvGrpSpPr>
        <p:grpSpPr>
          <a:xfrm>
            <a:off x="6096000" y="1193800"/>
            <a:ext cx="5329645" cy="2235200"/>
            <a:chOff x="4572000" y="895350"/>
            <a:chExt cx="3997234" cy="1676400"/>
          </a:xfrm>
        </p:grpSpPr>
        <p:sp>
          <p:nvSpPr>
            <p:cNvPr id="11" name="Rectangle 10">
              <a:extLst>
                <a:ext uri="{FF2B5EF4-FFF2-40B4-BE49-F238E27FC236}">
                  <a16:creationId xmlns:a16="http://schemas.microsoft.com/office/drawing/2014/main" id="{33E787BE-99A7-1C4B-AEF4-3027F3AE708E}"/>
                </a:ext>
              </a:extLst>
            </p:cNvPr>
            <p:cNvSpPr/>
            <p:nvPr/>
          </p:nvSpPr>
          <p:spPr bwMode="auto">
            <a:xfrm>
              <a:off x="4572000" y="895350"/>
              <a:ext cx="3474720" cy="1676400"/>
            </a:xfrm>
            <a:prstGeom prst="rect">
              <a:avLst/>
            </a:prstGeom>
            <a:solidFill>
              <a:schemeClr val="accent1"/>
            </a:solidFill>
            <a:ln w="19050">
              <a:noFill/>
              <a:round/>
              <a:headEnd/>
              <a:tailEnd/>
            </a:ln>
          </p:spPr>
          <p:txBody>
            <a:bodyPr wrap="none" lIns="365760" tIns="243840" rIns="243840" bIns="243840" rtlCol="0" anchor="ctr"/>
            <a:lstStyle/>
            <a:p>
              <a:pPr marL="0" marR="0" lvl="1" indent="0" algn="l" defTabSz="592637" rtl="0" eaLnBrk="1" fontAlgn="auto" latinLnBrk="0" hangingPunct="1">
                <a:lnSpc>
                  <a:spcPct val="100000"/>
                </a:lnSpc>
                <a:spcBef>
                  <a:spcPts val="0"/>
                </a:spcBef>
                <a:spcAft>
                  <a:spcPts val="128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Arial" panose="020B0604020202020204"/>
                  <a:ea typeface="+mn-ea"/>
                  <a:cs typeface="+mn-cs"/>
                </a:rPr>
                <a:t>Auditing</a:t>
              </a:r>
            </a:p>
            <a:p>
              <a:pPr marL="243829" marR="0" lvl="1" indent="-243829" algn="l" defTabSz="592637" rtl="0" eaLnBrk="1" fontAlgn="auto" latinLnBrk="0" hangingPunct="1">
                <a:lnSpc>
                  <a:spcPct val="100000"/>
                </a:lnSpc>
                <a:spcBef>
                  <a:spcPts val="0"/>
                </a:spcBef>
                <a:spcAft>
                  <a:spcPct val="15000"/>
                </a:spcAft>
                <a:buClrTx/>
                <a:buSzTx/>
                <a:buFontTx/>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Process validation</a:t>
              </a:r>
            </a:p>
            <a:p>
              <a:pPr marL="243829" marR="0" lvl="1" indent="-243829" algn="l" defTabSz="592637" rtl="0" eaLnBrk="1" fontAlgn="auto" latinLnBrk="0" hangingPunct="1">
                <a:lnSpc>
                  <a:spcPct val="100000"/>
                </a:lnSpc>
                <a:spcBef>
                  <a:spcPts val="0"/>
                </a:spcBef>
                <a:spcAft>
                  <a:spcPct val="15000"/>
                </a:spcAft>
                <a:buClrTx/>
                <a:buSzTx/>
                <a:buFontTx/>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Employee conformance</a:t>
              </a:r>
            </a:p>
            <a:p>
              <a:pPr marL="243829" marR="0" lvl="1" indent="-243829" algn="l" defTabSz="592637" rtl="0" eaLnBrk="1" fontAlgn="auto" latinLnBrk="0" hangingPunct="1">
                <a:lnSpc>
                  <a:spcPct val="100000"/>
                </a:lnSpc>
                <a:spcBef>
                  <a:spcPts val="0"/>
                </a:spcBef>
                <a:spcAft>
                  <a:spcPct val="15000"/>
                </a:spcAft>
                <a:buClrTx/>
                <a:buSzTx/>
                <a:buFontTx/>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Identity opportunities</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17CE631F-317B-5E46-B5B5-B9624D52CFA8}"/>
                </a:ext>
              </a:extLst>
            </p:cNvPr>
            <p:cNvSpPr/>
            <p:nvPr/>
          </p:nvSpPr>
          <p:spPr bwMode="auto">
            <a:xfrm>
              <a:off x="7524205" y="1176110"/>
              <a:ext cx="1045029" cy="1045029"/>
            </a:xfrm>
            <a:prstGeom prst="ellipse">
              <a:avLst/>
            </a:prstGeom>
            <a:solidFill>
              <a:schemeClr val="bg1"/>
            </a:solidFill>
            <a:ln w="19050">
              <a:solidFill>
                <a:schemeClr val="accent1"/>
              </a:solidFill>
              <a:round/>
              <a:headEnd/>
              <a:tailEnd/>
            </a:ln>
          </p:spPr>
          <p:txBody>
            <a:bodyPr wrap="none" lIns="0" tIns="0" rIns="0" bIns="0"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pic>
          <p:nvPicPr>
            <p:cNvPr id="26" name="Graphic 25">
              <a:extLst>
                <a:ext uri="{FF2B5EF4-FFF2-40B4-BE49-F238E27FC236}">
                  <a16:creationId xmlns:a16="http://schemas.microsoft.com/office/drawing/2014/main" id="{9B581817-1E07-B147-AB82-F5D57FE28EE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782149" y="1409697"/>
              <a:ext cx="529829" cy="529829"/>
            </a:xfrm>
            <a:prstGeom prst="rect">
              <a:avLst/>
            </a:prstGeom>
          </p:spPr>
        </p:pic>
      </p:grpSp>
      <p:grpSp>
        <p:nvGrpSpPr>
          <p:cNvPr id="2" name="Group 1">
            <a:extLst>
              <a:ext uri="{FF2B5EF4-FFF2-40B4-BE49-F238E27FC236}">
                <a16:creationId xmlns:a16="http://schemas.microsoft.com/office/drawing/2014/main" id="{E8E8D1F7-78E3-470D-882B-AF6BD0ED02F3}"/>
              </a:ext>
            </a:extLst>
          </p:cNvPr>
          <p:cNvGrpSpPr/>
          <p:nvPr/>
        </p:nvGrpSpPr>
        <p:grpSpPr>
          <a:xfrm>
            <a:off x="6096000" y="3545113"/>
            <a:ext cx="5329645" cy="2235200"/>
            <a:chOff x="4572000" y="2658835"/>
            <a:chExt cx="3997234" cy="1676400"/>
          </a:xfrm>
        </p:grpSpPr>
        <p:sp>
          <p:nvSpPr>
            <p:cNvPr id="15" name="Rectangle 14">
              <a:extLst>
                <a:ext uri="{FF2B5EF4-FFF2-40B4-BE49-F238E27FC236}">
                  <a16:creationId xmlns:a16="http://schemas.microsoft.com/office/drawing/2014/main" id="{C72268B0-3C88-6847-8B23-C7091FB13128}"/>
                </a:ext>
              </a:extLst>
            </p:cNvPr>
            <p:cNvSpPr/>
            <p:nvPr/>
          </p:nvSpPr>
          <p:spPr bwMode="auto">
            <a:xfrm>
              <a:off x="4572000" y="2658835"/>
              <a:ext cx="3474720" cy="1676400"/>
            </a:xfrm>
            <a:prstGeom prst="rect">
              <a:avLst/>
            </a:prstGeom>
            <a:solidFill>
              <a:schemeClr val="accent5"/>
            </a:solidFill>
            <a:ln w="19050">
              <a:noFill/>
              <a:round/>
              <a:headEnd/>
              <a:tailEnd/>
            </a:ln>
          </p:spPr>
          <p:txBody>
            <a:bodyPr wrap="none" lIns="365760" tIns="243840" rIns="243840" bIns="243840" rtlCol="0" anchor="t"/>
            <a:lstStyle/>
            <a:p>
              <a:pPr marL="0" marR="0" lvl="1" indent="0" algn="l" defTabSz="592637" rtl="0" eaLnBrk="1" fontAlgn="auto" latinLnBrk="0" hangingPunct="1">
                <a:lnSpc>
                  <a:spcPct val="100000"/>
                </a:lnSpc>
                <a:spcBef>
                  <a:spcPts val="0"/>
                </a:spcBef>
                <a:spcAft>
                  <a:spcPts val="128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Arial" panose="020B0604020202020204"/>
                  <a:ea typeface="+mn-ea"/>
                  <a:cs typeface="+mn-cs"/>
                </a:rPr>
                <a:t>Training</a:t>
              </a:r>
            </a:p>
            <a:p>
              <a:pPr marL="243829" marR="0" lvl="1" indent="-243829" algn="l" defTabSz="592637" rtl="0" eaLnBrk="1" fontAlgn="auto" latinLnBrk="0" hangingPunct="1">
                <a:lnSpc>
                  <a:spcPct val="100000"/>
                </a:lnSpc>
                <a:spcBef>
                  <a:spcPts val="0"/>
                </a:spcBef>
                <a:spcAft>
                  <a:spcPct val="15000"/>
                </a:spcAft>
                <a:buClrTx/>
                <a:buSzTx/>
                <a:buFontTx/>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Conveyance of policies</a:t>
              </a:r>
            </a:p>
            <a:p>
              <a:pPr marL="243829" marR="0" lvl="1" indent="-243829" algn="l" defTabSz="592637" rtl="0" eaLnBrk="1" fontAlgn="auto" latinLnBrk="0" hangingPunct="1">
                <a:lnSpc>
                  <a:spcPct val="100000"/>
                </a:lnSpc>
                <a:spcBef>
                  <a:spcPts val="0"/>
                </a:spcBef>
                <a:spcAft>
                  <a:spcPct val="15000"/>
                </a:spcAft>
                <a:buClrTx/>
                <a:buSzTx/>
                <a:buFontTx/>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Shapes behavior</a:t>
              </a:r>
            </a:p>
            <a:p>
              <a:pPr marL="243829" marR="0" lvl="1" indent="-243829" algn="l" defTabSz="592637" rtl="0" eaLnBrk="1" fontAlgn="auto" latinLnBrk="0" hangingPunct="1">
                <a:lnSpc>
                  <a:spcPct val="100000"/>
                </a:lnSpc>
                <a:spcBef>
                  <a:spcPts val="0"/>
                </a:spcBef>
                <a:spcAft>
                  <a:spcPct val="15000"/>
                </a:spcAft>
                <a:buClrTx/>
                <a:buSzTx/>
                <a:buFontTx/>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rPr>
                <a:t>Shifts some liability</a:t>
              </a:r>
            </a:p>
          </p:txBody>
        </p:sp>
        <p:sp>
          <p:nvSpPr>
            <p:cNvPr id="17" name="Oval 16">
              <a:extLst>
                <a:ext uri="{FF2B5EF4-FFF2-40B4-BE49-F238E27FC236}">
                  <a16:creationId xmlns:a16="http://schemas.microsoft.com/office/drawing/2014/main" id="{67114A53-4E2E-D74C-8BEE-749FB8B655EF}"/>
                </a:ext>
              </a:extLst>
            </p:cNvPr>
            <p:cNvSpPr/>
            <p:nvPr/>
          </p:nvSpPr>
          <p:spPr bwMode="auto">
            <a:xfrm>
              <a:off x="7524205" y="2983137"/>
              <a:ext cx="1045029" cy="1045029"/>
            </a:xfrm>
            <a:prstGeom prst="ellipse">
              <a:avLst/>
            </a:prstGeom>
            <a:solidFill>
              <a:schemeClr val="bg1"/>
            </a:solidFill>
            <a:ln w="19050">
              <a:solidFill>
                <a:schemeClr val="accent5"/>
              </a:solidFill>
              <a:round/>
              <a:headEnd/>
              <a:tailEnd/>
            </a:ln>
          </p:spPr>
          <p:txBody>
            <a:bodyPr wrap="none" lIns="0" tIns="0" rIns="0" bIns="0"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pic>
          <p:nvPicPr>
            <p:cNvPr id="27" name="Graphic 26">
              <a:extLst>
                <a:ext uri="{FF2B5EF4-FFF2-40B4-BE49-F238E27FC236}">
                  <a16:creationId xmlns:a16="http://schemas.microsoft.com/office/drawing/2014/main" id="{534F5943-6A61-F04E-BB57-30E908C0138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7782149" y="3263897"/>
              <a:ext cx="529829" cy="529829"/>
            </a:xfrm>
            <a:prstGeom prst="rect">
              <a:avLst/>
            </a:prstGeom>
          </p:spPr>
        </p:pic>
      </p:grpSp>
    </p:spTree>
    <p:extLst>
      <p:ext uri="{BB962C8B-B14F-4D97-AF65-F5344CB8AC3E}">
        <p14:creationId xmlns:p14="http://schemas.microsoft.com/office/powerpoint/2010/main" val="231226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866B4B63-F5DC-441D-ACC5-28B79001BD26}"/>
              </a:ext>
            </a:extLst>
          </p:cNvPr>
          <p:cNvSpPr>
            <a:spLocks noGrp="1"/>
          </p:cNvSpPr>
          <p:nvPr>
            <p:ph type="title"/>
          </p:nvPr>
        </p:nvSpPr>
        <p:spPr>
          <a:xfrm>
            <a:off x="946023" y="1967265"/>
            <a:ext cx="2628900" cy="2547257"/>
          </a:xfrm>
          <a:noFill/>
        </p:spPr>
        <p:txBody>
          <a:bodyPr vert="horz" lIns="91440" tIns="45720" rIns="91440" bIns="45720" rtlCol="0" anchor="ctr">
            <a:normAutofit/>
          </a:bodyPr>
          <a:lstStyle/>
          <a:p>
            <a:pPr algn="ctr"/>
            <a:r>
              <a:rPr lang="en-US" sz="3100" kern="1200" dirty="0">
                <a:solidFill>
                  <a:srgbClr val="FFFFFF"/>
                </a:solidFill>
                <a:latin typeface="+mj-lt"/>
                <a:ea typeface="+mj-ea"/>
                <a:cs typeface="+mj-cs"/>
              </a:rPr>
              <a:t> OSHA Recordable </a:t>
            </a:r>
            <a:br>
              <a:rPr lang="en-US" sz="3100" kern="1200" dirty="0">
                <a:solidFill>
                  <a:srgbClr val="FFFFFF"/>
                </a:solidFill>
                <a:latin typeface="+mj-lt"/>
                <a:ea typeface="+mj-ea"/>
                <a:cs typeface="+mj-cs"/>
              </a:rPr>
            </a:b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Document Request</a:t>
            </a:r>
          </a:p>
        </p:txBody>
      </p:sp>
      <p:pic>
        <p:nvPicPr>
          <p:cNvPr id="6" name="Picture 5">
            <a:extLst>
              <a:ext uri="{FF2B5EF4-FFF2-40B4-BE49-F238E27FC236}">
                <a16:creationId xmlns:a16="http://schemas.microsoft.com/office/drawing/2014/main" id="{ABDF68E5-034E-0F45-8823-0AE97B7325DA}"/>
              </a:ext>
            </a:extLst>
          </p:cNvPr>
          <p:cNvPicPr>
            <a:picLocks noChangeAspect="1"/>
          </p:cNvPicPr>
          <p:nvPr/>
        </p:nvPicPr>
        <p:blipFill>
          <a:blip r:embed="rId2"/>
          <a:stretch>
            <a:fillRect/>
          </a:stretch>
        </p:blipFill>
        <p:spPr>
          <a:xfrm>
            <a:off x="6900969" y="6456219"/>
            <a:ext cx="4216400" cy="368300"/>
          </a:xfrm>
          <a:prstGeom prst="rect">
            <a:avLst/>
          </a:prstGeom>
        </p:spPr>
      </p:pic>
      <p:sp>
        <p:nvSpPr>
          <p:cNvPr id="9" name="Content Placeholder 2">
            <a:extLst>
              <a:ext uri="{FF2B5EF4-FFF2-40B4-BE49-F238E27FC236}">
                <a16:creationId xmlns:a16="http://schemas.microsoft.com/office/drawing/2014/main" id="{6DB9C3EA-8363-41D1-8D49-1A3BE301D9E7}"/>
              </a:ext>
            </a:extLst>
          </p:cNvPr>
          <p:cNvSpPr>
            <a:spLocks noGrp="1"/>
          </p:cNvSpPr>
          <p:nvPr>
            <p:ph sz="half" idx="1"/>
          </p:nvPr>
        </p:nvSpPr>
        <p:spPr>
          <a:xfrm>
            <a:off x="4763169" y="683411"/>
            <a:ext cx="6424613" cy="5114964"/>
          </a:xfrm>
        </p:spPr>
        <p:txBody>
          <a:bodyPr>
            <a:normAutofit/>
          </a:bodyPr>
          <a:lstStyle/>
          <a:p>
            <a:r>
              <a:rPr lang="en-US" dirty="0"/>
              <a:t>OSHA 5020 Accident Investigation Form</a:t>
            </a:r>
          </a:p>
          <a:p>
            <a:r>
              <a:rPr lang="en-US" dirty="0"/>
              <a:t>OSHA 300 Log for 3 years</a:t>
            </a:r>
          </a:p>
          <a:p>
            <a:r>
              <a:rPr lang="en-US" dirty="0"/>
              <a:t>Cal/OSHA 5021 (Doctor’s First Report of Injury/Illness) </a:t>
            </a:r>
          </a:p>
          <a:p>
            <a:r>
              <a:rPr lang="en-US" dirty="0"/>
              <a:t>DWC Form 1</a:t>
            </a:r>
          </a:p>
          <a:p>
            <a:r>
              <a:rPr lang="en-US" dirty="0"/>
              <a:t>Injury Illness Prevention Program</a:t>
            </a:r>
          </a:p>
          <a:p>
            <a:r>
              <a:rPr lang="en-US" dirty="0" err="1"/>
              <a:t>Covid</a:t>
            </a:r>
            <a:r>
              <a:rPr lang="en-US" dirty="0"/>
              <a:t> Policy</a:t>
            </a:r>
          </a:p>
          <a:p>
            <a:r>
              <a:rPr lang="en-US" dirty="0" err="1"/>
              <a:t>Covid</a:t>
            </a:r>
            <a:r>
              <a:rPr lang="en-US" dirty="0"/>
              <a:t> Training Outline</a:t>
            </a:r>
          </a:p>
          <a:p>
            <a:r>
              <a:rPr lang="en-US" dirty="0"/>
              <a:t>Employee Training Records</a:t>
            </a:r>
          </a:p>
        </p:txBody>
      </p:sp>
    </p:spTree>
    <p:extLst>
      <p:ext uri="{BB962C8B-B14F-4D97-AF65-F5344CB8AC3E}">
        <p14:creationId xmlns:p14="http://schemas.microsoft.com/office/powerpoint/2010/main" val="104902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3C368E-6E92-7041-8279-10C65DD5CBC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
        <p:nvSpPr>
          <p:cNvPr id="14" name="Title 6">
            <a:extLst>
              <a:ext uri="{FF2B5EF4-FFF2-40B4-BE49-F238E27FC236}">
                <a16:creationId xmlns:a16="http://schemas.microsoft.com/office/drawing/2014/main" id="{B7575603-1A42-7449-8F93-D8BF0DDF1819}"/>
              </a:ext>
            </a:extLst>
          </p:cNvPr>
          <p:cNvSpPr>
            <a:spLocks noGrp="1"/>
          </p:cNvSpPr>
          <p:nvPr>
            <p:ph type="title"/>
          </p:nvPr>
        </p:nvSpPr>
        <p:spPr>
          <a:xfrm>
            <a:off x="5286375" y="346208"/>
            <a:ext cx="6424613" cy="1148364"/>
          </a:xfrm>
        </p:spPr>
        <p:txBody>
          <a:bodyPr/>
          <a:lstStyle/>
          <a:p>
            <a:r>
              <a:rPr lang="en-US" dirty="0"/>
              <a:t>Establish a Pandemic Response Team </a:t>
            </a:r>
          </a:p>
        </p:txBody>
      </p:sp>
      <p:pic>
        <p:nvPicPr>
          <p:cNvPr id="11" name="Picture 10">
            <a:extLst>
              <a:ext uri="{FF2B5EF4-FFF2-40B4-BE49-F238E27FC236}">
                <a16:creationId xmlns:a16="http://schemas.microsoft.com/office/drawing/2014/main" id="{E88486FD-6441-FC47-BA5E-4013218E0F29}"/>
              </a:ext>
            </a:extLst>
          </p:cNvPr>
          <p:cNvPicPr>
            <a:picLocks noChangeAspect="1"/>
          </p:cNvPicPr>
          <p:nvPr/>
        </p:nvPicPr>
        <p:blipFill>
          <a:blip r:embed="rId2"/>
          <a:stretch>
            <a:fillRect/>
          </a:stretch>
        </p:blipFill>
        <p:spPr>
          <a:xfrm>
            <a:off x="6900969" y="6456219"/>
            <a:ext cx="4216400" cy="368300"/>
          </a:xfrm>
          <a:prstGeom prst="rect">
            <a:avLst/>
          </a:prstGeom>
        </p:spPr>
      </p:pic>
      <p:sp>
        <p:nvSpPr>
          <p:cNvPr id="10" name="Content Placeholder 5">
            <a:extLst>
              <a:ext uri="{FF2B5EF4-FFF2-40B4-BE49-F238E27FC236}">
                <a16:creationId xmlns:a16="http://schemas.microsoft.com/office/drawing/2014/main" id="{2143FA61-8C87-464E-93C3-36CB87E4D520}"/>
              </a:ext>
            </a:extLst>
          </p:cNvPr>
          <p:cNvSpPr>
            <a:spLocks noGrp="1"/>
          </p:cNvSpPr>
          <p:nvPr>
            <p:ph sz="half" idx="1"/>
          </p:nvPr>
        </p:nvSpPr>
        <p:spPr>
          <a:xfrm>
            <a:off x="5286375" y="1596589"/>
            <a:ext cx="6424613" cy="4385111"/>
          </a:xfrm>
        </p:spPr>
        <p:txBody>
          <a:bodyPr/>
          <a:lstStyle/>
          <a:p>
            <a:r>
              <a:rPr lang="en-US" dirty="0"/>
              <a:t>Top Executives</a:t>
            </a:r>
          </a:p>
          <a:p>
            <a:r>
              <a:rPr lang="en-US" dirty="0"/>
              <a:t>Human Resources</a:t>
            </a:r>
          </a:p>
          <a:p>
            <a:r>
              <a:rPr lang="en-US" dirty="0"/>
              <a:t>Legal </a:t>
            </a:r>
          </a:p>
          <a:p>
            <a:r>
              <a:rPr lang="en-US" dirty="0"/>
              <a:t>Facilities Management</a:t>
            </a:r>
          </a:p>
          <a:p>
            <a:pPr>
              <a:buClr>
                <a:srgbClr val="37AB68"/>
              </a:buClr>
            </a:pPr>
            <a:r>
              <a:rPr lang="en-US" dirty="0">
                <a:cs typeface="Arial" panose="020B0604020202020204"/>
              </a:rPr>
              <a:t>Union Representatives, if applicable</a:t>
            </a:r>
          </a:p>
          <a:p>
            <a:pPr lvl="1"/>
            <a:endParaRPr lang="en-US" dirty="0">
              <a:cs typeface="Arial" panose="020B0604020202020204"/>
            </a:endParaRPr>
          </a:p>
        </p:txBody>
      </p:sp>
      <p:pic>
        <p:nvPicPr>
          <p:cNvPr id="12" name="Picture Placeholder 11" descr="A person sitting at a table in front of a computer&#10;&#10;Description automatically generated">
            <a:extLst>
              <a:ext uri="{FF2B5EF4-FFF2-40B4-BE49-F238E27FC236}">
                <a16:creationId xmlns:a16="http://schemas.microsoft.com/office/drawing/2014/main" id="{BF1DA9FB-77EF-CB4E-A9D0-6E9808F44FDF}"/>
              </a:ext>
            </a:extLst>
          </p:cNvPr>
          <p:cNvPicPr>
            <a:picLocks noGrp="1" noChangeAspect="1"/>
          </p:cNvPicPr>
          <p:nvPr>
            <p:ph type="pic" sz="quarter" idx="15"/>
          </p:nvPr>
        </p:nvPicPr>
        <p:blipFill>
          <a:blip r:embed="rId3"/>
          <a:srcRect l="32004" r="32004"/>
          <a:stretch>
            <a:fillRect/>
          </a:stretch>
        </p:blipFill>
        <p:spPr/>
      </p:pic>
    </p:spTree>
    <p:extLst>
      <p:ext uri="{BB962C8B-B14F-4D97-AF65-F5344CB8AC3E}">
        <p14:creationId xmlns:p14="http://schemas.microsoft.com/office/powerpoint/2010/main" val="300481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66B4B63-F5DC-441D-ACC5-28B79001BD26}"/>
              </a:ext>
            </a:extLst>
          </p:cNvPr>
          <p:cNvSpPr>
            <a:spLocks noGrp="1"/>
          </p:cNvSpPr>
          <p:nvPr>
            <p:ph type="title"/>
          </p:nvPr>
        </p:nvSpPr>
        <p:spPr>
          <a:xfrm>
            <a:off x="306022" y="181255"/>
            <a:ext cx="11237913" cy="1148364"/>
          </a:xfrm>
        </p:spPr>
        <p:txBody>
          <a:bodyPr/>
          <a:lstStyle/>
          <a:p>
            <a:pPr algn="ctr"/>
            <a:r>
              <a:rPr lang="en-US" dirty="0"/>
              <a:t>OSHA Compliance Updates</a:t>
            </a:r>
          </a:p>
        </p:txBody>
      </p:sp>
      <p:pic>
        <p:nvPicPr>
          <p:cNvPr id="21" name="Content Placeholder 20" descr="A close up of a logo&#10;&#10;Description automatically generated">
            <a:hlinkClick r:id="rId2"/>
            <a:extLst>
              <a:ext uri="{FF2B5EF4-FFF2-40B4-BE49-F238E27FC236}">
                <a16:creationId xmlns:a16="http://schemas.microsoft.com/office/drawing/2014/main" id="{3616F3B4-03BD-4325-B614-8BC2A2C50527}"/>
              </a:ext>
            </a:extLst>
          </p:cNvPr>
          <p:cNvPicPr>
            <a:picLocks noGrp="1" noChangeAspect="1"/>
          </p:cNvPicPr>
          <p:nvPr>
            <p:ph sz="half" idx="2"/>
          </p:nvPr>
        </p:nvPicPr>
        <p:blipFill rotWithShape="1">
          <a:blip r:embed="rId3"/>
          <a:srcRect b="32185"/>
          <a:stretch/>
        </p:blipFill>
        <p:spPr>
          <a:xfrm>
            <a:off x="376598" y="950911"/>
            <a:ext cx="2981784" cy="2499999"/>
          </a:xfrm>
          <a:solidFill>
            <a:schemeClr val="bg2"/>
          </a:solidFill>
          <a:ln>
            <a:solidFill>
              <a:schemeClr val="bg2"/>
            </a:solidFill>
          </a:ln>
        </p:spPr>
      </p:pic>
      <p:sp>
        <p:nvSpPr>
          <p:cNvPr id="4" name="Slide Number Placeholder 3">
            <a:extLst>
              <a:ext uri="{FF2B5EF4-FFF2-40B4-BE49-F238E27FC236}">
                <a16:creationId xmlns:a16="http://schemas.microsoft.com/office/drawing/2014/main" id="{ABDB25C7-8F4E-46ED-B0DC-75BDDFCCA84C}"/>
              </a:ext>
            </a:extLst>
          </p:cNvPr>
          <p:cNvSpPr>
            <a:spLocks noGrp="1"/>
          </p:cNvSpPr>
          <p:nvPr>
            <p:ph type="sldNum" sz="quarter" idx="10"/>
          </p:nvPr>
        </p:nvSpPr>
        <p:spPr/>
        <p:txBody>
          <a:bodyPr/>
          <a:lstStyle/>
          <a:p>
            <a:r>
              <a:rPr lang="en-US"/>
              <a:t>PG </a:t>
            </a:r>
            <a:fld id="{82E5F845-5360-AC48-894D-E3ACF0C39174}" type="slidenum">
              <a:rPr lang="en-US" smtClean="0"/>
              <a:pPr/>
              <a:t>18</a:t>
            </a:fld>
            <a:endParaRPr lang="en-US" dirty="0"/>
          </a:p>
        </p:txBody>
      </p:sp>
      <p:sp>
        <p:nvSpPr>
          <p:cNvPr id="3" name="Footer Placeholder 2">
            <a:extLst>
              <a:ext uri="{FF2B5EF4-FFF2-40B4-BE49-F238E27FC236}">
                <a16:creationId xmlns:a16="http://schemas.microsoft.com/office/drawing/2014/main" id="{8E52617E-740F-49C5-8380-A4E2574666F3}"/>
              </a:ext>
            </a:extLst>
          </p:cNvPr>
          <p:cNvSpPr>
            <a:spLocks noGrp="1"/>
          </p:cNvSpPr>
          <p:nvPr>
            <p:ph type="ftr" sz="quarter" idx="11"/>
          </p:nvPr>
        </p:nvSpPr>
        <p:spPr/>
        <p:txBody>
          <a:bodyPr/>
          <a:lstStyle/>
          <a:p>
            <a:r>
              <a:rPr lang="en-US"/>
              <a:t>© KPA 2020. ALL RIGHTS RESERVED. </a:t>
            </a:r>
            <a:endParaRPr lang="en-US" dirty="0"/>
          </a:p>
        </p:txBody>
      </p:sp>
      <p:pic>
        <p:nvPicPr>
          <p:cNvPr id="2" name="Picture 1">
            <a:extLst>
              <a:ext uri="{FF2B5EF4-FFF2-40B4-BE49-F238E27FC236}">
                <a16:creationId xmlns:a16="http://schemas.microsoft.com/office/drawing/2014/main" id="{003CE00A-F82A-4767-BD09-06285686F44F}"/>
              </a:ext>
            </a:extLst>
          </p:cNvPr>
          <p:cNvPicPr>
            <a:picLocks noChangeAspect="1"/>
          </p:cNvPicPr>
          <p:nvPr/>
        </p:nvPicPr>
        <p:blipFill>
          <a:blip r:embed="rId4"/>
          <a:stretch>
            <a:fillRect/>
          </a:stretch>
        </p:blipFill>
        <p:spPr>
          <a:xfrm>
            <a:off x="8562153" y="950911"/>
            <a:ext cx="3408534" cy="5363428"/>
          </a:xfrm>
          <a:prstGeom prst="rect">
            <a:avLst/>
          </a:prstGeom>
          <a:solidFill>
            <a:schemeClr val="bg2"/>
          </a:solidFill>
          <a:ln>
            <a:solidFill>
              <a:schemeClr val="bg2"/>
            </a:solidFill>
          </a:ln>
        </p:spPr>
      </p:pic>
      <p:pic>
        <p:nvPicPr>
          <p:cNvPr id="5" name="Picture 4">
            <a:extLst>
              <a:ext uri="{FF2B5EF4-FFF2-40B4-BE49-F238E27FC236}">
                <a16:creationId xmlns:a16="http://schemas.microsoft.com/office/drawing/2014/main" id="{E0CC817F-8B56-40C9-B7EB-CE408F486F40}"/>
              </a:ext>
            </a:extLst>
          </p:cNvPr>
          <p:cNvPicPr>
            <a:picLocks noChangeAspect="1"/>
          </p:cNvPicPr>
          <p:nvPr/>
        </p:nvPicPr>
        <p:blipFill>
          <a:blip r:embed="rId5"/>
          <a:stretch>
            <a:fillRect/>
          </a:stretch>
        </p:blipFill>
        <p:spPr>
          <a:xfrm>
            <a:off x="3500392" y="1808267"/>
            <a:ext cx="4857794" cy="3558973"/>
          </a:xfrm>
          <a:prstGeom prst="rect">
            <a:avLst/>
          </a:prstGeom>
          <a:solidFill>
            <a:schemeClr val="bg2"/>
          </a:solidFill>
          <a:ln>
            <a:solidFill>
              <a:schemeClr val="bg2"/>
            </a:solidFill>
          </a:ln>
        </p:spPr>
      </p:pic>
      <p:pic>
        <p:nvPicPr>
          <p:cNvPr id="9" name="Picture 8">
            <a:extLst>
              <a:ext uri="{FF2B5EF4-FFF2-40B4-BE49-F238E27FC236}">
                <a16:creationId xmlns:a16="http://schemas.microsoft.com/office/drawing/2014/main" id="{2E8C08F9-49FC-429A-98B9-3F9D593D043B}"/>
              </a:ext>
            </a:extLst>
          </p:cNvPr>
          <p:cNvPicPr>
            <a:picLocks noChangeAspect="1"/>
          </p:cNvPicPr>
          <p:nvPr/>
        </p:nvPicPr>
        <p:blipFill rotWithShape="1">
          <a:blip r:embed="rId6"/>
          <a:srcRect l="5004" r="3774"/>
          <a:stretch/>
        </p:blipFill>
        <p:spPr>
          <a:xfrm>
            <a:off x="376597" y="2781997"/>
            <a:ext cx="2981783" cy="3328717"/>
          </a:xfrm>
          <a:prstGeom prst="rect">
            <a:avLst/>
          </a:prstGeom>
          <a:solidFill>
            <a:schemeClr val="bg2"/>
          </a:solidFill>
          <a:ln>
            <a:solidFill>
              <a:schemeClr val="bg2"/>
            </a:solidFill>
          </a:ln>
        </p:spPr>
      </p:pic>
    </p:spTree>
    <p:extLst>
      <p:ext uri="{BB962C8B-B14F-4D97-AF65-F5344CB8AC3E}">
        <p14:creationId xmlns:p14="http://schemas.microsoft.com/office/powerpoint/2010/main" val="307792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3C368E-6E92-7041-8279-10C65DD5CBC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
        <p:nvSpPr>
          <p:cNvPr id="14" name="Title 6">
            <a:extLst>
              <a:ext uri="{FF2B5EF4-FFF2-40B4-BE49-F238E27FC236}">
                <a16:creationId xmlns:a16="http://schemas.microsoft.com/office/drawing/2014/main" id="{B7575603-1A42-7449-8F93-D8BF0DDF1819}"/>
              </a:ext>
            </a:extLst>
          </p:cNvPr>
          <p:cNvSpPr>
            <a:spLocks noGrp="1"/>
          </p:cNvSpPr>
          <p:nvPr>
            <p:ph type="title"/>
          </p:nvPr>
        </p:nvSpPr>
        <p:spPr>
          <a:xfrm>
            <a:off x="5286375" y="346208"/>
            <a:ext cx="6424613" cy="1148364"/>
          </a:xfrm>
        </p:spPr>
        <p:txBody>
          <a:bodyPr>
            <a:normAutofit/>
          </a:bodyPr>
          <a:lstStyle/>
          <a:p>
            <a:r>
              <a:rPr lang="en-US" dirty="0"/>
              <a:t>Develop Written COVID-19 Policies </a:t>
            </a:r>
          </a:p>
        </p:txBody>
      </p:sp>
      <p:sp>
        <p:nvSpPr>
          <p:cNvPr id="15" name="Content Placeholder 2">
            <a:extLst>
              <a:ext uri="{FF2B5EF4-FFF2-40B4-BE49-F238E27FC236}">
                <a16:creationId xmlns:a16="http://schemas.microsoft.com/office/drawing/2014/main" id="{25CEC3E3-038D-EA4B-90EE-650E0A42FC5F}"/>
              </a:ext>
            </a:extLst>
          </p:cNvPr>
          <p:cNvSpPr>
            <a:spLocks noGrp="1"/>
          </p:cNvSpPr>
          <p:nvPr>
            <p:ph sz="half" idx="1"/>
          </p:nvPr>
        </p:nvSpPr>
        <p:spPr>
          <a:xfrm>
            <a:off x="5286375" y="1596589"/>
            <a:ext cx="6424613" cy="4385111"/>
          </a:xfrm>
        </p:spPr>
        <p:txBody>
          <a:bodyPr/>
          <a:lstStyle/>
          <a:p>
            <a:r>
              <a:rPr lang="en-US" dirty="0"/>
              <a:t>A coronavirus response plan is not “optional”</a:t>
            </a:r>
          </a:p>
          <a:p>
            <a:r>
              <a:rPr lang="en-US" dirty="0"/>
              <a:t>This crisis will likely continue to spawn a wave of lawsuits in the months ahead</a:t>
            </a:r>
          </a:p>
          <a:p>
            <a:r>
              <a:rPr lang="en-US" dirty="0"/>
              <a:t>Reduce your dealerships’ liability should employees contract COVID-19 by thoroughly documenting and communicating policies and protocols </a:t>
            </a:r>
          </a:p>
          <a:p>
            <a:r>
              <a:rPr lang="en-US" dirty="0"/>
              <a:t>Written policies will also establish a good faith record of compliance if regulators show up after </a:t>
            </a:r>
            <a:r>
              <a:rPr lang="en-US"/>
              <a:t>a compliant </a:t>
            </a:r>
            <a:endParaRPr lang="en-US" dirty="0"/>
          </a:p>
          <a:p>
            <a:endParaRPr lang="en-US" dirty="0"/>
          </a:p>
        </p:txBody>
      </p:sp>
      <p:pic>
        <p:nvPicPr>
          <p:cNvPr id="11" name="Picture 10">
            <a:extLst>
              <a:ext uri="{FF2B5EF4-FFF2-40B4-BE49-F238E27FC236}">
                <a16:creationId xmlns:a16="http://schemas.microsoft.com/office/drawing/2014/main" id="{E88486FD-6441-FC47-BA5E-4013218E0F29}"/>
              </a:ext>
            </a:extLst>
          </p:cNvPr>
          <p:cNvPicPr>
            <a:picLocks noChangeAspect="1"/>
          </p:cNvPicPr>
          <p:nvPr/>
        </p:nvPicPr>
        <p:blipFill>
          <a:blip r:embed="rId2"/>
          <a:stretch>
            <a:fillRect/>
          </a:stretch>
        </p:blipFill>
        <p:spPr>
          <a:xfrm>
            <a:off x="6900969" y="6456219"/>
            <a:ext cx="4216400" cy="368300"/>
          </a:xfrm>
          <a:prstGeom prst="rect">
            <a:avLst/>
          </a:prstGeom>
        </p:spPr>
      </p:pic>
      <p:pic>
        <p:nvPicPr>
          <p:cNvPr id="12" name="Picture Placeholder 11" descr="A picture containing person, indoor, man, cellphone&#10;&#10;Description automatically generated">
            <a:extLst>
              <a:ext uri="{FF2B5EF4-FFF2-40B4-BE49-F238E27FC236}">
                <a16:creationId xmlns:a16="http://schemas.microsoft.com/office/drawing/2014/main" id="{67951320-E6CE-8349-83A8-ECBD2B1DA25A}"/>
              </a:ext>
            </a:extLst>
          </p:cNvPr>
          <p:cNvPicPr>
            <a:picLocks noGrp="1" noChangeAspect="1"/>
          </p:cNvPicPr>
          <p:nvPr>
            <p:ph type="pic" sz="quarter" idx="15"/>
          </p:nvPr>
        </p:nvPicPr>
        <p:blipFill rotWithShape="1">
          <a:blip r:embed="rId3"/>
          <a:srcRect l="32241" r="22719"/>
          <a:stretch/>
        </p:blipFill>
        <p:spPr>
          <a:xfrm>
            <a:off x="1" y="0"/>
            <a:ext cx="4324921" cy="6400799"/>
          </a:xfrm>
        </p:spPr>
      </p:pic>
    </p:spTree>
    <p:extLst>
      <p:ext uri="{BB962C8B-B14F-4D97-AF65-F5344CB8AC3E}">
        <p14:creationId xmlns:p14="http://schemas.microsoft.com/office/powerpoint/2010/main" val="289493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CA8A6FC4-CFD6-9049-A65F-5EBCED5BC534}"/>
              </a:ext>
            </a:extLst>
          </p:cNvPr>
          <p:cNvSpPr/>
          <p:nvPr/>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rgbClr val="00AF9A"/>
              </a:gs>
              <a:gs pos="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58E45F02-2378-2040-A563-F21E6B31E527}"/>
              </a:ext>
            </a:extLst>
          </p:cNvPr>
          <p:cNvSpPr/>
          <p:nvPr/>
        </p:nvSpPr>
        <p:spPr>
          <a:xfrm>
            <a:off x="6700238" y="1225606"/>
            <a:ext cx="4696308" cy="4696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41" name="Graphic 33">
            <a:extLst>
              <a:ext uri="{FF2B5EF4-FFF2-40B4-BE49-F238E27FC236}">
                <a16:creationId xmlns:a16="http://schemas.microsoft.com/office/drawing/2014/main" id="{B4935B90-1B19-9544-B340-4ED3A20ABDAF}"/>
              </a:ext>
            </a:extLst>
          </p:cNvPr>
          <p:cNvGrpSpPr/>
          <p:nvPr/>
        </p:nvGrpSpPr>
        <p:grpSpPr>
          <a:xfrm>
            <a:off x="6794895" y="1325954"/>
            <a:ext cx="4503069" cy="4500017"/>
            <a:chOff x="6794895" y="1325954"/>
            <a:chExt cx="4503069" cy="4500017"/>
          </a:xfrm>
          <a:solidFill>
            <a:srgbClr val="00AF9A"/>
          </a:solidFill>
        </p:grpSpPr>
        <p:sp>
          <p:nvSpPr>
            <p:cNvPr id="42" name="Freeform 41">
              <a:extLst>
                <a:ext uri="{FF2B5EF4-FFF2-40B4-BE49-F238E27FC236}">
                  <a16:creationId xmlns:a16="http://schemas.microsoft.com/office/drawing/2014/main" id="{571636F3-32A8-0943-86D4-A5D4A34A6EBC}"/>
                </a:ext>
              </a:extLst>
            </p:cNvPr>
            <p:cNvSpPr/>
            <p:nvPr/>
          </p:nvSpPr>
          <p:spPr>
            <a:xfrm>
              <a:off x="9117790" y="1326551"/>
              <a:ext cx="2180174" cy="3320865"/>
            </a:xfrm>
            <a:custGeom>
              <a:avLst/>
              <a:gdLst>
                <a:gd name="connsiteX0" fmla="*/ 1241386 w 2180174"/>
                <a:gd name="connsiteY0" fmla="*/ 2248915 h 3320865"/>
                <a:gd name="connsiteX1" fmla="*/ 1094824 w 2180174"/>
                <a:gd name="connsiteY1" fmla="*/ 2851685 h 3320865"/>
                <a:gd name="connsiteX2" fmla="*/ 1908557 w 2180174"/>
                <a:gd name="connsiteY2" fmla="*/ 3320866 h 3320865"/>
                <a:gd name="connsiteX3" fmla="*/ 2180172 w 2180174"/>
                <a:gd name="connsiteY3" fmla="*/ 2248573 h 3320865"/>
                <a:gd name="connsiteX4" fmla="*/ 0 w 2180174"/>
                <a:gd name="connsiteY4" fmla="*/ 0 h 3320865"/>
                <a:gd name="connsiteX5" fmla="*/ 0 w 2180174"/>
                <a:gd name="connsiteY5" fmla="*/ 938960 h 3320865"/>
                <a:gd name="connsiteX6" fmla="*/ 1241386 w 2180174"/>
                <a:gd name="connsiteY6" fmla="*/ 2248915 h 332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0174" h="3320865">
                  <a:moveTo>
                    <a:pt x="1241386" y="2248915"/>
                  </a:moveTo>
                  <a:cubicBezTo>
                    <a:pt x="1241710" y="2458690"/>
                    <a:pt x="1191442" y="2665454"/>
                    <a:pt x="1094824" y="2851685"/>
                  </a:cubicBezTo>
                  <a:lnTo>
                    <a:pt x="1908557" y="3320866"/>
                  </a:lnTo>
                  <a:cubicBezTo>
                    <a:pt x="2087386" y="2991757"/>
                    <a:pt x="2180769" y="2623074"/>
                    <a:pt x="2180172" y="2248573"/>
                  </a:cubicBezTo>
                  <a:cubicBezTo>
                    <a:pt x="2180172" y="1030066"/>
                    <a:pt x="1210486" y="37705"/>
                    <a:pt x="0" y="0"/>
                  </a:cubicBezTo>
                  <a:lnTo>
                    <a:pt x="0" y="938960"/>
                  </a:lnTo>
                  <a:cubicBezTo>
                    <a:pt x="696245" y="976836"/>
                    <a:pt x="1241377" y="1552078"/>
                    <a:pt x="1241386" y="2248915"/>
                  </a:cubicBezTo>
                  <a:close/>
                </a:path>
              </a:pathLst>
            </a:custGeom>
            <a:solidFill>
              <a:schemeClr val="accent4"/>
            </a:solidFill>
            <a:ln w="8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3" name="Freeform 42">
              <a:extLst>
                <a:ext uri="{FF2B5EF4-FFF2-40B4-BE49-F238E27FC236}">
                  <a16:creationId xmlns:a16="http://schemas.microsoft.com/office/drawing/2014/main" id="{EF419DC8-03C9-024F-B8A5-4631CFF1C283}"/>
                </a:ext>
              </a:extLst>
            </p:cNvPr>
            <p:cNvSpPr/>
            <p:nvPr/>
          </p:nvSpPr>
          <p:spPr>
            <a:xfrm>
              <a:off x="6794895" y="1325954"/>
              <a:ext cx="2203903" cy="3339548"/>
            </a:xfrm>
            <a:custGeom>
              <a:avLst/>
              <a:gdLst>
                <a:gd name="connsiteX0" fmla="*/ 938958 w 2203903"/>
                <a:gd name="connsiteY0" fmla="*/ 2249512 h 3339548"/>
                <a:gd name="connsiteX1" fmla="*/ 2203904 w 2203903"/>
                <a:gd name="connsiteY1" fmla="*/ 938363 h 3339548"/>
                <a:gd name="connsiteX2" fmla="*/ 2203904 w 2203903"/>
                <a:gd name="connsiteY2" fmla="*/ 0 h 3339548"/>
                <a:gd name="connsiteX3" fmla="*/ 2 w 2203903"/>
                <a:gd name="connsiteY3" fmla="*/ 2249512 h 3339548"/>
                <a:gd name="connsiteX4" fmla="*/ 281689 w 2203903"/>
                <a:gd name="connsiteY4" fmla="*/ 3339548 h 3339548"/>
                <a:gd name="connsiteX5" fmla="*/ 1094996 w 2203903"/>
                <a:gd name="connsiteY5" fmla="*/ 2870367 h 3339548"/>
                <a:gd name="connsiteX6" fmla="*/ 938958 w 2203903"/>
                <a:gd name="connsiteY6" fmla="*/ 2249512 h 333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3903" h="3339548">
                  <a:moveTo>
                    <a:pt x="938958" y="2249512"/>
                  </a:moveTo>
                  <a:cubicBezTo>
                    <a:pt x="938950" y="1543530"/>
                    <a:pt x="1497945" y="964117"/>
                    <a:pt x="2203904" y="938363"/>
                  </a:cubicBezTo>
                  <a:lnTo>
                    <a:pt x="2203904" y="0"/>
                  </a:lnTo>
                  <a:cubicBezTo>
                    <a:pt x="982406" y="25592"/>
                    <a:pt x="2" y="1022730"/>
                    <a:pt x="2" y="2249512"/>
                  </a:cubicBezTo>
                  <a:cubicBezTo>
                    <a:pt x="-471" y="2630896"/>
                    <a:pt x="96485" y="3006088"/>
                    <a:pt x="281689" y="3339548"/>
                  </a:cubicBezTo>
                  <a:lnTo>
                    <a:pt x="1094996" y="2870367"/>
                  </a:lnTo>
                  <a:cubicBezTo>
                    <a:pt x="992248" y="2679555"/>
                    <a:pt x="938626" y="2466197"/>
                    <a:pt x="938958" y="2249512"/>
                  </a:cubicBezTo>
                  <a:close/>
                </a:path>
              </a:pathLst>
            </a:custGeom>
            <a:solidFill>
              <a:srgbClr val="00AF9A">
                <a:alpha val="70000"/>
              </a:srgbClr>
            </a:solidFill>
            <a:ln w="8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4" name="Freeform 43">
              <a:extLst>
                <a:ext uri="{FF2B5EF4-FFF2-40B4-BE49-F238E27FC236}">
                  <a16:creationId xmlns:a16="http://schemas.microsoft.com/office/drawing/2014/main" id="{E11C6010-AD21-0149-A2D5-6E163CD77A98}"/>
                </a:ext>
              </a:extLst>
            </p:cNvPr>
            <p:cNvSpPr/>
            <p:nvPr/>
          </p:nvSpPr>
          <p:spPr>
            <a:xfrm>
              <a:off x="7136933" y="4281711"/>
              <a:ext cx="3829833" cy="1544260"/>
            </a:xfrm>
            <a:custGeom>
              <a:avLst/>
              <a:gdLst>
                <a:gd name="connsiteX0" fmla="*/ 1909496 w 3829833"/>
                <a:gd name="connsiteY0" fmla="*/ 605671 h 1544260"/>
                <a:gd name="connsiteX1" fmla="*/ 813905 w 3829833"/>
                <a:gd name="connsiteY1" fmla="*/ 16549 h 1544260"/>
                <a:gd name="connsiteX2" fmla="*/ 0 w 3829833"/>
                <a:gd name="connsiteY2" fmla="*/ 486243 h 1544260"/>
                <a:gd name="connsiteX3" fmla="*/ 3103209 w 3829833"/>
                <a:gd name="connsiteY3" fmla="*/ 1201847 h 1544260"/>
                <a:gd name="connsiteX4" fmla="*/ 3829834 w 3829833"/>
                <a:gd name="connsiteY4" fmla="*/ 469181 h 1544260"/>
                <a:gd name="connsiteX5" fmla="*/ 3016270 w 3829833"/>
                <a:gd name="connsiteY5" fmla="*/ 0 h 1544260"/>
                <a:gd name="connsiteX6" fmla="*/ 1909496 w 3829833"/>
                <a:gd name="connsiteY6" fmla="*/ 605671 h 154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833" h="1544260">
                  <a:moveTo>
                    <a:pt x="1909496" y="605671"/>
                  </a:moveTo>
                  <a:cubicBezTo>
                    <a:pt x="1468400" y="605918"/>
                    <a:pt x="1056728" y="384558"/>
                    <a:pt x="813905" y="16549"/>
                  </a:cubicBezTo>
                  <a:lnTo>
                    <a:pt x="0" y="486243"/>
                  </a:lnTo>
                  <a:cubicBezTo>
                    <a:pt x="659190" y="1540237"/>
                    <a:pt x="2048547" y="1860629"/>
                    <a:pt x="3103209" y="1201847"/>
                  </a:cubicBezTo>
                  <a:cubicBezTo>
                    <a:pt x="3398912" y="1017143"/>
                    <a:pt x="3647650" y="766335"/>
                    <a:pt x="3829834" y="469181"/>
                  </a:cubicBezTo>
                  <a:lnTo>
                    <a:pt x="3016270" y="0"/>
                  </a:lnTo>
                  <a:cubicBezTo>
                    <a:pt x="2775138" y="377623"/>
                    <a:pt x="2357746" y="606037"/>
                    <a:pt x="1909496" y="605671"/>
                  </a:cubicBezTo>
                  <a:close/>
                </a:path>
              </a:pathLst>
            </a:custGeom>
            <a:solidFill>
              <a:srgbClr val="00AF9A"/>
            </a:solidFill>
            <a:ln w="8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25" name="Title 24">
            <a:extLst>
              <a:ext uri="{FF2B5EF4-FFF2-40B4-BE49-F238E27FC236}">
                <a16:creationId xmlns:a16="http://schemas.microsoft.com/office/drawing/2014/main" id="{8A5E8AEE-F3E9-3940-AA5E-58481EFE9E1E}"/>
              </a:ext>
            </a:extLst>
          </p:cNvPr>
          <p:cNvSpPr>
            <a:spLocks noGrp="1"/>
          </p:cNvSpPr>
          <p:nvPr>
            <p:ph type="title"/>
          </p:nvPr>
        </p:nvSpPr>
        <p:spPr>
          <a:xfrm>
            <a:off x="477043" y="607368"/>
            <a:ext cx="11237913" cy="1148364"/>
          </a:xfrm>
        </p:spPr>
        <p:txBody>
          <a:bodyPr/>
          <a:lstStyle/>
          <a:p>
            <a:r>
              <a:rPr lang="en-US" dirty="0">
                <a:solidFill>
                  <a:schemeClr val="bg1"/>
                </a:solidFill>
              </a:rPr>
              <a:t>About KPA</a:t>
            </a:r>
          </a:p>
        </p:txBody>
      </p:sp>
      <p:sp>
        <p:nvSpPr>
          <p:cNvPr id="26" name="Content Placeholder 25">
            <a:extLst>
              <a:ext uri="{FF2B5EF4-FFF2-40B4-BE49-F238E27FC236}">
                <a16:creationId xmlns:a16="http://schemas.microsoft.com/office/drawing/2014/main" id="{21CD8F1A-0B22-B648-8403-6B1D5C354936}"/>
              </a:ext>
            </a:extLst>
          </p:cNvPr>
          <p:cNvSpPr>
            <a:spLocks noGrp="1"/>
          </p:cNvSpPr>
          <p:nvPr>
            <p:ph sz="quarter" idx="14"/>
          </p:nvPr>
        </p:nvSpPr>
        <p:spPr>
          <a:xfrm>
            <a:off x="490872" y="1317608"/>
            <a:ext cx="5499126" cy="4389120"/>
          </a:xfrm>
        </p:spPr>
        <p:txBody>
          <a:bodyPr/>
          <a:lstStyle/>
          <a:p>
            <a:pPr marL="0" indent="0">
              <a:buNone/>
            </a:pPr>
            <a:r>
              <a:rPr lang="en-US" dirty="0">
                <a:solidFill>
                  <a:schemeClr val="bg1"/>
                </a:solidFill>
              </a:rPr>
              <a:t>KPA’s mission is to help organizations maintain a safe and healthy workplace. We specialize in creating safer work environments for employees and the communities in which they work and live.</a:t>
            </a:r>
          </a:p>
          <a:p>
            <a:pPr marL="0" indent="0">
              <a:buNone/>
            </a:pPr>
            <a:r>
              <a:rPr lang="en-US" dirty="0">
                <a:solidFill>
                  <a:schemeClr val="bg1"/>
                </a:solidFill>
              </a:rPr>
              <a:t>As the COVID-19 pandemic evolves, we’re committed to helping you keep your workforce healthy by providing free EHS and HR expertise and resources. </a:t>
            </a:r>
          </a:p>
        </p:txBody>
      </p:sp>
      <p:sp>
        <p:nvSpPr>
          <p:cNvPr id="5" name="Slide Number Placeholder 4">
            <a:extLst>
              <a:ext uri="{FF2B5EF4-FFF2-40B4-BE49-F238E27FC236}">
                <a16:creationId xmlns:a16="http://schemas.microsoft.com/office/drawing/2014/main" id="{19A10056-1290-D94B-A51B-AE83677BFB24}"/>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711CF621-C57F-994D-8DF3-F275543E2430}"/>
              </a:ext>
            </a:extLst>
          </p:cNvPr>
          <p:cNvSpPr txBox="1"/>
          <p:nvPr/>
        </p:nvSpPr>
        <p:spPr>
          <a:xfrm rot="3986355">
            <a:off x="8325064" y="2430290"/>
            <a:ext cx="2887818" cy="1564664"/>
          </a:xfrm>
          <a:prstGeom prst="rect">
            <a:avLst/>
          </a:prstGeom>
          <a:noFill/>
        </p:spPr>
        <p:txBody>
          <a:bodyPr wrap="none" rtlCol="0">
            <a:prstTxWarp prst="textArchUp">
              <a:avLst>
                <a:gd name="adj" fmla="val 10884490"/>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white"/>
                </a:solidFill>
                <a:effectLst/>
                <a:uLnTx/>
                <a:uFillTx/>
                <a:latin typeface="Arial"/>
                <a:ea typeface="ＭＳ Ｐゴシック" pitchFamily="34" charset="-128"/>
                <a:cs typeface="+mn-cs"/>
              </a:rPr>
            </a:br>
            <a:r>
              <a:rPr kumimoji="0" lang="en-US" sz="1600" b="1" i="0" u="none" strike="noStrike" kern="1200" cap="none" spc="0" normalizeH="0" baseline="0" noProof="0" dirty="0">
                <a:ln>
                  <a:noFill/>
                </a:ln>
                <a:solidFill>
                  <a:prstClr val="white"/>
                </a:solidFill>
                <a:effectLst/>
                <a:uLnTx/>
                <a:uFillTx/>
                <a:latin typeface="Arial"/>
                <a:ea typeface="ＭＳ Ｐゴシック" pitchFamily="34" charset="-128"/>
                <a:cs typeface="+mn-cs"/>
              </a:rPr>
              <a:t>COMPLIANCE</a:t>
            </a:r>
            <a:br>
              <a:rPr kumimoji="0" lang="en-US" sz="1600" b="1" i="0" u="none" strike="noStrike" kern="1200" cap="none" spc="0" normalizeH="0" baseline="0" noProof="0" dirty="0">
                <a:ln>
                  <a:noFill/>
                </a:ln>
                <a:solidFill>
                  <a:prstClr val="white"/>
                </a:solidFill>
                <a:effectLst/>
                <a:uLnTx/>
                <a:uFillTx/>
                <a:latin typeface="Arial"/>
                <a:ea typeface="ＭＳ Ｐゴシック" pitchFamily="34" charset="-128"/>
                <a:cs typeface="+mn-cs"/>
              </a:rPr>
            </a:br>
            <a:r>
              <a:rPr kumimoji="0" lang="en-US" sz="1600" b="1" i="0" u="none" strike="noStrike" kern="1200" cap="none" spc="0" normalizeH="0" baseline="0" noProof="0" dirty="0">
                <a:ln>
                  <a:noFill/>
                </a:ln>
                <a:solidFill>
                  <a:prstClr val="white"/>
                </a:solidFill>
                <a:effectLst/>
                <a:uLnTx/>
                <a:uFillTx/>
                <a:latin typeface="Arial"/>
                <a:ea typeface="ＭＳ Ｐゴシック" pitchFamily="34" charset="-128"/>
                <a:cs typeface="+mn-cs"/>
              </a:rPr>
              <a:t>SOFTWARE</a:t>
            </a:r>
          </a:p>
        </p:txBody>
      </p:sp>
      <p:sp>
        <p:nvSpPr>
          <p:cNvPr id="16" name="TextBox 15">
            <a:extLst>
              <a:ext uri="{FF2B5EF4-FFF2-40B4-BE49-F238E27FC236}">
                <a16:creationId xmlns:a16="http://schemas.microsoft.com/office/drawing/2014/main" id="{2C381B51-5168-7F41-A589-08BA5426135F}"/>
              </a:ext>
            </a:extLst>
          </p:cNvPr>
          <p:cNvSpPr txBox="1"/>
          <p:nvPr/>
        </p:nvSpPr>
        <p:spPr>
          <a:xfrm rot="18268442">
            <a:off x="7535809" y="2423336"/>
            <a:ext cx="2325193" cy="1804595"/>
          </a:xfrm>
          <a:prstGeom prst="rect">
            <a:avLst/>
          </a:prstGeom>
          <a:noFill/>
        </p:spPr>
        <p:txBody>
          <a:bodyPr wrap="none" rtlCol="0">
            <a:prstTxWarp prst="textArchUp">
              <a:avLst>
                <a:gd name="adj" fmla="val 11467207"/>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ＭＳ Ｐゴシック" pitchFamily="34" charset="-128"/>
                <a:cs typeface="+mn-cs"/>
              </a:rPr>
              <a:t>AUDIT/LOSS CONTROL</a:t>
            </a:r>
            <a:br>
              <a:rPr kumimoji="0" lang="en-US" sz="1600" b="1" i="0" u="none" strike="noStrike" kern="1200" cap="none" spc="0" normalizeH="0" baseline="0" noProof="0" dirty="0">
                <a:ln>
                  <a:noFill/>
                </a:ln>
                <a:solidFill>
                  <a:prstClr val="white"/>
                </a:solidFill>
                <a:effectLst/>
                <a:uLnTx/>
                <a:uFillTx/>
                <a:latin typeface="Arial"/>
                <a:ea typeface="ＭＳ Ｐゴシック" pitchFamily="34" charset="-128"/>
                <a:cs typeface="+mn-cs"/>
              </a:rPr>
            </a:br>
            <a:r>
              <a:rPr kumimoji="0" lang="en-US" sz="1600" b="1" i="0" u="none" strike="noStrike" kern="1200" cap="none" spc="0" normalizeH="0" baseline="0" noProof="0" dirty="0">
                <a:ln>
                  <a:noFill/>
                </a:ln>
                <a:solidFill>
                  <a:prstClr val="white"/>
                </a:solidFill>
                <a:effectLst/>
                <a:uLnTx/>
                <a:uFillTx/>
                <a:latin typeface="Arial"/>
                <a:ea typeface="ＭＳ Ｐゴシック" pitchFamily="34" charset="-128"/>
                <a:cs typeface="+mn-cs"/>
              </a:rPr>
              <a:t>SERVICES</a:t>
            </a:r>
            <a:br>
              <a:rPr kumimoji="0" lang="en-US" sz="1600" b="1" i="0" u="none" strike="noStrike" kern="1200" cap="none" spc="0" normalizeH="0" baseline="0" noProof="0" dirty="0">
                <a:ln>
                  <a:noFill/>
                </a:ln>
                <a:solidFill>
                  <a:prstClr val="white"/>
                </a:solidFill>
                <a:effectLst/>
                <a:uLnTx/>
                <a:uFillTx/>
                <a:latin typeface="Arial"/>
                <a:ea typeface="ＭＳ Ｐゴシック" pitchFamily="34" charset="-128"/>
                <a:cs typeface="+mn-cs"/>
              </a:rPr>
            </a:br>
            <a:endParaRPr kumimoji="0" lang="en-US" sz="1600" b="1" i="0" u="none" strike="noStrike" kern="1200" cap="none" spc="0" normalizeH="0" baseline="0" noProof="0" dirty="0">
              <a:ln>
                <a:noFill/>
              </a:ln>
              <a:solidFill>
                <a:prstClr val="white"/>
              </a:solidFill>
              <a:effectLst/>
              <a:uLnTx/>
              <a:uFillTx/>
              <a:latin typeface="Arial"/>
              <a:ea typeface="ＭＳ Ｐゴシック" pitchFamily="34" charset="-128"/>
              <a:cs typeface="+mn-cs"/>
            </a:endParaRPr>
          </a:p>
        </p:txBody>
      </p:sp>
      <p:sp>
        <p:nvSpPr>
          <p:cNvPr id="17" name="TextBox 16">
            <a:extLst>
              <a:ext uri="{FF2B5EF4-FFF2-40B4-BE49-F238E27FC236}">
                <a16:creationId xmlns:a16="http://schemas.microsoft.com/office/drawing/2014/main" id="{F67845E0-E502-614B-A95B-A8DB027A4FCF}"/>
              </a:ext>
            </a:extLst>
          </p:cNvPr>
          <p:cNvSpPr txBox="1"/>
          <p:nvPr/>
        </p:nvSpPr>
        <p:spPr>
          <a:xfrm>
            <a:off x="7832205" y="4040571"/>
            <a:ext cx="2408349" cy="1169841"/>
          </a:xfrm>
          <a:prstGeom prst="rect">
            <a:avLst/>
          </a:prstGeom>
          <a:noFill/>
        </p:spPr>
        <p:txBody>
          <a:bodyPr wrap="none" rtlCol="0" anchor="b" anchorCtr="0">
            <a:prstTxWarp prst="textArchDown">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ＭＳ Ｐゴシック" pitchFamily="34" charset="-128"/>
                <a:cs typeface="+mn-cs"/>
              </a:rPr>
              <a:t>WORKFORCE</a:t>
            </a:r>
            <a:br>
              <a:rPr kumimoji="0" lang="en-US" sz="1600" b="1" i="0" u="none" strike="noStrike" kern="1200" cap="none" spc="0" normalizeH="0" baseline="0" noProof="0" dirty="0">
                <a:ln>
                  <a:noFill/>
                </a:ln>
                <a:solidFill>
                  <a:prstClr val="white"/>
                </a:solidFill>
                <a:effectLst/>
                <a:uLnTx/>
                <a:uFillTx/>
                <a:latin typeface="Arial"/>
                <a:ea typeface="ＭＳ Ｐゴシック" pitchFamily="34" charset="-128"/>
                <a:cs typeface="+mn-cs"/>
              </a:rPr>
            </a:br>
            <a:r>
              <a:rPr kumimoji="0" lang="en-US" sz="1600" b="1" i="0" u="none" strike="noStrike" kern="1200" cap="none" spc="0" normalizeH="0" baseline="0" noProof="0" dirty="0">
                <a:ln>
                  <a:noFill/>
                </a:ln>
                <a:solidFill>
                  <a:prstClr val="white"/>
                </a:solidFill>
                <a:effectLst/>
                <a:uLnTx/>
                <a:uFillTx/>
                <a:latin typeface="Arial"/>
                <a:ea typeface="ＭＳ Ｐゴシック" pitchFamily="34" charset="-128"/>
                <a:cs typeface="+mn-cs"/>
              </a:rPr>
              <a:t>MANAGEMENT</a:t>
            </a:r>
          </a:p>
        </p:txBody>
      </p:sp>
      <p:pic>
        <p:nvPicPr>
          <p:cNvPr id="3" name="Picture 2" descr="A picture containing drawing&#10;&#10;Description automatically generated">
            <a:extLst>
              <a:ext uri="{FF2B5EF4-FFF2-40B4-BE49-F238E27FC236}">
                <a16:creationId xmlns:a16="http://schemas.microsoft.com/office/drawing/2014/main" id="{7B927ED8-869F-41F8-AD98-FF321D776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3530" y="3227134"/>
            <a:ext cx="2203466" cy="629562"/>
          </a:xfrm>
          <a:prstGeom prst="rect">
            <a:avLst/>
          </a:prstGeom>
        </p:spPr>
      </p:pic>
      <p:sp>
        <p:nvSpPr>
          <p:cNvPr id="4" name="Rectangle 3">
            <a:extLst>
              <a:ext uri="{FF2B5EF4-FFF2-40B4-BE49-F238E27FC236}">
                <a16:creationId xmlns:a16="http://schemas.microsoft.com/office/drawing/2014/main" id="{693F355D-87BE-4D3B-A0C8-D985A73A7AC2}"/>
              </a:ext>
            </a:extLst>
          </p:cNvPr>
          <p:cNvSpPr/>
          <p:nvPr/>
        </p:nvSpPr>
        <p:spPr>
          <a:xfrm>
            <a:off x="490872" y="4968917"/>
            <a:ext cx="4198694" cy="1006057"/>
          </a:xfrm>
          <a:prstGeom prst="rect">
            <a:avLst/>
          </a:prstGeom>
          <a:solidFill>
            <a:srgbClr val="4CC7B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KPA’s COVID-19 Resource Center:</a:t>
            </a:r>
            <a:endParaRPr kumimoji="0" lang="en-US" sz="1800" b="1" i="0" u="sng"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FFFF"/>
                </a:solidFill>
                <a:effectLst/>
                <a:uLnTx/>
                <a:uFillTx/>
                <a:latin typeface="Arial" panose="020B0604020202020204"/>
                <a:ea typeface="+mn-ea"/>
                <a:cs typeface="+mn-cs"/>
              </a:rPr>
              <a:t>www.kpa.io/covid-19</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D5F0C19E-27F6-4EF4-A86C-CA068F2BFC3B}"/>
              </a:ext>
            </a:extLst>
          </p:cNvPr>
          <p:cNvPicPr>
            <a:picLocks noChangeAspect="1"/>
          </p:cNvPicPr>
          <p:nvPr/>
        </p:nvPicPr>
        <p:blipFill>
          <a:blip r:embed="rId4"/>
          <a:stretch>
            <a:fillRect/>
          </a:stretch>
        </p:blipFill>
        <p:spPr>
          <a:xfrm>
            <a:off x="7245736" y="6453049"/>
            <a:ext cx="4224894" cy="365792"/>
          </a:xfrm>
          <a:prstGeom prst="rect">
            <a:avLst/>
          </a:prstGeom>
        </p:spPr>
      </p:pic>
    </p:spTree>
    <p:extLst>
      <p:ext uri="{BB962C8B-B14F-4D97-AF65-F5344CB8AC3E}">
        <p14:creationId xmlns:p14="http://schemas.microsoft.com/office/powerpoint/2010/main" val="356214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66B4B63-F5DC-441D-ACC5-28B79001BD26}"/>
              </a:ext>
            </a:extLst>
          </p:cNvPr>
          <p:cNvSpPr>
            <a:spLocks noGrp="1"/>
          </p:cNvSpPr>
          <p:nvPr>
            <p:ph type="title"/>
          </p:nvPr>
        </p:nvSpPr>
        <p:spPr>
          <a:xfrm>
            <a:off x="306022" y="181255"/>
            <a:ext cx="11237913" cy="1148364"/>
          </a:xfrm>
        </p:spPr>
        <p:txBody>
          <a:bodyPr/>
          <a:lstStyle/>
          <a:p>
            <a:pPr algn="ctr"/>
            <a:r>
              <a:rPr lang="en-US" dirty="0"/>
              <a:t>OSHA Compliance Updates</a:t>
            </a:r>
          </a:p>
        </p:txBody>
      </p:sp>
      <p:sp>
        <p:nvSpPr>
          <p:cNvPr id="4" name="Slide Number Placeholder 3">
            <a:extLst>
              <a:ext uri="{FF2B5EF4-FFF2-40B4-BE49-F238E27FC236}">
                <a16:creationId xmlns:a16="http://schemas.microsoft.com/office/drawing/2014/main" id="{ABDB25C7-8F4E-46ED-B0DC-75BDDFCCA84C}"/>
              </a:ext>
            </a:extLst>
          </p:cNvPr>
          <p:cNvSpPr>
            <a:spLocks noGrp="1"/>
          </p:cNvSpPr>
          <p:nvPr>
            <p:ph type="sldNum" sz="quarter" idx="10"/>
          </p:nvPr>
        </p:nvSpPr>
        <p:spPr/>
        <p:txBody>
          <a:bodyPr/>
          <a:lstStyle/>
          <a:p>
            <a:r>
              <a:rPr lang="en-US"/>
              <a:t>PG </a:t>
            </a:r>
            <a:fld id="{82E5F845-5360-AC48-894D-E3ACF0C39174}" type="slidenum">
              <a:rPr lang="en-US" smtClean="0"/>
              <a:pPr/>
              <a:t>20</a:t>
            </a:fld>
            <a:endParaRPr lang="en-US" dirty="0"/>
          </a:p>
        </p:txBody>
      </p:sp>
      <p:sp>
        <p:nvSpPr>
          <p:cNvPr id="3" name="Footer Placeholder 2">
            <a:extLst>
              <a:ext uri="{FF2B5EF4-FFF2-40B4-BE49-F238E27FC236}">
                <a16:creationId xmlns:a16="http://schemas.microsoft.com/office/drawing/2014/main" id="{8E52617E-740F-49C5-8380-A4E2574666F3}"/>
              </a:ext>
            </a:extLst>
          </p:cNvPr>
          <p:cNvSpPr>
            <a:spLocks noGrp="1"/>
          </p:cNvSpPr>
          <p:nvPr>
            <p:ph type="ftr" sz="quarter" idx="11"/>
          </p:nvPr>
        </p:nvSpPr>
        <p:spPr/>
        <p:txBody>
          <a:bodyPr/>
          <a:lstStyle/>
          <a:p>
            <a:r>
              <a:rPr lang="en-US"/>
              <a:t>© KPA 2020. ALL RIGHTS RESERVED. </a:t>
            </a:r>
            <a:endParaRPr lang="en-US" dirty="0"/>
          </a:p>
        </p:txBody>
      </p:sp>
      <p:pic>
        <p:nvPicPr>
          <p:cNvPr id="10" name="Picture 9">
            <a:extLst>
              <a:ext uri="{FF2B5EF4-FFF2-40B4-BE49-F238E27FC236}">
                <a16:creationId xmlns:a16="http://schemas.microsoft.com/office/drawing/2014/main" id="{31FC7F81-0624-480F-BD76-4F4E5584323B}"/>
              </a:ext>
            </a:extLst>
          </p:cNvPr>
          <p:cNvPicPr>
            <a:picLocks noChangeAspect="1"/>
          </p:cNvPicPr>
          <p:nvPr/>
        </p:nvPicPr>
        <p:blipFill>
          <a:blip r:embed="rId2"/>
          <a:stretch>
            <a:fillRect/>
          </a:stretch>
        </p:blipFill>
        <p:spPr>
          <a:xfrm>
            <a:off x="1625067" y="755438"/>
            <a:ext cx="3896173" cy="5542936"/>
          </a:xfrm>
          <a:prstGeom prst="rect">
            <a:avLst/>
          </a:prstGeom>
          <a:ln>
            <a:solidFill>
              <a:schemeClr val="bg2"/>
            </a:solidFill>
          </a:ln>
        </p:spPr>
      </p:pic>
      <p:pic>
        <p:nvPicPr>
          <p:cNvPr id="11" name="Picture 10">
            <a:extLst>
              <a:ext uri="{FF2B5EF4-FFF2-40B4-BE49-F238E27FC236}">
                <a16:creationId xmlns:a16="http://schemas.microsoft.com/office/drawing/2014/main" id="{9E27613E-7261-4152-8FB7-4FE153AE2439}"/>
              </a:ext>
            </a:extLst>
          </p:cNvPr>
          <p:cNvPicPr>
            <a:picLocks noChangeAspect="1"/>
          </p:cNvPicPr>
          <p:nvPr/>
        </p:nvPicPr>
        <p:blipFill>
          <a:blip r:embed="rId3"/>
          <a:stretch>
            <a:fillRect/>
          </a:stretch>
        </p:blipFill>
        <p:spPr>
          <a:xfrm>
            <a:off x="6437190" y="755438"/>
            <a:ext cx="4129743" cy="5542936"/>
          </a:xfrm>
          <a:prstGeom prst="rect">
            <a:avLst/>
          </a:prstGeom>
          <a:ln>
            <a:solidFill>
              <a:schemeClr val="bg2"/>
            </a:solidFill>
          </a:ln>
        </p:spPr>
      </p:pic>
    </p:spTree>
    <p:extLst>
      <p:ext uri="{BB962C8B-B14F-4D97-AF65-F5344CB8AC3E}">
        <p14:creationId xmlns:p14="http://schemas.microsoft.com/office/powerpoint/2010/main" val="400382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3C368E-6E92-7041-8279-10C65DD5CBC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
        <p:nvSpPr>
          <p:cNvPr id="14" name="Title 6">
            <a:extLst>
              <a:ext uri="{FF2B5EF4-FFF2-40B4-BE49-F238E27FC236}">
                <a16:creationId xmlns:a16="http://schemas.microsoft.com/office/drawing/2014/main" id="{B7575603-1A42-7449-8F93-D8BF0DDF1819}"/>
              </a:ext>
            </a:extLst>
          </p:cNvPr>
          <p:cNvSpPr>
            <a:spLocks noGrp="1"/>
          </p:cNvSpPr>
          <p:nvPr>
            <p:ph type="title"/>
          </p:nvPr>
        </p:nvSpPr>
        <p:spPr>
          <a:xfrm>
            <a:off x="5286375" y="346208"/>
            <a:ext cx="6424613" cy="1148364"/>
          </a:xfrm>
        </p:spPr>
        <p:txBody>
          <a:bodyPr/>
          <a:lstStyle/>
          <a:p>
            <a:r>
              <a:rPr lang="en-US" dirty="0"/>
              <a:t>Embrace Online Training &amp; Electronic Signatures </a:t>
            </a:r>
          </a:p>
        </p:txBody>
      </p:sp>
      <p:sp>
        <p:nvSpPr>
          <p:cNvPr id="15" name="Content Placeholder 2">
            <a:extLst>
              <a:ext uri="{FF2B5EF4-FFF2-40B4-BE49-F238E27FC236}">
                <a16:creationId xmlns:a16="http://schemas.microsoft.com/office/drawing/2014/main" id="{25CEC3E3-038D-EA4B-90EE-650E0A42FC5F}"/>
              </a:ext>
            </a:extLst>
          </p:cNvPr>
          <p:cNvSpPr>
            <a:spLocks noGrp="1"/>
          </p:cNvSpPr>
          <p:nvPr>
            <p:ph sz="half" idx="1"/>
          </p:nvPr>
        </p:nvSpPr>
        <p:spPr>
          <a:xfrm>
            <a:off x="5257435" y="1396828"/>
            <a:ext cx="6424613" cy="5114964"/>
          </a:xfrm>
        </p:spPr>
        <p:txBody>
          <a:bodyPr>
            <a:normAutofit fontScale="92500"/>
          </a:bodyPr>
          <a:lstStyle/>
          <a:p>
            <a:r>
              <a:rPr lang="en-US" dirty="0"/>
              <a:t>As employees are brought back from furlough and/or new hires are onboarded, proper training will be critical </a:t>
            </a:r>
          </a:p>
          <a:p>
            <a:r>
              <a:rPr lang="en-US" dirty="0"/>
              <a:t>Classroom-style employee training must be eliminated during the pandemic as group learning exposes employees to unnecessary coronavirus risks</a:t>
            </a:r>
          </a:p>
          <a:p>
            <a:r>
              <a:rPr lang="en-US" dirty="0"/>
              <a:t>As policies and COVID-19 recommendations change, ensure employees complete trainings reflecting updates </a:t>
            </a:r>
          </a:p>
          <a:p>
            <a:r>
              <a:rPr lang="en-US" dirty="0"/>
              <a:t>Ensure you have a record of complete training for all employees </a:t>
            </a:r>
          </a:p>
          <a:p>
            <a:r>
              <a:rPr lang="en-US" dirty="0"/>
              <a:t>Electronic signatures allow employees to quickly sign policies as they change and are more hygienic</a:t>
            </a:r>
          </a:p>
        </p:txBody>
      </p:sp>
      <p:pic>
        <p:nvPicPr>
          <p:cNvPr id="11" name="Picture 10">
            <a:extLst>
              <a:ext uri="{FF2B5EF4-FFF2-40B4-BE49-F238E27FC236}">
                <a16:creationId xmlns:a16="http://schemas.microsoft.com/office/drawing/2014/main" id="{E88486FD-6441-FC47-BA5E-4013218E0F29}"/>
              </a:ext>
            </a:extLst>
          </p:cNvPr>
          <p:cNvPicPr>
            <a:picLocks noChangeAspect="1"/>
          </p:cNvPicPr>
          <p:nvPr/>
        </p:nvPicPr>
        <p:blipFill>
          <a:blip r:embed="rId2"/>
          <a:stretch>
            <a:fillRect/>
          </a:stretch>
        </p:blipFill>
        <p:spPr>
          <a:xfrm>
            <a:off x="6900969" y="6456219"/>
            <a:ext cx="4216400" cy="368300"/>
          </a:xfrm>
          <a:prstGeom prst="rect">
            <a:avLst/>
          </a:prstGeom>
        </p:spPr>
      </p:pic>
      <p:pic>
        <p:nvPicPr>
          <p:cNvPr id="6" name="Picture Placeholder 5" descr="A person using a computer&#10;&#10;Description automatically generated">
            <a:extLst>
              <a:ext uri="{FF2B5EF4-FFF2-40B4-BE49-F238E27FC236}">
                <a16:creationId xmlns:a16="http://schemas.microsoft.com/office/drawing/2014/main" id="{34C7726C-0529-6948-907A-57BB9A6C6B67}"/>
              </a:ext>
            </a:extLst>
          </p:cNvPr>
          <p:cNvPicPr>
            <a:picLocks noGrp="1" noChangeAspect="1"/>
          </p:cNvPicPr>
          <p:nvPr>
            <p:ph type="pic" sz="quarter" idx="15"/>
          </p:nvPr>
        </p:nvPicPr>
        <p:blipFill>
          <a:blip r:embed="rId3"/>
          <a:srcRect l="27524" r="27524"/>
          <a:stretch>
            <a:fillRect/>
          </a:stretch>
        </p:blipFill>
        <p:spPr/>
      </p:pic>
    </p:spTree>
    <p:extLst>
      <p:ext uri="{BB962C8B-B14F-4D97-AF65-F5344CB8AC3E}">
        <p14:creationId xmlns:p14="http://schemas.microsoft.com/office/powerpoint/2010/main" val="212307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7014-C5FC-7842-92F4-5FF8FA4D811F}"/>
              </a:ext>
            </a:extLst>
          </p:cNvPr>
          <p:cNvSpPr>
            <a:spLocks noGrp="1"/>
          </p:cNvSpPr>
          <p:nvPr>
            <p:ph type="title"/>
          </p:nvPr>
        </p:nvSpPr>
        <p:spPr/>
        <p:txBody>
          <a:bodyPr>
            <a:normAutofit/>
          </a:bodyPr>
          <a:lstStyle/>
          <a:p>
            <a:pPr algn="ctr"/>
            <a:r>
              <a:rPr lang="en-US" dirty="0"/>
              <a:t>Train Your Employees on COVID-19 Safety</a:t>
            </a:r>
          </a:p>
        </p:txBody>
      </p:sp>
      <p:sp>
        <p:nvSpPr>
          <p:cNvPr id="4" name="Content Placeholder 19">
            <a:extLst>
              <a:ext uri="{FF2B5EF4-FFF2-40B4-BE49-F238E27FC236}">
                <a16:creationId xmlns:a16="http://schemas.microsoft.com/office/drawing/2014/main" id="{270ED523-8E05-489F-999F-7DDA28738B80}"/>
              </a:ext>
            </a:extLst>
          </p:cNvPr>
          <p:cNvSpPr txBox="1">
            <a:spLocks/>
          </p:cNvSpPr>
          <p:nvPr/>
        </p:nvSpPr>
        <p:spPr>
          <a:xfrm>
            <a:off x="349128" y="1494572"/>
            <a:ext cx="6778247" cy="4309639"/>
          </a:xfrm>
          <a:prstGeom prst="rect">
            <a:avLst/>
          </a:prstGeom>
        </p:spPr>
        <p:txBody>
          <a:bodyPr>
            <a:normAutofit/>
          </a:bodyPr>
          <a:lst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marR="0" lvl="0" indent="-365760" algn="l" defTabSz="914400" rtl="0" eaLnBrk="1" fontAlgn="auto" latinLnBrk="0" hangingPunct="1">
              <a:lnSpc>
                <a:spcPct val="100000"/>
              </a:lnSpc>
              <a:spcBef>
                <a:spcPts val="1600"/>
              </a:spcBef>
              <a:spcAft>
                <a:spcPts val="0"/>
              </a:spcAft>
              <a:buClr>
                <a:srgbClr val="37AB68"/>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COVID-19 Characteristic</a:t>
            </a:r>
          </a:p>
          <a:p>
            <a:pPr marL="365760" marR="0" lvl="0" indent="-365760" algn="l" defTabSz="914400" rtl="0" eaLnBrk="1" fontAlgn="auto" latinLnBrk="0" hangingPunct="1">
              <a:lnSpc>
                <a:spcPct val="100000"/>
              </a:lnSpc>
              <a:spcBef>
                <a:spcPts val="1600"/>
              </a:spcBef>
              <a:spcAft>
                <a:spcPts val="0"/>
              </a:spcAft>
              <a:buClr>
                <a:srgbClr val="37AB68"/>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COVID-19 Precautions</a:t>
            </a:r>
          </a:p>
          <a:p>
            <a:pPr marL="868680" marR="0" lvl="1" indent="-320040" algn="l" defTabSz="914400" rtl="0" eaLnBrk="1" fontAlgn="auto" latinLnBrk="0" hangingPunct="1">
              <a:lnSpc>
                <a:spcPct val="100000"/>
              </a:lnSpc>
              <a:spcBef>
                <a:spcPts val="300"/>
              </a:spcBef>
              <a:spcAft>
                <a:spcPts val="300"/>
              </a:spcAft>
              <a:buClr>
                <a:srgbClr val="003A40"/>
              </a:buClr>
              <a:buSzTx/>
              <a:buFont typeface="System Font Regular"/>
              <a:buChar char="–"/>
              <a:tabLst/>
              <a:defRPr/>
            </a:pPr>
            <a:r>
              <a:rPr kumimoji="0" lang="en-US" sz="180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Avoiding the spread of germs</a:t>
            </a:r>
          </a:p>
          <a:p>
            <a:pPr marL="868680" marR="0" lvl="1" indent="-320040" algn="l" defTabSz="914400" rtl="0" eaLnBrk="1" fontAlgn="auto" latinLnBrk="0" hangingPunct="1">
              <a:lnSpc>
                <a:spcPct val="100000"/>
              </a:lnSpc>
              <a:spcBef>
                <a:spcPts val="300"/>
              </a:spcBef>
              <a:spcAft>
                <a:spcPts val="300"/>
              </a:spcAft>
              <a:buClr>
                <a:srgbClr val="003A40"/>
              </a:buClr>
              <a:buSzTx/>
              <a:buFont typeface="System Font Regular"/>
              <a:buChar char="–"/>
              <a:tabLst/>
              <a:defRPr/>
            </a:pPr>
            <a:r>
              <a:rPr kumimoji="0" lang="en-US" sz="180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Hand-washing</a:t>
            </a:r>
          </a:p>
          <a:p>
            <a:pPr marL="868680" marR="0" lvl="1" indent="-320040" algn="l" defTabSz="914400" rtl="0" eaLnBrk="1" fontAlgn="auto" latinLnBrk="0" hangingPunct="1">
              <a:lnSpc>
                <a:spcPct val="100000"/>
              </a:lnSpc>
              <a:spcBef>
                <a:spcPts val="300"/>
              </a:spcBef>
              <a:spcAft>
                <a:spcPts val="300"/>
              </a:spcAft>
              <a:buClr>
                <a:srgbClr val="003A40"/>
              </a:buClr>
              <a:buSzTx/>
              <a:buFont typeface="System Font Regular"/>
              <a:buChar char="–"/>
              <a:tabLst/>
              <a:defRPr/>
            </a:pPr>
            <a:r>
              <a:rPr kumimoji="0" lang="en-US" sz="180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Social Distancing</a:t>
            </a:r>
          </a:p>
          <a:p>
            <a:pPr marL="868680" marR="0" lvl="1" indent="-320040" algn="l" defTabSz="914400" rtl="0" eaLnBrk="1" fontAlgn="auto" latinLnBrk="0" hangingPunct="1">
              <a:lnSpc>
                <a:spcPct val="100000"/>
              </a:lnSpc>
              <a:spcBef>
                <a:spcPts val="300"/>
              </a:spcBef>
              <a:spcAft>
                <a:spcPts val="300"/>
              </a:spcAft>
              <a:buClr>
                <a:srgbClr val="003A40"/>
              </a:buClr>
              <a:buSzTx/>
              <a:buFont typeface="System Font Regular"/>
              <a:buChar char="–"/>
              <a:tabLst/>
              <a:defRPr/>
            </a:pPr>
            <a:r>
              <a:rPr kumimoji="0" lang="en-US" sz="180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PPE – Gloves</a:t>
            </a:r>
          </a:p>
          <a:p>
            <a:pPr marL="868680" marR="0" lvl="1" indent="-320040" algn="l" defTabSz="914400" rtl="0" eaLnBrk="1" fontAlgn="auto" latinLnBrk="0" hangingPunct="1">
              <a:lnSpc>
                <a:spcPct val="100000"/>
              </a:lnSpc>
              <a:spcBef>
                <a:spcPts val="300"/>
              </a:spcBef>
              <a:spcAft>
                <a:spcPts val="300"/>
              </a:spcAft>
              <a:buClr>
                <a:srgbClr val="003A40"/>
              </a:buClr>
              <a:buSzTx/>
              <a:buFont typeface="System Font Regular"/>
              <a:buChar char="–"/>
              <a:tabLst/>
              <a:defRPr/>
            </a:pPr>
            <a:r>
              <a:rPr kumimoji="0" lang="en-US" sz="180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PPE – Face Masks</a:t>
            </a:r>
          </a:p>
          <a:p>
            <a:pPr marL="365760" marR="0" lvl="0" indent="-365760" algn="l" defTabSz="914400" rtl="0" eaLnBrk="1" fontAlgn="auto" latinLnBrk="0" hangingPunct="1">
              <a:lnSpc>
                <a:spcPct val="100000"/>
              </a:lnSpc>
              <a:spcBef>
                <a:spcPts val="1600"/>
              </a:spcBef>
              <a:spcAft>
                <a:spcPts val="0"/>
              </a:spcAft>
              <a:buClr>
                <a:srgbClr val="37AB68"/>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Disinfecting &amp; Sanitization</a:t>
            </a:r>
          </a:p>
          <a:p>
            <a:pPr marL="868680" marR="0" lvl="1" indent="-320040" algn="l" defTabSz="914400" rtl="0" eaLnBrk="1" fontAlgn="auto" latinLnBrk="0" hangingPunct="1">
              <a:lnSpc>
                <a:spcPct val="100000"/>
              </a:lnSpc>
              <a:spcBef>
                <a:spcPts val="300"/>
              </a:spcBef>
              <a:spcAft>
                <a:spcPts val="300"/>
              </a:spcAft>
              <a:buClr>
                <a:srgbClr val="003A40"/>
              </a:buClr>
              <a:buSzTx/>
              <a:buFont typeface="System Font Regular"/>
              <a:buChar char="–"/>
              <a:tabLst/>
              <a:defRPr/>
            </a:pPr>
            <a:r>
              <a:rPr kumimoji="0" lang="en-US" sz="180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Recommended Chemicals</a:t>
            </a:r>
          </a:p>
          <a:p>
            <a:pPr marL="868680" marR="0" lvl="1" indent="-320040" algn="l" defTabSz="914400" rtl="0" eaLnBrk="1" fontAlgn="auto" latinLnBrk="0" hangingPunct="1">
              <a:lnSpc>
                <a:spcPct val="100000"/>
              </a:lnSpc>
              <a:spcBef>
                <a:spcPts val="300"/>
              </a:spcBef>
              <a:spcAft>
                <a:spcPts val="300"/>
              </a:spcAft>
              <a:buClr>
                <a:srgbClr val="003A40"/>
              </a:buClr>
              <a:buSzTx/>
              <a:buFont typeface="System Font Regular"/>
              <a:buChar char="–"/>
              <a:tabLst/>
              <a:defRPr/>
            </a:pPr>
            <a:r>
              <a:rPr kumimoji="0" lang="en-US" sz="180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What to clean and disinfect</a:t>
            </a:r>
          </a:p>
          <a:p>
            <a:pPr marL="0" marR="0" lvl="0" indent="0" algn="l" defTabSz="914400" rtl="0" eaLnBrk="1" fontAlgn="auto" latinLnBrk="0" hangingPunct="1">
              <a:lnSpc>
                <a:spcPct val="100000"/>
              </a:lnSpc>
              <a:spcBef>
                <a:spcPts val="1600"/>
              </a:spcBef>
              <a:spcAft>
                <a:spcPts val="0"/>
              </a:spcAft>
              <a:buClr>
                <a:srgbClr val="37AB68"/>
              </a:buClr>
              <a:buSzTx/>
              <a:buFont typeface="Arial" panose="020B0604020202020204" pitchFamily="34" charset="0"/>
              <a:buNone/>
              <a:tabLst/>
              <a:defRPr/>
            </a:pPr>
            <a:endParaRPr kumimoji="0" lang="en-US" sz="22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endParaRPr>
          </a:p>
          <a:p>
            <a:pPr marL="502920" marR="0" lvl="1" indent="0" algn="l" defTabSz="914400" rtl="0" eaLnBrk="1" fontAlgn="auto" latinLnBrk="0" hangingPunct="1">
              <a:lnSpc>
                <a:spcPct val="150000"/>
              </a:lnSpc>
              <a:spcBef>
                <a:spcPts val="300"/>
              </a:spcBef>
              <a:spcAft>
                <a:spcPts val="300"/>
              </a:spcAft>
              <a:buClr>
                <a:srgbClr val="003A40"/>
              </a:buClr>
              <a:buSzTx/>
              <a:buFont typeface="System Font Regular"/>
              <a:buNone/>
              <a:tabLst/>
              <a:defRPr/>
            </a:pPr>
            <a:endParaRPr kumimoji="0" lang="en-US" sz="18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1600"/>
              </a:spcBef>
              <a:spcAft>
                <a:spcPts val="0"/>
              </a:spcAft>
              <a:buClr>
                <a:srgbClr val="37AB68"/>
              </a:buClr>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1600"/>
              </a:spcBef>
              <a:spcAft>
                <a:spcPts val="0"/>
              </a:spcAft>
              <a:buClr>
                <a:srgbClr val="37AB68"/>
              </a:buClr>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A1303118-C489-4C45-86F5-7B8B583105A8}"/>
              </a:ext>
            </a:extLst>
          </p:cNvPr>
          <p:cNvPicPr>
            <a:picLocks noChangeAspect="1"/>
          </p:cNvPicPr>
          <p:nvPr/>
        </p:nvPicPr>
        <p:blipFill>
          <a:blip r:embed="rId2"/>
          <a:stretch>
            <a:fillRect/>
          </a:stretch>
        </p:blipFill>
        <p:spPr>
          <a:xfrm>
            <a:off x="5822485" y="1240264"/>
            <a:ext cx="5321655" cy="4818256"/>
          </a:xfrm>
          <a:prstGeom prst="rect">
            <a:avLst/>
          </a:prstGeom>
        </p:spPr>
      </p:pic>
    </p:spTree>
    <p:extLst>
      <p:ext uri="{BB962C8B-B14F-4D97-AF65-F5344CB8AC3E}">
        <p14:creationId xmlns:p14="http://schemas.microsoft.com/office/powerpoint/2010/main" val="267408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7014-C5FC-7842-92F4-5FF8FA4D811F}"/>
              </a:ext>
            </a:extLst>
          </p:cNvPr>
          <p:cNvSpPr>
            <a:spLocks noGrp="1"/>
          </p:cNvSpPr>
          <p:nvPr>
            <p:ph type="title"/>
          </p:nvPr>
        </p:nvSpPr>
        <p:spPr/>
        <p:txBody>
          <a:bodyPr>
            <a:normAutofit/>
          </a:bodyPr>
          <a:lstStyle/>
          <a:p>
            <a:r>
              <a:rPr lang="en-US" dirty="0"/>
              <a:t>Train Your Employees on COVID-19 Safety</a:t>
            </a:r>
          </a:p>
        </p:txBody>
      </p:sp>
      <p:sp>
        <p:nvSpPr>
          <p:cNvPr id="4" name="Content Placeholder 19">
            <a:extLst>
              <a:ext uri="{FF2B5EF4-FFF2-40B4-BE49-F238E27FC236}">
                <a16:creationId xmlns:a16="http://schemas.microsoft.com/office/drawing/2014/main" id="{270ED523-8E05-489F-999F-7DDA28738B80}"/>
              </a:ext>
            </a:extLst>
          </p:cNvPr>
          <p:cNvSpPr txBox="1">
            <a:spLocks/>
          </p:cNvSpPr>
          <p:nvPr/>
        </p:nvSpPr>
        <p:spPr>
          <a:xfrm>
            <a:off x="481012" y="920391"/>
            <a:ext cx="6778247" cy="478284"/>
          </a:xfrm>
          <a:prstGeom prst="rect">
            <a:avLst/>
          </a:prstGeom>
        </p:spPr>
        <p:txBody>
          <a:bodyPr>
            <a:normAutofit/>
          </a:bodyPr>
          <a:lst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accent1"/>
                </a:solidFill>
              </a:rPr>
              <a:t>COVID-19 Characteristic</a:t>
            </a:r>
          </a:p>
          <a:p>
            <a:pPr marL="0" indent="0">
              <a:buNone/>
            </a:pPr>
            <a:endParaRPr lang="en-US" b="1" dirty="0"/>
          </a:p>
          <a:p>
            <a:pPr marL="502920" lvl="1" indent="0">
              <a:lnSpc>
                <a:spcPct val="150000"/>
              </a:lnSpc>
              <a:buFont typeface="System Font Regular"/>
              <a:buNone/>
            </a:pPr>
            <a:endParaRPr lang="en-US" dirty="0"/>
          </a:p>
          <a:p>
            <a:pPr marL="285750" indent="-285750"/>
            <a:endParaRPr lang="en-US" dirty="0"/>
          </a:p>
          <a:p>
            <a:pPr marL="285750" indent="-285750"/>
            <a:endParaRPr lang="en-US" dirty="0"/>
          </a:p>
        </p:txBody>
      </p:sp>
      <p:pic>
        <p:nvPicPr>
          <p:cNvPr id="5" name="Picture 4">
            <a:extLst>
              <a:ext uri="{FF2B5EF4-FFF2-40B4-BE49-F238E27FC236}">
                <a16:creationId xmlns:a16="http://schemas.microsoft.com/office/drawing/2014/main" id="{156CA54F-121F-4517-BA65-9922A1C7FD5D}"/>
              </a:ext>
            </a:extLst>
          </p:cNvPr>
          <p:cNvPicPr>
            <a:picLocks noChangeAspect="1"/>
          </p:cNvPicPr>
          <p:nvPr/>
        </p:nvPicPr>
        <p:blipFill>
          <a:blip r:embed="rId2"/>
          <a:stretch>
            <a:fillRect/>
          </a:stretch>
        </p:blipFill>
        <p:spPr>
          <a:xfrm>
            <a:off x="0" y="1705831"/>
            <a:ext cx="4086330" cy="3832012"/>
          </a:xfrm>
          <a:prstGeom prst="rect">
            <a:avLst/>
          </a:prstGeom>
        </p:spPr>
      </p:pic>
      <p:pic>
        <p:nvPicPr>
          <p:cNvPr id="10" name="Picture 9">
            <a:extLst>
              <a:ext uri="{FF2B5EF4-FFF2-40B4-BE49-F238E27FC236}">
                <a16:creationId xmlns:a16="http://schemas.microsoft.com/office/drawing/2014/main" id="{C78ED1BC-F206-4857-BCED-41B9C88F2CF3}"/>
              </a:ext>
            </a:extLst>
          </p:cNvPr>
          <p:cNvPicPr>
            <a:picLocks noChangeAspect="1"/>
          </p:cNvPicPr>
          <p:nvPr/>
        </p:nvPicPr>
        <p:blipFill>
          <a:blip r:embed="rId3"/>
          <a:stretch>
            <a:fillRect/>
          </a:stretch>
        </p:blipFill>
        <p:spPr>
          <a:xfrm>
            <a:off x="4345576" y="1875172"/>
            <a:ext cx="7227060" cy="3270984"/>
          </a:xfrm>
          <a:prstGeom prst="rect">
            <a:avLst/>
          </a:prstGeom>
        </p:spPr>
      </p:pic>
    </p:spTree>
    <p:extLst>
      <p:ext uri="{BB962C8B-B14F-4D97-AF65-F5344CB8AC3E}">
        <p14:creationId xmlns:p14="http://schemas.microsoft.com/office/powerpoint/2010/main" val="296718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7014-C5FC-7842-92F4-5FF8FA4D811F}"/>
              </a:ext>
            </a:extLst>
          </p:cNvPr>
          <p:cNvSpPr>
            <a:spLocks noGrp="1"/>
          </p:cNvSpPr>
          <p:nvPr>
            <p:ph type="title"/>
          </p:nvPr>
        </p:nvSpPr>
        <p:spPr/>
        <p:txBody>
          <a:bodyPr>
            <a:normAutofit/>
          </a:bodyPr>
          <a:lstStyle/>
          <a:p>
            <a:r>
              <a:rPr lang="en-US" dirty="0"/>
              <a:t>Train Your Employees on COVID-19 Safety</a:t>
            </a:r>
          </a:p>
        </p:txBody>
      </p:sp>
      <p:pic>
        <p:nvPicPr>
          <p:cNvPr id="4" name="Picture 3">
            <a:extLst>
              <a:ext uri="{FF2B5EF4-FFF2-40B4-BE49-F238E27FC236}">
                <a16:creationId xmlns:a16="http://schemas.microsoft.com/office/drawing/2014/main" id="{C0421C84-C42D-4BC4-8086-FEBC2E383D3B}"/>
              </a:ext>
            </a:extLst>
          </p:cNvPr>
          <p:cNvPicPr>
            <a:picLocks noChangeAspect="1"/>
          </p:cNvPicPr>
          <p:nvPr/>
        </p:nvPicPr>
        <p:blipFill>
          <a:blip r:embed="rId2"/>
          <a:stretch>
            <a:fillRect/>
          </a:stretch>
        </p:blipFill>
        <p:spPr>
          <a:xfrm>
            <a:off x="5670293" y="920390"/>
            <a:ext cx="4651131" cy="5203145"/>
          </a:xfrm>
          <a:prstGeom prst="rect">
            <a:avLst/>
          </a:prstGeom>
          <a:ln>
            <a:solidFill>
              <a:schemeClr val="bg2"/>
            </a:solidFill>
          </a:ln>
        </p:spPr>
      </p:pic>
      <p:sp>
        <p:nvSpPr>
          <p:cNvPr id="5" name="Content Placeholder 19">
            <a:extLst>
              <a:ext uri="{FF2B5EF4-FFF2-40B4-BE49-F238E27FC236}">
                <a16:creationId xmlns:a16="http://schemas.microsoft.com/office/drawing/2014/main" id="{E0F4076E-BF9E-344C-A785-1935DE59934A}"/>
              </a:ext>
            </a:extLst>
          </p:cNvPr>
          <p:cNvSpPr txBox="1">
            <a:spLocks/>
          </p:cNvSpPr>
          <p:nvPr/>
        </p:nvSpPr>
        <p:spPr>
          <a:xfrm>
            <a:off x="481012" y="920391"/>
            <a:ext cx="6778247" cy="478284"/>
          </a:xfrm>
          <a:prstGeom prst="rect">
            <a:avLst/>
          </a:prstGeom>
        </p:spPr>
        <p:txBody>
          <a:bodyPr>
            <a:normAutofit/>
          </a:bodyPr>
          <a:lst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accent1"/>
                </a:solidFill>
              </a:rPr>
              <a:t>COVID-19 Precautions</a:t>
            </a:r>
          </a:p>
          <a:p>
            <a:pPr marL="0" indent="0">
              <a:buNone/>
            </a:pPr>
            <a:endParaRPr lang="en-US" b="1" dirty="0"/>
          </a:p>
          <a:p>
            <a:pPr marL="502920" lvl="1" indent="0">
              <a:lnSpc>
                <a:spcPct val="150000"/>
              </a:lnSpc>
              <a:buFont typeface="System Font Regular"/>
              <a:buNone/>
            </a:pPr>
            <a:endParaRPr lang="en-US" dirty="0"/>
          </a:p>
          <a:p>
            <a:pPr marL="285750" indent="-285750"/>
            <a:endParaRPr lang="en-US" dirty="0"/>
          </a:p>
          <a:p>
            <a:pPr marL="285750" indent="-285750"/>
            <a:endParaRPr lang="en-US" dirty="0"/>
          </a:p>
        </p:txBody>
      </p:sp>
      <p:pic>
        <p:nvPicPr>
          <p:cNvPr id="7" name="Picture 6" descr="A close up of a logo&#10;&#10;Description automatically generated">
            <a:extLst>
              <a:ext uri="{FF2B5EF4-FFF2-40B4-BE49-F238E27FC236}">
                <a16:creationId xmlns:a16="http://schemas.microsoft.com/office/drawing/2014/main" id="{6D5E23AE-DBFA-C348-95D1-7F6DA66B82DE}"/>
              </a:ext>
            </a:extLst>
          </p:cNvPr>
          <p:cNvPicPr>
            <a:picLocks noChangeAspect="1"/>
          </p:cNvPicPr>
          <p:nvPr/>
        </p:nvPicPr>
        <p:blipFill>
          <a:blip r:embed="rId3"/>
          <a:stretch>
            <a:fillRect/>
          </a:stretch>
        </p:blipFill>
        <p:spPr>
          <a:xfrm>
            <a:off x="481012" y="1787120"/>
            <a:ext cx="3876175" cy="3905764"/>
          </a:xfrm>
          <a:prstGeom prst="rect">
            <a:avLst/>
          </a:prstGeom>
        </p:spPr>
      </p:pic>
      <p:sp>
        <p:nvSpPr>
          <p:cNvPr id="8" name="Title 7">
            <a:extLst>
              <a:ext uri="{FF2B5EF4-FFF2-40B4-BE49-F238E27FC236}">
                <a16:creationId xmlns:a16="http://schemas.microsoft.com/office/drawing/2014/main" id="{19870AD6-6538-8049-8CD8-BA78EB16C589}"/>
              </a:ext>
            </a:extLst>
          </p:cNvPr>
          <p:cNvSpPr txBox="1">
            <a:spLocks/>
          </p:cNvSpPr>
          <p:nvPr/>
        </p:nvSpPr>
        <p:spPr>
          <a:xfrm>
            <a:off x="917448" y="2466373"/>
            <a:ext cx="2628900" cy="2547257"/>
          </a:xfrm>
          <a:prstGeom prst="rect">
            <a:avLst/>
          </a:prstGeom>
          <a:no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a:lstStyle>
          <a:p>
            <a:pPr algn="ctr"/>
            <a:r>
              <a:rPr lang="en-US" sz="3100" dirty="0">
                <a:solidFill>
                  <a:srgbClr val="FFFFFF"/>
                </a:solidFill>
              </a:rPr>
              <a:t>Avoiding The Spread of Germs</a:t>
            </a:r>
          </a:p>
        </p:txBody>
      </p:sp>
    </p:spTree>
    <p:extLst>
      <p:ext uri="{BB962C8B-B14F-4D97-AF65-F5344CB8AC3E}">
        <p14:creationId xmlns:p14="http://schemas.microsoft.com/office/powerpoint/2010/main" val="246766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7014-C5FC-7842-92F4-5FF8FA4D811F}"/>
              </a:ext>
            </a:extLst>
          </p:cNvPr>
          <p:cNvSpPr>
            <a:spLocks noGrp="1"/>
          </p:cNvSpPr>
          <p:nvPr>
            <p:ph type="title"/>
          </p:nvPr>
        </p:nvSpPr>
        <p:spPr/>
        <p:txBody>
          <a:bodyPr>
            <a:normAutofit/>
          </a:bodyPr>
          <a:lstStyle/>
          <a:p>
            <a:r>
              <a:rPr lang="en-US" dirty="0"/>
              <a:t>Train Your Employees on COVID-19 Safety</a:t>
            </a:r>
          </a:p>
        </p:txBody>
      </p:sp>
      <p:pic>
        <p:nvPicPr>
          <p:cNvPr id="5" name="Picture 4">
            <a:extLst>
              <a:ext uri="{FF2B5EF4-FFF2-40B4-BE49-F238E27FC236}">
                <a16:creationId xmlns:a16="http://schemas.microsoft.com/office/drawing/2014/main" id="{955BFD1D-87BD-4A91-9DB6-D72CE96226D3}"/>
              </a:ext>
            </a:extLst>
          </p:cNvPr>
          <p:cNvPicPr>
            <a:picLocks noChangeAspect="1"/>
          </p:cNvPicPr>
          <p:nvPr/>
        </p:nvPicPr>
        <p:blipFill>
          <a:blip r:embed="rId2"/>
          <a:stretch>
            <a:fillRect/>
          </a:stretch>
        </p:blipFill>
        <p:spPr>
          <a:xfrm>
            <a:off x="5632394" y="917997"/>
            <a:ext cx="4611744" cy="5383724"/>
          </a:xfrm>
          <a:prstGeom prst="rect">
            <a:avLst/>
          </a:prstGeom>
          <a:solidFill>
            <a:schemeClr val="bg2"/>
          </a:solidFill>
          <a:ln>
            <a:solidFill>
              <a:schemeClr val="bg2"/>
            </a:solidFill>
          </a:ln>
        </p:spPr>
      </p:pic>
      <p:sp>
        <p:nvSpPr>
          <p:cNvPr id="6" name="Content Placeholder 19">
            <a:extLst>
              <a:ext uri="{FF2B5EF4-FFF2-40B4-BE49-F238E27FC236}">
                <a16:creationId xmlns:a16="http://schemas.microsoft.com/office/drawing/2014/main" id="{5B68C642-695A-BB45-9B49-DA8FD4989A82}"/>
              </a:ext>
            </a:extLst>
          </p:cNvPr>
          <p:cNvSpPr txBox="1">
            <a:spLocks/>
          </p:cNvSpPr>
          <p:nvPr/>
        </p:nvSpPr>
        <p:spPr>
          <a:xfrm>
            <a:off x="481012" y="920391"/>
            <a:ext cx="6778247" cy="478284"/>
          </a:xfrm>
          <a:prstGeom prst="rect">
            <a:avLst/>
          </a:prstGeom>
        </p:spPr>
        <p:txBody>
          <a:bodyPr>
            <a:normAutofit/>
          </a:bodyPr>
          <a:lst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accent1"/>
                </a:solidFill>
              </a:rPr>
              <a:t>COVID-19 Precautions</a:t>
            </a:r>
          </a:p>
          <a:p>
            <a:pPr marL="0" indent="0">
              <a:buNone/>
            </a:pPr>
            <a:endParaRPr lang="en-US" b="1" dirty="0"/>
          </a:p>
          <a:p>
            <a:pPr marL="502920" lvl="1" indent="0">
              <a:lnSpc>
                <a:spcPct val="150000"/>
              </a:lnSpc>
              <a:buFont typeface="System Font Regular"/>
              <a:buNone/>
            </a:pPr>
            <a:endParaRPr lang="en-US" dirty="0"/>
          </a:p>
          <a:p>
            <a:pPr marL="285750" indent="-285750"/>
            <a:endParaRPr lang="en-US" dirty="0"/>
          </a:p>
          <a:p>
            <a:pPr marL="285750" indent="-285750"/>
            <a:endParaRPr lang="en-US" dirty="0"/>
          </a:p>
        </p:txBody>
      </p:sp>
      <p:pic>
        <p:nvPicPr>
          <p:cNvPr id="7" name="Picture 6" descr="A close up of a logo&#10;&#10;Description automatically generated">
            <a:extLst>
              <a:ext uri="{FF2B5EF4-FFF2-40B4-BE49-F238E27FC236}">
                <a16:creationId xmlns:a16="http://schemas.microsoft.com/office/drawing/2014/main" id="{EDC6ECB4-22BD-9F4B-A7D2-CBDFD3DAAACA}"/>
              </a:ext>
            </a:extLst>
          </p:cNvPr>
          <p:cNvPicPr>
            <a:picLocks noChangeAspect="1"/>
          </p:cNvPicPr>
          <p:nvPr/>
        </p:nvPicPr>
        <p:blipFill>
          <a:blip r:embed="rId3"/>
          <a:stretch>
            <a:fillRect/>
          </a:stretch>
        </p:blipFill>
        <p:spPr>
          <a:xfrm>
            <a:off x="481012" y="1787120"/>
            <a:ext cx="3876175" cy="3905764"/>
          </a:xfrm>
          <a:prstGeom prst="rect">
            <a:avLst/>
          </a:prstGeom>
        </p:spPr>
      </p:pic>
      <p:sp>
        <p:nvSpPr>
          <p:cNvPr id="8" name="Title 7">
            <a:extLst>
              <a:ext uri="{FF2B5EF4-FFF2-40B4-BE49-F238E27FC236}">
                <a16:creationId xmlns:a16="http://schemas.microsoft.com/office/drawing/2014/main" id="{ABDFBBDD-2EE8-CE45-AC08-64E3944075F7}"/>
              </a:ext>
            </a:extLst>
          </p:cNvPr>
          <p:cNvSpPr txBox="1">
            <a:spLocks/>
          </p:cNvSpPr>
          <p:nvPr/>
        </p:nvSpPr>
        <p:spPr>
          <a:xfrm>
            <a:off x="917448" y="2466373"/>
            <a:ext cx="2628900" cy="2547257"/>
          </a:xfrm>
          <a:prstGeom prst="rect">
            <a:avLst/>
          </a:prstGeom>
          <a:no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a:lstStyle>
          <a:p>
            <a:pPr algn="ctr"/>
            <a:r>
              <a:rPr lang="en-US" sz="3100" dirty="0">
                <a:solidFill>
                  <a:srgbClr val="FFFFFF"/>
                </a:solidFill>
              </a:rPr>
              <a:t>Hand-Washing</a:t>
            </a:r>
          </a:p>
        </p:txBody>
      </p:sp>
    </p:spTree>
    <p:extLst>
      <p:ext uri="{BB962C8B-B14F-4D97-AF65-F5344CB8AC3E}">
        <p14:creationId xmlns:p14="http://schemas.microsoft.com/office/powerpoint/2010/main" val="220528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A30E66-E804-4329-A8CC-EFF322278E87}"/>
              </a:ext>
            </a:extLst>
          </p:cNvPr>
          <p:cNvPicPr>
            <a:picLocks noChangeAspect="1"/>
          </p:cNvPicPr>
          <p:nvPr/>
        </p:nvPicPr>
        <p:blipFill rotWithShape="1">
          <a:blip r:embed="rId2"/>
          <a:srcRect l="2874" b="1793"/>
          <a:stretch/>
        </p:blipFill>
        <p:spPr>
          <a:xfrm>
            <a:off x="4357187" y="1494572"/>
            <a:ext cx="7611418" cy="4198312"/>
          </a:xfrm>
          <a:prstGeom prst="rect">
            <a:avLst/>
          </a:prstGeom>
          <a:ln>
            <a:solidFill>
              <a:schemeClr val="bg2"/>
            </a:solidFill>
          </a:ln>
        </p:spPr>
      </p:pic>
      <p:sp>
        <p:nvSpPr>
          <p:cNvPr id="7" name="Title 1">
            <a:extLst>
              <a:ext uri="{FF2B5EF4-FFF2-40B4-BE49-F238E27FC236}">
                <a16:creationId xmlns:a16="http://schemas.microsoft.com/office/drawing/2014/main" id="{71D447E0-65AD-F94E-8EB5-78DAABBA1044}"/>
              </a:ext>
            </a:extLst>
          </p:cNvPr>
          <p:cNvSpPr>
            <a:spLocks noGrp="1"/>
          </p:cNvSpPr>
          <p:nvPr>
            <p:ph type="title"/>
          </p:nvPr>
        </p:nvSpPr>
        <p:spPr>
          <a:xfrm>
            <a:off x="473075" y="346208"/>
            <a:ext cx="11237913" cy="1148364"/>
          </a:xfrm>
        </p:spPr>
        <p:txBody>
          <a:bodyPr>
            <a:normAutofit/>
          </a:bodyPr>
          <a:lstStyle/>
          <a:p>
            <a:r>
              <a:rPr lang="en-US" dirty="0"/>
              <a:t>Train Your Employees on COVID-19 Safety</a:t>
            </a:r>
          </a:p>
        </p:txBody>
      </p:sp>
      <p:sp>
        <p:nvSpPr>
          <p:cNvPr id="8" name="Content Placeholder 19">
            <a:extLst>
              <a:ext uri="{FF2B5EF4-FFF2-40B4-BE49-F238E27FC236}">
                <a16:creationId xmlns:a16="http://schemas.microsoft.com/office/drawing/2014/main" id="{FC3D6B87-2F72-D045-B62D-6EEDEFBDEA3F}"/>
              </a:ext>
            </a:extLst>
          </p:cNvPr>
          <p:cNvSpPr txBox="1">
            <a:spLocks/>
          </p:cNvSpPr>
          <p:nvPr/>
        </p:nvSpPr>
        <p:spPr>
          <a:xfrm>
            <a:off x="481012" y="920391"/>
            <a:ext cx="6778247" cy="478284"/>
          </a:xfrm>
          <a:prstGeom prst="rect">
            <a:avLst/>
          </a:prstGeom>
        </p:spPr>
        <p:txBody>
          <a:bodyPr>
            <a:normAutofit/>
          </a:bodyPr>
          <a:lst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accent1"/>
                </a:solidFill>
              </a:rPr>
              <a:t>COVID-19 Precautions</a:t>
            </a:r>
          </a:p>
          <a:p>
            <a:pPr marL="0" indent="0">
              <a:buNone/>
            </a:pPr>
            <a:endParaRPr lang="en-US" b="1" dirty="0"/>
          </a:p>
          <a:p>
            <a:pPr marL="502920" lvl="1" indent="0">
              <a:lnSpc>
                <a:spcPct val="150000"/>
              </a:lnSpc>
              <a:buFont typeface="System Font Regular"/>
              <a:buNone/>
            </a:pPr>
            <a:endParaRPr lang="en-US" dirty="0"/>
          </a:p>
          <a:p>
            <a:pPr marL="285750" indent="-285750"/>
            <a:endParaRPr lang="en-US" dirty="0"/>
          </a:p>
          <a:p>
            <a:pPr marL="285750" indent="-285750"/>
            <a:endParaRPr lang="en-US" dirty="0"/>
          </a:p>
        </p:txBody>
      </p:sp>
      <p:pic>
        <p:nvPicPr>
          <p:cNvPr id="9" name="Picture 8" descr="A close up of a logo&#10;&#10;Description automatically generated">
            <a:extLst>
              <a:ext uri="{FF2B5EF4-FFF2-40B4-BE49-F238E27FC236}">
                <a16:creationId xmlns:a16="http://schemas.microsoft.com/office/drawing/2014/main" id="{D962DE9D-FC51-4B43-BF41-29C503BB8091}"/>
              </a:ext>
            </a:extLst>
          </p:cNvPr>
          <p:cNvPicPr>
            <a:picLocks noChangeAspect="1"/>
          </p:cNvPicPr>
          <p:nvPr/>
        </p:nvPicPr>
        <p:blipFill>
          <a:blip r:embed="rId3"/>
          <a:stretch>
            <a:fillRect/>
          </a:stretch>
        </p:blipFill>
        <p:spPr>
          <a:xfrm>
            <a:off x="438148" y="1787120"/>
            <a:ext cx="3876175" cy="3905764"/>
          </a:xfrm>
          <a:prstGeom prst="rect">
            <a:avLst/>
          </a:prstGeom>
        </p:spPr>
      </p:pic>
      <p:sp>
        <p:nvSpPr>
          <p:cNvPr id="10" name="Title 7">
            <a:extLst>
              <a:ext uri="{FF2B5EF4-FFF2-40B4-BE49-F238E27FC236}">
                <a16:creationId xmlns:a16="http://schemas.microsoft.com/office/drawing/2014/main" id="{39515B92-3266-4E4D-8E58-D6574C2157CF}"/>
              </a:ext>
            </a:extLst>
          </p:cNvPr>
          <p:cNvSpPr txBox="1">
            <a:spLocks/>
          </p:cNvSpPr>
          <p:nvPr/>
        </p:nvSpPr>
        <p:spPr>
          <a:xfrm>
            <a:off x="874584" y="2466373"/>
            <a:ext cx="2628900" cy="2547257"/>
          </a:xfrm>
          <a:prstGeom prst="rect">
            <a:avLst/>
          </a:prstGeom>
          <a:no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a:lstStyle>
          <a:p>
            <a:pPr algn="ctr"/>
            <a:r>
              <a:rPr lang="en-US" sz="3100" dirty="0">
                <a:solidFill>
                  <a:srgbClr val="FFFFFF"/>
                </a:solidFill>
              </a:rPr>
              <a:t>Social Distancing</a:t>
            </a:r>
          </a:p>
        </p:txBody>
      </p:sp>
      <p:pic>
        <p:nvPicPr>
          <p:cNvPr id="2" name="Picture 1">
            <a:extLst>
              <a:ext uri="{FF2B5EF4-FFF2-40B4-BE49-F238E27FC236}">
                <a16:creationId xmlns:a16="http://schemas.microsoft.com/office/drawing/2014/main" id="{899C06AA-3FC1-4981-9453-3622252D6862}"/>
              </a:ext>
            </a:extLst>
          </p:cNvPr>
          <p:cNvPicPr>
            <a:picLocks noChangeAspect="1"/>
          </p:cNvPicPr>
          <p:nvPr/>
        </p:nvPicPr>
        <p:blipFill>
          <a:blip r:embed="rId4"/>
          <a:stretch>
            <a:fillRect/>
          </a:stretch>
        </p:blipFill>
        <p:spPr>
          <a:xfrm>
            <a:off x="6023091" y="3586229"/>
            <a:ext cx="4027020" cy="2925563"/>
          </a:xfrm>
          <a:prstGeom prst="rect">
            <a:avLst/>
          </a:prstGeom>
        </p:spPr>
      </p:pic>
    </p:spTree>
    <p:extLst>
      <p:ext uri="{BB962C8B-B14F-4D97-AF65-F5344CB8AC3E}">
        <p14:creationId xmlns:p14="http://schemas.microsoft.com/office/powerpoint/2010/main" val="226281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4A573-2B0D-43D1-8595-9C27FDA3468A}"/>
              </a:ext>
            </a:extLst>
          </p:cNvPr>
          <p:cNvPicPr>
            <a:picLocks noChangeAspect="1"/>
          </p:cNvPicPr>
          <p:nvPr/>
        </p:nvPicPr>
        <p:blipFill rotWithShape="1">
          <a:blip r:embed="rId2"/>
          <a:srcRect t="1722" b="22637"/>
          <a:stretch/>
        </p:blipFill>
        <p:spPr>
          <a:xfrm>
            <a:off x="4759326" y="867508"/>
            <a:ext cx="2936369" cy="2554014"/>
          </a:xfrm>
          <a:prstGeom prst="rect">
            <a:avLst/>
          </a:prstGeom>
          <a:ln>
            <a:solidFill>
              <a:schemeClr val="bg2"/>
            </a:solidFill>
          </a:ln>
        </p:spPr>
      </p:pic>
      <p:pic>
        <p:nvPicPr>
          <p:cNvPr id="5" name="Picture 4">
            <a:extLst>
              <a:ext uri="{FF2B5EF4-FFF2-40B4-BE49-F238E27FC236}">
                <a16:creationId xmlns:a16="http://schemas.microsoft.com/office/drawing/2014/main" id="{6EA59A05-C62A-49F7-84DB-8BB8C21C0C58}"/>
              </a:ext>
            </a:extLst>
          </p:cNvPr>
          <p:cNvPicPr>
            <a:picLocks noChangeAspect="1"/>
          </p:cNvPicPr>
          <p:nvPr/>
        </p:nvPicPr>
        <p:blipFill>
          <a:blip r:embed="rId3"/>
          <a:stretch>
            <a:fillRect/>
          </a:stretch>
        </p:blipFill>
        <p:spPr>
          <a:xfrm>
            <a:off x="7923112" y="867508"/>
            <a:ext cx="3136231" cy="2561492"/>
          </a:xfrm>
          <a:prstGeom prst="rect">
            <a:avLst/>
          </a:prstGeom>
          <a:ln>
            <a:solidFill>
              <a:schemeClr val="bg2"/>
            </a:solidFill>
          </a:ln>
        </p:spPr>
      </p:pic>
      <p:pic>
        <p:nvPicPr>
          <p:cNvPr id="6" name="Picture 5">
            <a:extLst>
              <a:ext uri="{FF2B5EF4-FFF2-40B4-BE49-F238E27FC236}">
                <a16:creationId xmlns:a16="http://schemas.microsoft.com/office/drawing/2014/main" id="{D3DC365E-5921-423D-B551-3A62862D1923}"/>
              </a:ext>
            </a:extLst>
          </p:cNvPr>
          <p:cNvPicPr>
            <a:picLocks noChangeAspect="1"/>
          </p:cNvPicPr>
          <p:nvPr/>
        </p:nvPicPr>
        <p:blipFill>
          <a:blip r:embed="rId4"/>
          <a:stretch>
            <a:fillRect/>
          </a:stretch>
        </p:blipFill>
        <p:spPr>
          <a:xfrm>
            <a:off x="5321968" y="3506634"/>
            <a:ext cx="5465901" cy="2852783"/>
          </a:xfrm>
          <a:prstGeom prst="rect">
            <a:avLst/>
          </a:prstGeom>
          <a:ln>
            <a:solidFill>
              <a:schemeClr val="bg2"/>
            </a:solidFill>
          </a:ln>
        </p:spPr>
      </p:pic>
      <p:sp>
        <p:nvSpPr>
          <p:cNvPr id="9" name="Title 1">
            <a:extLst>
              <a:ext uri="{FF2B5EF4-FFF2-40B4-BE49-F238E27FC236}">
                <a16:creationId xmlns:a16="http://schemas.microsoft.com/office/drawing/2014/main" id="{B8E7C41F-90D4-1347-B128-9BD1E6CB84DB}"/>
              </a:ext>
            </a:extLst>
          </p:cNvPr>
          <p:cNvSpPr>
            <a:spLocks noGrp="1"/>
          </p:cNvSpPr>
          <p:nvPr>
            <p:ph type="title"/>
          </p:nvPr>
        </p:nvSpPr>
        <p:spPr>
          <a:xfrm>
            <a:off x="473075" y="346208"/>
            <a:ext cx="11237913" cy="1148364"/>
          </a:xfrm>
        </p:spPr>
        <p:txBody>
          <a:bodyPr>
            <a:normAutofit/>
          </a:bodyPr>
          <a:lstStyle/>
          <a:p>
            <a:r>
              <a:rPr lang="en-US" dirty="0"/>
              <a:t>Train Your Employees on COVID-19 Safety</a:t>
            </a:r>
          </a:p>
        </p:txBody>
      </p:sp>
      <p:sp>
        <p:nvSpPr>
          <p:cNvPr id="10" name="Content Placeholder 19">
            <a:extLst>
              <a:ext uri="{FF2B5EF4-FFF2-40B4-BE49-F238E27FC236}">
                <a16:creationId xmlns:a16="http://schemas.microsoft.com/office/drawing/2014/main" id="{47112C3E-EAB7-2547-9388-2406095885E2}"/>
              </a:ext>
            </a:extLst>
          </p:cNvPr>
          <p:cNvSpPr txBox="1">
            <a:spLocks/>
          </p:cNvSpPr>
          <p:nvPr/>
        </p:nvSpPr>
        <p:spPr>
          <a:xfrm>
            <a:off x="481012" y="920391"/>
            <a:ext cx="6778247" cy="478284"/>
          </a:xfrm>
          <a:prstGeom prst="rect">
            <a:avLst/>
          </a:prstGeom>
        </p:spPr>
        <p:txBody>
          <a:bodyPr>
            <a:normAutofit/>
          </a:bodyPr>
          <a:lst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accent1"/>
                </a:solidFill>
              </a:rPr>
              <a:t>COVID-19 Precautions</a:t>
            </a:r>
          </a:p>
          <a:p>
            <a:pPr marL="0" indent="0">
              <a:buNone/>
            </a:pPr>
            <a:endParaRPr lang="en-US" b="1" dirty="0"/>
          </a:p>
          <a:p>
            <a:pPr marL="502920" lvl="1" indent="0">
              <a:lnSpc>
                <a:spcPct val="150000"/>
              </a:lnSpc>
              <a:buFont typeface="System Font Regular"/>
              <a:buNone/>
            </a:pPr>
            <a:endParaRPr lang="en-US" dirty="0"/>
          </a:p>
          <a:p>
            <a:pPr marL="285750" indent="-285750"/>
            <a:endParaRPr lang="en-US" dirty="0"/>
          </a:p>
          <a:p>
            <a:pPr marL="285750" indent="-285750"/>
            <a:endParaRPr lang="en-US" dirty="0"/>
          </a:p>
        </p:txBody>
      </p:sp>
      <p:pic>
        <p:nvPicPr>
          <p:cNvPr id="11" name="Picture 10" descr="A close up of a logo&#10;&#10;Description automatically generated">
            <a:extLst>
              <a:ext uri="{FF2B5EF4-FFF2-40B4-BE49-F238E27FC236}">
                <a16:creationId xmlns:a16="http://schemas.microsoft.com/office/drawing/2014/main" id="{8F2AE925-CA45-A34D-B8EF-3752A647AEDB}"/>
              </a:ext>
            </a:extLst>
          </p:cNvPr>
          <p:cNvPicPr>
            <a:picLocks noChangeAspect="1"/>
          </p:cNvPicPr>
          <p:nvPr/>
        </p:nvPicPr>
        <p:blipFill>
          <a:blip r:embed="rId5"/>
          <a:stretch>
            <a:fillRect/>
          </a:stretch>
        </p:blipFill>
        <p:spPr>
          <a:xfrm>
            <a:off x="438148" y="1787120"/>
            <a:ext cx="3876175" cy="3905764"/>
          </a:xfrm>
          <a:prstGeom prst="rect">
            <a:avLst/>
          </a:prstGeom>
        </p:spPr>
      </p:pic>
      <p:sp>
        <p:nvSpPr>
          <p:cNvPr id="12" name="Title 7">
            <a:extLst>
              <a:ext uri="{FF2B5EF4-FFF2-40B4-BE49-F238E27FC236}">
                <a16:creationId xmlns:a16="http://schemas.microsoft.com/office/drawing/2014/main" id="{6B380229-C3D0-2E42-8D0F-D3D4D6E04856}"/>
              </a:ext>
            </a:extLst>
          </p:cNvPr>
          <p:cNvSpPr txBox="1">
            <a:spLocks/>
          </p:cNvSpPr>
          <p:nvPr/>
        </p:nvSpPr>
        <p:spPr>
          <a:xfrm>
            <a:off x="874584" y="2466373"/>
            <a:ext cx="2628900" cy="2547257"/>
          </a:xfrm>
          <a:prstGeom prst="rect">
            <a:avLst/>
          </a:prstGeom>
          <a:no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a:lstStyle>
          <a:p>
            <a:pPr algn="ctr"/>
            <a:r>
              <a:rPr lang="en-US" sz="3100" dirty="0">
                <a:solidFill>
                  <a:srgbClr val="FFFFFF"/>
                </a:solidFill>
              </a:rPr>
              <a:t>Gloves</a:t>
            </a:r>
          </a:p>
        </p:txBody>
      </p:sp>
    </p:spTree>
    <p:extLst>
      <p:ext uri="{BB962C8B-B14F-4D97-AF65-F5344CB8AC3E}">
        <p14:creationId xmlns:p14="http://schemas.microsoft.com/office/powerpoint/2010/main" val="13637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E7C41F-90D4-1347-B128-9BD1E6CB84DB}"/>
              </a:ext>
            </a:extLst>
          </p:cNvPr>
          <p:cNvSpPr>
            <a:spLocks noGrp="1"/>
          </p:cNvSpPr>
          <p:nvPr>
            <p:ph type="title"/>
          </p:nvPr>
        </p:nvSpPr>
        <p:spPr>
          <a:xfrm>
            <a:off x="473075" y="346208"/>
            <a:ext cx="11237913" cy="1148364"/>
          </a:xfrm>
        </p:spPr>
        <p:txBody>
          <a:bodyPr>
            <a:normAutofit/>
          </a:bodyPr>
          <a:lstStyle/>
          <a:p>
            <a:r>
              <a:rPr lang="en-US" dirty="0"/>
              <a:t>Train Your Employees on COVID-19 Safety</a:t>
            </a:r>
          </a:p>
        </p:txBody>
      </p:sp>
      <p:sp>
        <p:nvSpPr>
          <p:cNvPr id="10" name="Content Placeholder 19">
            <a:extLst>
              <a:ext uri="{FF2B5EF4-FFF2-40B4-BE49-F238E27FC236}">
                <a16:creationId xmlns:a16="http://schemas.microsoft.com/office/drawing/2014/main" id="{47112C3E-EAB7-2547-9388-2406095885E2}"/>
              </a:ext>
            </a:extLst>
          </p:cNvPr>
          <p:cNvSpPr txBox="1">
            <a:spLocks/>
          </p:cNvSpPr>
          <p:nvPr/>
        </p:nvSpPr>
        <p:spPr>
          <a:xfrm>
            <a:off x="481012" y="920391"/>
            <a:ext cx="6778247" cy="478284"/>
          </a:xfrm>
          <a:prstGeom prst="rect">
            <a:avLst/>
          </a:prstGeom>
        </p:spPr>
        <p:txBody>
          <a:bodyPr>
            <a:normAutofit/>
          </a:bodyPr>
          <a:lst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accent1"/>
                </a:solidFill>
              </a:rPr>
              <a:t>COVID-19 Precautions</a:t>
            </a:r>
          </a:p>
          <a:p>
            <a:pPr marL="0" indent="0">
              <a:buNone/>
            </a:pPr>
            <a:endParaRPr lang="en-US" b="1" dirty="0"/>
          </a:p>
          <a:p>
            <a:pPr marL="502920" lvl="1" indent="0">
              <a:lnSpc>
                <a:spcPct val="150000"/>
              </a:lnSpc>
              <a:buFont typeface="System Font Regular"/>
              <a:buNone/>
            </a:pPr>
            <a:endParaRPr lang="en-US" dirty="0"/>
          </a:p>
          <a:p>
            <a:pPr marL="285750" indent="-285750"/>
            <a:endParaRPr lang="en-US" dirty="0"/>
          </a:p>
          <a:p>
            <a:pPr marL="285750" indent="-285750"/>
            <a:endParaRPr lang="en-US" dirty="0"/>
          </a:p>
        </p:txBody>
      </p:sp>
      <p:pic>
        <p:nvPicPr>
          <p:cNvPr id="11" name="Picture 10" descr="A close up of a logo&#10;&#10;Description automatically generated">
            <a:extLst>
              <a:ext uri="{FF2B5EF4-FFF2-40B4-BE49-F238E27FC236}">
                <a16:creationId xmlns:a16="http://schemas.microsoft.com/office/drawing/2014/main" id="{8F2AE925-CA45-A34D-B8EF-3752A647AEDB}"/>
              </a:ext>
            </a:extLst>
          </p:cNvPr>
          <p:cNvPicPr>
            <a:picLocks noChangeAspect="1"/>
          </p:cNvPicPr>
          <p:nvPr/>
        </p:nvPicPr>
        <p:blipFill>
          <a:blip r:embed="rId2"/>
          <a:stretch>
            <a:fillRect/>
          </a:stretch>
        </p:blipFill>
        <p:spPr>
          <a:xfrm>
            <a:off x="438148" y="1787120"/>
            <a:ext cx="3876175" cy="3905764"/>
          </a:xfrm>
          <a:prstGeom prst="rect">
            <a:avLst/>
          </a:prstGeom>
        </p:spPr>
      </p:pic>
      <p:sp>
        <p:nvSpPr>
          <p:cNvPr id="12" name="Title 7">
            <a:extLst>
              <a:ext uri="{FF2B5EF4-FFF2-40B4-BE49-F238E27FC236}">
                <a16:creationId xmlns:a16="http://schemas.microsoft.com/office/drawing/2014/main" id="{6B380229-C3D0-2E42-8D0F-D3D4D6E04856}"/>
              </a:ext>
            </a:extLst>
          </p:cNvPr>
          <p:cNvSpPr txBox="1">
            <a:spLocks/>
          </p:cNvSpPr>
          <p:nvPr/>
        </p:nvSpPr>
        <p:spPr>
          <a:xfrm>
            <a:off x="874584" y="2466373"/>
            <a:ext cx="2628900" cy="2547257"/>
          </a:xfrm>
          <a:prstGeom prst="rect">
            <a:avLst/>
          </a:prstGeom>
          <a:no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a:lstStyle>
          <a:p>
            <a:pPr algn="ctr"/>
            <a:r>
              <a:rPr lang="en-US" sz="3100" dirty="0">
                <a:solidFill>
                  <a:srgbClr val="FFFFFF"/>
                </a:solidFill>
              </a:rPr>
              <a:t>Face Masks</a:t>
            </a:r>
          </a:p>
        </p:txBody>
      </p:sp>
      <p:pic>
        <p:nvPicPr>
          <p:cNvPr id="13" name="Picture 12">
            <a:extLst>
              <a:ext uri="{FF2B5EF4-FFF2-40B4-BE49-F238E27FC236}">
                <a16:creationId xmlns:a16="http://schemas.microsoft.com/office/drawing/2014/main" id="{5D11E976-31F5-1B4B-8861-13ED95A62D8D}"/>
              </a:ext>
            </a:extLst>
          </p:cNvPr>
          <p:cNvPicPr>
            <a:picLocks noChangeAspect="1"/>
          </p:cNvPicPr>
          <p:nvPr/>
        </p:nvPicPr>
        <p:blipFill>
          <a:blip r:embed="rId3"/>
          <a:stretch>
            <a:fillRect/>
          </a:stretch>
        </p:blipFill>
        <p:spPr>
          <a:xfrm>
            <a:off x="4233410" y="920390"/>
            <a:ext cx="3551691" cy="2837223"/>
          </a:xfrm>
          <a:prstGeom prst="rect">
            <a:avLst/>
          </a:prstGeom>
          <a:solidFill>
            <a:schemeClr val="bg2"/>
          </a:solidFill>
          <a:ln>
            <a:solidFill>
              <a:schemeClr val="bg2"/>
            </a:solidFill>
          </a:ln>
        </p:spPr>
      </p:pic>
      <p:pic>
        <p:nvPicPr>
          <p:cNvPr id="14" name="Picture 13">
            <a:extLst>
              <a:ext uri="{FF2B5EF4-FFF2-40B4-BE49-F238E27FC236}">
                <a16:creationId xmlns:a16="http://schemas.microsoft.com/office/drawing/2014/main" id="{367F9D8D-A513-0A45-B7FA-1EC62EB4BB20}"/>
              </a:ext>
            </a:extLst>
          </p:cNvPr>
          <p:cNvPicPr>
            <a:picLocks noChangeAspect="1"/>
          </p:cNvPicPr>
          <p:nvPr/>
        </p:nvPicPr>
        <p:blipFill rotWithShape="1">
          <a:blip r:embed="rId4"/>
          <a:srcRect b="31845"/>
          <a:stretch/>
        </p:blipFill>
        <p:spPr>
          <a:xfrm>
            <a:off x="4233409" y="3910362"/>
            <a:ext cx="3551691" cy="2336352"/>
          </a:xfrm>
          <a:prstGeom prst="rect">
            <a:avLst/>
          </a:prstGeom>
          <a:solidFill>
            <a:schemeClr val="bg2"/>
          </a:solidFill>
          <a:ln>
            <a:solidFill>
              <a:schemeClr val="bg2"/>
            </a:solidFill>
          </a:ln>
        </p:spPr>
      </p:pic>
      <p:pic>
        <p:nvPicPr>
          <p:cNvPr id="15" name="Picture 14">
            <a:extLst>
              <a:ext uri="{FF2B5EF4-FFF2-40B4-BE49-F238E27FC236}">
                <a16:creationId xmlns:a16="http://schemas.microsoft.com/office/drawing/2014/main" id="{3B716933-BC0D-384C-948E-E6FCF8F2587B}"/>
              </a:ext>
            </a:extLst>
          </p:cNvPr>
          <p:cNvPicPr>
            <a:picLocks noChangeAspect="1"/>
          </p:cNvPicPr>
          <p:nvPr/>
        </p:nvPicPr>
        <p:blipFill rotWithShape="1">
          <a:blip r:embed="rId5"/>
          <a:srcRect b="2762"/>
          <a:stretch/>
        </p:blipFill>
        <p:spPr>
          <a:xfrm>
            <a:off x="7877679" y="920390"/>
            <a:ext cx="4183726" cy="5326324"/>
          </a:xfrm>
          <a:prstGeom prst="rect">
            <a:avLst/>
          </a:prstGeom>
          <a:ln>
            <a:solidFill>
              <a:schemeClr val="bg2"/>
            </a:solidFill>
          </a:ln>
        </p:spPr>
      </p:pic>
    </p:spTree>
    <p:extLst>
      <p:ext uri="{BB962C8B-B14F-4D97-AF65-F5344CB8AC3E}">
        <p14:creationId xmlns:p14="http://schemas.microsoft.com/office/powerpoint/2010/main" val="28309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E7C41F-90D4-1347-B128-9BD1E6CB84DB}"/>
              </a:ext>
            </a:extLst>
          </p:cNvPr>
          <p:cNvSpPr>
            <a:spLocks noGrp="1"/>
          </p:cNvSpPr>
          <p:nvPr>
            <p:ph type="title"/>
          </p:nvPr>
        </p:nvSpPr>
        <p:spPr>
          <a:xfrm>
            <a:off x="473075" y="346208"/>
            <a:ext cx="11237913" cy="1148364"/>
          </a:xfrm>
        </p:spPr>
        <p:txBody>
          <a:bodyPr>
            <a:normAutofit/>
          </a:bodyPr>
          <a:lstStyle/>
          <a:p>
            <a:r>
              <a:rPr lang="en-US" dirty="0"/>
              <a:t>Train Your Employees on COVID-19 Safety</a:t>
            </a:r>
          </a:p>
        </p:txBody>
      </p:sp>
      <p:sp>
        <p:nvSpPr>
          <p:cNvPr id="10" name="Content Placeholder 19">
            <a:extLst>
              <a:ext uri="{FF2B5EF4-FFF2-40B4-BE49-F238E27FC236}">
                <a16:creationId xmlns:a16="http://schemas.microsoft.com/office/drawing/2014/main" id="{47112C3E-EAB7-2547-9388-2406095885E2}"/>
              </a:ext>
            </a:extLst>
          </p:cNvPr>
          <p:cNvSpPr txBox="1">
            <a:spLocks/>
          </p:cNvSpPr>
          <p:nvPr/>
        </p:nvSpPr>
        <p:spPr>
          <a:xfrm>
            <a:off x="481012" y="920391"/>
            <a:ext cx="6778247" cy="478284"/>
          </a:xfrm>
          <a:prstGeom prst="rect">
            <a:avLst/>
          </a:prstGeom>
        </p:spPr>
        <p:txBody>
          <a:bodyPr>
            <a:normAutofit/>
          </a:bodyPr>
          <a:lst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defRPr/>
            </a:pPr>
            <a:r>
              <a:rPr lang="en-US" sz="2400" b="1" i="1" dirty="0">
                <a:solidFill>
                  <a:schemeClr val="accent1"/>
                </a:solidFill>
              </a:rPr>
              <a:t>Disinfecting &amp; Sanitization</a:t>
            </a:r>
          </a:p>
          <a:p>
            <a:pPr marL="0" indent="0">
              <a:buNone/>
            </a:pPr>
            <a:endParaRPr lang="en-US" b="1" dirty="0"/>
          </a:p>
          <a:p>
            <a:pPr marL="502920" lvl="1" indent="0">
              <a:lnSpc>
                <a:spcPct val="150000"/>
              </a:lnSpc>
              <a:buFont typeface="System Font Regular"/>
              <a:buNone/>
            </a:pPr>
            <a:endParaRPr lang="en-US" dirty="0"/>
          </a:p>
          <a:p>
            <a:pPr marL="285750" indent="-285750"/>
            <a:endParaRPr lang="en-US" dirty="0"/>
          </a:p>
          <a:p>
            <a:pPr marL="285750" indent="-285750"/>
            <a:endParaRPr lang="en-US" dirty="0"/>
          </a:p>
        </p:txBody>
      </p:sp>
      <p:pic>
        <p:nvPicPr>
          <p:cNvPr id="11" name="Picture 10" descr="A close up of a logo&#10;&#10;Description automatically generated">
            <a:extLst>
              <a:ext uri="{FF2B5EF4-FFF2-40B4-BE49-F238E27FC236}">
                <a16:creationId xmlns:a16="http://schemas.microsoft.com/office/drawing/2014/main" id="{8F2AE925-CA45-A34D-B8EF-3752A647AEDB}"/>
              </a:ext>
            </a:extLst>
          </p:cNvPr>
          <p:cNvPicPr>
            <a:picLocks noChangeAspect="1"/>
          </p:cNvPicPr>
          <p:nvPr/>
        </p:nvPicPr>
        <p:blipFill>
          <a:blip r:embed="rId2"/>
          <a:stretch>
            <a:fillRect/>
          </a:stretch>
        </p:blipFill>
        <p:spPr>
          <a:xfrm>
            <a:off x="438148" y="1787120"/>
            <a:ext cx="3876175" cy="3905764"/>
          </a:xfrm>
          <a:prstGeom prst="rect">
            <a:avLst/>
          </a:prstGeom>
        </p:spPr>
      </p:pic>
      <p:sp>
        <p:nvSpPr>
          <p:cNvPr id="12" name="Title 7">
            <a:extLst>
              <a:ext uri="{FF2B5EF4-FFF2-40B4-BE49-F238E27FC236}">
                <a16:creationId xmlns:a16="http://schemas.microsoft.com/office/drawing/2014/main" id="{6B380229-C3D0-2E42-8D0F-D3D4D6E04856}"/>
              </a:ext>
            </a:extLst>
          </p:cNvPr>
          <p:cNvSpPr txBox="1">
            <a:spLocks/>
          </p:cNvSpPr>
          <p:nvPr/>
        </p:nvSpPr>
        <p:spPr>
          <a:xfrm>
            <a:off x="874584" y="2466373"/>
            <a:ext cx="2628900" cy="2547257"/>
          </a:xfrm>
          <a:prstGeom prst="rect">
            <a:avLst/>
          </a:prstGeom>
          <a:no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a:lstStyle>
          <a:p>
            <a:pPr lvl="1">
              <a:defRPr/>
            </a:pPr>
            <a:r>
              <a:rPr lang="en-US" sz="3100" b="1" dirty="0">
                <a:solidFill>
                  <a:schemeClr val="bg1"/>
                </a:solidFill>
              </a:rPr>
              <a:t>What to Clean and Disinfect</a:t>
            </a:r>
          </a:p>
        </p:txBody>
      </p:sp>
      <p:pic>
        <p:nvPicPr>
          <p:cNvPr id="16" name="Picture 15">
            <a:extLst>
              <a:ext uri="{FF2B5EF4-FFF2-40B4-BE49-F238E27FC236}">
                <a16:creationId xmlns:a16="http://schemas.microsoft.com/office/drawing/2014/main" id="{ABD04B69-0667-5A45-96CD-16FA1A263511}"/>
              </a:ext>
            </a:extLst>
          </p:cNvPr>
          <p:cNvPicPr>
            <a:picLocks noChangeAspect="1"/>
          </p:cNvPicPr>
          <p:nvPr/>
        </p:nvPicPr>
        <p:blipFill>
          <a:blip r:embed="rId3"/>
          <a:stretch>
            <a:fillRect/>
          </a:stretch>
        </p:blipFill>
        <p:spPr>
          <a:xfrm>
            <a:off x="8391227" y="1594673"/>
            <a:ext cx="3665237" cy="3976553"/>
          </a:xfrm>
          <a:prstGeom prst="rect">
            <a:avLst/>
          </a:prstGeom>
          <a:ln>
            <a:solidFill>
              <a:schemeClr val="bg2"/>
            </a:solidFill>
          </a:ln>
        </p:spPr>
      </p:pic>
      <p:pic>
        <p:nvPicPr>
          <p:cNvPr id="17" name="Picture 16">
            <a:extLst>
              <a:ext uri="{FF2B5EF4-FFF2-40B4-BE49-F238E27FC236}">
                <a16:creationId xmlns:a16="http://schemas.microsoft.com/office/drawing/2014/main" id="{68D200C9-4C68-A74A-ACAE-526C865FD543}"/>
              </a:ext>
            </a:extLst>
          </p:cNvPr>
          <p:cNvPicPr>
            <a:picLocks noChangeAspect="1"/>
          </p:cNvPicPr>
          <p:nvPr/>
        </p:nvPicPr>
        <p:blipFill rotWithShape="1">
          <a:blip r:embed="rId4"/>
          <a:srcRect r="16557"/>
          <a:stretch/>
        </p:blipFill>
        <p:spPr>
          <a:xfrm>
            <a:off x="4314323" y="1594673"/>
            <a:ext cx="3876174" cy="3976553"/>
          </a:xfrm>
          <a:prstGeom prst="rect">
            <a:avLst/>
          </a:prstGeom>
          <a:ln>
            <a:solidFill>
              <a:schemeClr val="bg2"/>
            </a:solidFill>
          </a:ln>
        </p:spPr>
      </p:pic>
    </p:spTree>
    <p:extLst>
      <p:ext uri="{BB962C8B-B14F-4D97-AF65-F5344CB8AC3E}">
        <p14:creationId xmlns:p14="http://schemas.microsoft.com/office/powerpoint/2010/main" val="224242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26FEA1-E803-423B-8C48-21FAE3E95D75}"/>
              </a:ext>
            </a:extLst>
          </p:cNvPr>
          <p:cNvSpPr>
            <a:spLocks noGrp="1"/>
          </p:cNvSpPr>
          <p:nvPr>
            <p:ph type="title"/>
          </p:nvPr>
        </p:nvSpPr>
        <p:spPr/>
        <p:txBody>
          <a:bodyPr/>
          <a:lstStyle/>
          <a:p>
            <a:r>
              <a:rPr lang="en-US" dirty="0"/>
              <a:t>Meet Your Speaker</a:t>
            </a:r>
          </a:p>
        </p:txBody>
      </p:sp>
      <p:sp>
        <p:nvSpPr>
          <p:cNvPr id="2" name="Slide Number Placeholder 1">
            <a:extLst>
              <a:ext uri="{FF2B5EF4-FFF2-40B4-BE49-F238E27FC236}">
                <a16:creationId xmlns:a16="http://schemas.microsoft.com/office/drawing/2014/main" id="{43AEC701-4449-4EAB-BE8C-07E387889A8E}"/>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endParaRPr>
          </a:p>
        </p:txBody>
      </p:sp>
      <p:sp>
        <p:nvSpPr>
          <p:cNvPr id="15" name="Content Placeholder 14">
            <a:extLst>
              <a:ext uri="{FF2B5EF4-FFF2-40B4-BE49-F238E27FC236}">
                <a16:creationId xmlns:a16="http://schemas.microsoft.com/office/drawing/2014/main" id="{7EB1F682-A4C7-4AE1-8FE4-EAC4AF80BC25}"/>
              </a:ext>
            </a:extLst>
          </p:cNvPr>
          <p:cNvSpPr>
            <a:spLocks noGrp="1"/>
          </p:cNvSpPr>
          <p:nvPr>
            <p:ph sz="quarter" idx="23"/>
          </p:nvPr>
        </p:nvSpPr>
        <p:spPr>
          <a:xfrm>
            <a:off x="4776413" y="4312269"/>
            <a:ext cx="2991795" cy="1567541"/>
          </a:xfrm>
        </p:spPr>
        <p:txBody>
          <a:bodyPr>
            <a:normAutofit/>
          </a:bodyPr>
          <a:lstStyle/>
          <a:p>
            <a:pPr algn="ctr"/>
            <a:r>
              <a:rPr lang="en-US" dirty="0"/>
              <a:t>Regina Metzker</a:t>
            </a:r>
            <a:br>
              <a:rPr lang="en-US" dirty="0"/>
            </a:br>
            <a:br>
              <a:rPr lang="en-US" dirty="0"/>
            </a:br>
            <a:r>
              <a:rPr lang="en-US" sz="1600" b="0" dirty="0"/>
              <a:t>West Team Supervisor</a:t>
            </a:r>
          </a:p>
          <a:p>
            <a:pPr algn="ctr"/>
            <a:r>
              <a:rPr lang="en-US" sz="1600" b="0" dirty="0"/>
              <a:t>Sacramento, CA</a:t>
            </a:r>
          </a:p>
        </p:txBody>
      </p:sp>
      <p:pic>
        <p:nvPicPr>
          <p:cNvPr id="13" name="Picture 12">
            <a:extLst>
              <a:ext uri="{FF2B5EF4-FFF2-40B4-BE49-F238E27FC236}">
                <a16:creationId xmlns:a16="http://schemas.microsoft.com/office/drawing/2014/main" id="{FAC71088-4529-4248-A320-A9FA35D819E2}"/>
              </a:ext>
            </a:extLst>
          </p:cNvPr>
          <p:cNvPicPr>
            <a:picLocks noChangeAspect="1"/>
          </p:cNvPicPr>
          <p:nvPr/>
        </p:nvPicPr>
        <p:blipFill>
          <a:blip r:embed="rId2"/>
          <a:stretch>
            <a:fillRect/>
          </a:stretch>
        </p:blipFill>
        <p:spPr>
          <a:xfrm>
            <a:off x="7245736" y="6453049"/>
            <a:ext cx="4224894" cy="365792"/>
          </a:xfrm>
          <a:prstGeom prst="rect">
            <a:avLst/>
          </a:prstGeom>
        </p:spPr>
      </p:pic>
      <p:pic>
        <p:nvPicPr>
          <p:cNvPr id="5" name="Picture Placeholder 4">
            <a:extLst>
              <a:ext uri="{FF2B5EF4-FFF2-40B4-BE49-F238E27FC236}">
                <a16:creationId xmlns:a16="http://schemas.microsoft.com/office/drawing/2014/main" id="{7E31DF98-824B-4075-9287-23108BF59501}"/>
              </a:ext>
            </a:extLst>
          </p:cNvPr>
          <p:cNvPicPr>
            <a:picLocks noGrp="1" noChangeAspect="1"/>
          </p:cNvPicPr>
          <p:nvPr>
            <p:ph type="pic" sz="quarter" idx="16"/>
          </p:nvPr>
        </p:nvPicPr>
        <p:blipFill>
          <a:blip r:embed="rId3"/>
          <a:srcRect t="588" b="588"/>
          <a:stretch>
            <a:fillRect/>
          </a:stretch>
        </p:blipFill>
        <p:spPr>
          <a:xfrm>
            <a:off x="5058018" y="1572724"/>
            <a:ext cx="2428583" cy="2401086"/>
          </a:xfrm>
          <a:prstGeom prst="rect">
            <a:avLst/>
          </a:prstGeom>
        </p:spPr>
      </p:pic>
    </p:spTree>
    <p:extLst>
      <p:ext uri="{BB962C8B-B14F-4D97-AF65-F5344CB8AC3E}">
        <p14:creationId xmlns:p14="http://schemas.microsoft.com/office/powerpoint/2010/main" val="236192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E7C41F-90D4-1347-B128-9BD1E6CB84DB}"/>
              </a:ext>
            </a:extLst>
          </p:cNvPr>
          <p:cNvSpPr>
            <a:spLocks noGrp="1"/>
          </p:cNvSpPr>
          <p:nvPr>
            <p:ph type="title"/>
          </p:nvPr>
        </p:nvSpPr>
        <p:spPr>
          <a:xfrm>
            <a:off x="473075" y="346208"/>
            <a:ext cx="11237913" cy="1148364"/>
          </a:xfrm>
        </p:spPr>
        <p:txBody>
          <a:bodyPr>
            <a:normAutofit/>
          </a:bodyPr>
          <a:lstStyle/>
          <a:p>
            <a:r>
              <a:rPr lang="en-US" dirty="0"/>
              <a:t>Train Your Employees on COVID-19 Safety</a:t>
            </a:r>
          </a:p>
        </p:txBody>
      </p:sp>
      <p:sp>
        <p:nvSpPr>
          <p:cNvPr id="10" name="Content Placeholder 19">
            <a:extLst>
              <a:ext uri="{FF2B5EF4-FFF2-40B4-BE49-F238E27FC236}">
                <a16:creationId xmlns:a16="http://schemas.microsoft.com/office/drawing/2014/main" id="{47112C3E-EAB7-2547-9388-2406095885E2}"/>
              </a:ext>
            </a:extLst>
          </p:cNvPr>
          <p:cNvSpPr txBox="1">
            <a:spLocks/>
          </p:cNvSpPr>
          <p:nvPr/>
        </p:nvSpPr>
        <p:spPr>
          <a:xfrm>
            <a:off x="481012" y="920391"/>
            <a:ext cx="6778247" cy="478284"/>
          </a:xfrm>
          <a:prstGeom prst="rect">
            <a:avLst/>
          </a:prstGeom>
        </p:spPr>
        <p:txBody>
          <a:bodyPr>
            <a:normAutofit/>
          </a:bodyPr>
          <a:lst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defRPr/>
            </a:pPr>
            <a:r>
              <a:rPr lang="en-US" sz="2400" b="1" i="1" dirty="0">
                <a:solidFill>
                  <a:schemeClr val="accent1"/>
                </a:solidFill>
              </a:rPr>
              <a:t>Disinfecting &amp; Sanitization</a:t>
            </a:r>
          </a:p>
          <a:p>
            <a:pPr marL="0" indent="0">
              <a:buNone/>
            </a:pPr>
            <a:endParaRPr lang="en-US" b="1" dirty="0"/>
          </a:p>
          <a:p>
            <a:pPr marL="502920" lvl="1" indent="0">
              <a:lnSpc>
                <a:spcPct val="150000"/>
              </a:lnSpc>
              <a:buFont typeface="System Font Regular"/>
              <a:buNone/>
            </a:pPr>
            <a:endParaRPr lang="en-US" dirty="0"/>
          </a:p>
          <a:p>
            <a:pPr marL="285750" indent="-285750"/>
            <a:endParaRPr lang="en-US" dirty="0"/>
          </a:p>
          <a:p>
            <a:pPr marL="285750" indent="-285750"/>
            <a:endParaRPr lang="en-US" dirty="0"/>
          </a:p>
        </p:txBody>
      </p:sp>
      <p:pic>
        <p:nvPicPr>
          <p:cNvPr id="11" name="Picture 10" descr="A close up of a logo&#10;&#10;Description automatically generated">
            <a:extLst>
              <a:ext uri="{FF2B5EF4-FFF2-40B4-BE49-F238E27FC236}">
                <a16:creationId xmlns:a16="http://schemas.microsoft.com/office/drawing/2014/main" id="{8F2AE925-CA45-A34D-B8EF-3752A647AEDB}"/>
              </a:ext>
            </a:extLst>
          </p:cNvPr>
          <p:cNvPicPr>
            <a:picLocks noChangeAspect="1"/>
          </p:cNvPicPr>
          <p:nvPr/>
        </p:nvPicPr>
        <p:blipFill>
          <a:blip r:embed="rId2"/>
          <a:stretch>
            <a:fillRect/>
          </a:stretch>
        </p:blipFill>
        <p:spPr>
          <a:xfrm>
            <a:off x="438148" y="1787120"/>
            <a:ext cx="3876175" cy="3905764"/>
          </a:xfrm>
          <a:prstGeom prst="rect">
            <a:avLst/>
          </a:prstGeom>
        </p:spPr>
      </p:pic>
      <p:sp>
        <p:nvSpPr>
          <p:cNvPr id="12" name="Title 7">
            <a:extLst>
              <a:ext uri="{FF2B5EF4-FFF2-40B4-BE49-F238E27FC236}">
                <a16:creationId xmlns:a16="http://schemas.microsoft.com/office/drawing/2014/main" id="{6B380229-C3D0-2E42-8D0F-D3D4D6E04856}"/>
              </a:ext>
            </a:extLst>
          </p:cNvPr>
          <p:cNvSpPr txBox="1">
            <a:spLocks/>
          </p:cNvSpPr>
          <p:nvPr/>
        </p:nvSpPr>
        <p:spPr>
          <a:xfrm>
            <a:off x="874584" y="2466373"/>
            <a:ext cx="2628900" cy="2547257"/>
          </a:xfrm>
          <a:prstGeom prst="rect">
            <a:avLst/>
          </a:prstGeom>
          <a:no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a:lstStyle>
          <a:p>
            <a:pPr lvl="1">
              <a:defRPr/>
            </a:pPr>
            <a:r>
              <a:rPr lang="en-US" sz="3100" b="1" dirty="0">
                <a:solidFill>
                  <a:schemeClr val="bg1"/>
                </a:solidFill>
              </a:rPr>
              <a:t>What to Clean and Disinfect</a:t>
            </a:r>
          </a:p>
        </p:txBody>
      </p:sp>
      <p:pic>
        <p:nvPicPr>
          <p:cNvPr id="8" name="Picture 7">
            <a:extLst>
              <a:ext uri="{FF2B5EF4-FFF2-40B4-BE49-F238E27FC236}">
                <a16:creationId xmlns:a16="http://schemas.microsoft.com/office/drawing/2014/main" id="{89FD3807-88B7-9640-AD81-3620DA6BA3B0}"/>
              </a:ext>
            </a:extLst>
          </p:cNvPr>
          <p:cNvPicPr>
            <a:picLocks noChangeAspect="1"/>
          </p:cNvPicPr>
          <p:nvPr/>
        </p:nvPicPr>
        <p:blipFill rotWithShape="1">
          <a:blip r:embed="rId3"/>
          <a:srcRect r="939" b="1149"/>
          <a:stretch/>
        </p:blipFill>
        <p:spPr>
          <a:xfrm>
            <a:off x="8201226" y="1539086"/>
            <a:ext cx="3800272" cy="4153798"/>
          </a:xfrm>
          <a:prstGeom prst="rect">
            <a:avLst/>
          </a:prstGeom>
          <a:ln>
            <a:solidFill>
              <a:schemeClr val="bg2"/>
            </a:solidFill>
          </a:ln>
        </p:spPr>
      </p:pic>
      <p:pic>
        <p:nvPicPr>
          <p:cNvPr id="13" name="Picture 12">
            <a:extLst>
              <a:ext uri="{FF2B5EF4-FFF2-40B4-BE49-F238E27FC236}">
                <a16:creationId xmlns:a16="http://schemas.microsoft.com/office/drawing/2014/main" id="{77120140-DEFA-3B46-AB7A-2EAEB89590E7}"/>
              </a:ext>
            </a:extLst>
          </p:cNvPr>
          <p:cNvPicPr>
            <a:picLocks noChangeAspect="1"/>
          </p:cNvPicPr>
          <p:nvPr/>
        </p:nvPicPr>
        <p:blipFill>
          <a:blip r:embed="rId4"/>
          <a:stretch>
            <a:fillRect/>
          </a:stretch>
        </p:blipFill>
        <p:spPr>
          <a:xfrm>
            <a:off x="4489883" y="1542112"/>
            <a:ext cx="3478630" cy="4150772"/>
          </a:xfrm>
          <a:prstGeom prst="rect">
            <a:avLst/>
          </a:prstGeom>
          <a:ln>
            <a:solidFill>
              <a:schemeClr val="bg2"/>
            </a:solidFill>
          </a:ln>
        </p:spPr>
      </p:pic>
    </p:spTree>
    <p:extLst>
      <p:ext uri="{BB962C8B-B14F-4D97-AF65-F5344CB8AC3E}">
        <p14:creationId xmlns:p14="http://schemas.microsoft.com/office/powerpoint/2010/main" val="109407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E7C41F-90D4-1347-B128-9BD1E6CB84DB}"/>
              </a:ext>
            </a:extLst>
          </p:cNvPr>
          <p:cNvSpPr>
            <a:spLocks noGrp="1"/>
          </p:cNvSpPr>
          <p:nvPr>
            <p:ph type="title"/>
          </p:nvPr>
        </p:nvSpPr>
        <p:spPr>
          <a:xfrm>
            <a:off x="473075" y="346208"/>
            <a:ext cx="11237913" cy="1148364"/>
          </a:xfrm>
        </p:spPr>
        <p:txBody>
          <a:bodyPr>
            <a:normAutofit/>
          </a:bodyPr>
          <a:lstStyle/>
          <a:p>
            <a:r>
              <a:rPr lang="en-US" dirty="0"/>
              <a:t>Train Your Employees on COVID-19 Safety</a:t>
            </a:r>
          </a:p>
        </p:txBody>
      </p:sp>
      <p:sp>
        <p:nvSpPr>
          <p:cNvPr id="10" name="Content Placeholder 19">
            <a:extLst>
              <a:ext uri="{FF2B5EF4-FFF2-40B4-BE49-F238E27FC236}">
                <a16:creationId xmlns:a16="http://schemas.microsoft.com/office/drawing/2014/main" id="{47112C3E-EAB7-2547-9388-2406095885E2}"/>
              </a:ext>
            </a:extLst>
          </p:cNvPr>
          <p:cNvSpPr txBox="1">
            <a:spLocks/>
          </p:cNvSpPr>
          <p:nvPr/>
        </p:nvSpPr>
        <p:spPr>
          <a:xfrm>
            <a:off x="481012" y="920391"/>
            <a:ext cx="6778247" cy="478284"/>
          </a:xfrm>
          <a:prstGeom prst="rect">
            <a:avLst/>
          </a:prstGeom>
        </p:spPr>
        <p:txBody>
          <a:bodyPr>
            <a:normAutofit/>
          </a:bodyPr>
          <a:lst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defRPr/>
            </a:pPr>
            <a:r>
              <a:rPr lang="en-US" sz="2400" b="1" i="1" dirty="0">
                <a:solidFill>
                  <a:schemeClr val="accent1"/>
                </a:solidFill>
              </a:rPr>
              <a:t>Disinfecting &amp; Sanitization</a:t>
            </a:r>
          </a:p>
          <a:p>
            <a:pPr marL="0" indent="0">
              <a:buNone/>
            </a:pPr>
            <a:endParaRPr lang="en-US" b="1" dirty="0"/>
          </a:p>
          <a:p>
            <a:pPr marL="502920" lvl="1" indent="0">
              <a:lnSpc>
                <a:spcPct val="150000"/>
              </a:lnSpc>
              <a:buFont typeface="System Font Regular"/>
              <a:buNone/>
            </a:pPr>
            <a:endParaRPr lang="en-US" dirty="0"/>
          </a:p>
          <a:p>
            <a:pPr marL="285750" indent="-285750"/>
            <a:endParaRPr lang="en-US" dirty="0"/>
          </a:p>
          <a:p>
            <a:pPr marL="285750" indent="-285750"/>
            <a:endParaRPr lang="en-US" dirty="0"/>
          </a:p>
        </p:txBody>
      </p:sp>
      <p:pic>
        <p:nvPicPr>
          <p:cNvPr id="11" name="Picture 10" descr="A close up of a logo&#10;&#10;Description automatically generated">
            <a:extLst>
              <a:ext uri="{FF2B5EF4-FFF2-40B4-BE49-F238E27FC236}">
                <a16:creationId xmlns:a16="http://schemas.microsoft.com/office/drawing/2014/main" id="{8F2AE925-CA45-A34D-B8EF-3752A647AEDB}"/>
              </a:ext>
            </a:extLst>
          </p:cNvPr>
          <p:cNvPicPr>
            <a:picLocks noChangeAspect="1"/>
          </p:cNvPicPr>
          <p:nvPr/>
        </p:nvPicPr>
        <p:blipFill>
          <a:blip r:embed="rId2"/>
          <a:stretch>
            <a:fillRect/>
          </a:stretch>
        </p:blipFill>
        <p:spPr>
          <a:xfrm>
            <a:off x="438148" y="1787120"/>
            <a:ext cx="3876175" cy="3905764"/>
          </a:xfrm>
          <a:prstGeom prst="rect">
            <a:avLst/>
          </a:prstGeom>
        </p:spPr>
      </p:pic>
      <p:sp>
        <p:nvSpPr>
          <p:cNvPr id="12" name="Title 7">
            <a:extLst>
              <a:ext uri="{FF2B5EF4-FFF2-40B4-BE49-F238E27FC236}">
                <a16:creationId xmlns:a16="http://schemas.microsoft.com/office/drawing/2014/main" id="{6B380229-C3D0-2E42-8D0F-D3D4D6E04856}"/>
              </a:ext>
            </a:extLst>
          </p:cNvPr>
          <p:cNvSpPr txBox="1">
            <a:spLocks/>
          </p:cNvSpPr>
          <p:nvPr/>
        </p:nvSpPr>
        <p:spPr>
          <a:xfrm>
            <a:off x="742950" y="2466373"/>
            <a:ext cx="3071812" cy="2547257"/>
          </a:xfrm>
          <a:prstGeom prst="rect">
            <a:avLst/>
          </a:prstGeom>
          <a:noFill/>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a:lstStyle>
          <a:p>
            <a:pPr>
              <a:defRPr/>
            </a:pPr>
            <a:r>
              <a:rPr lang="en-US" sz="3100" b="1" dirty="0">
                <a:solidFill>
                  <a:schemeClr val="bg1"/>
                </a:solidFill>
              </a:rPr>
              <a:t>Recommended Chemicals </a:t>
            </a:r>
          </a:p>
        </p:txBody>
      </p:sp>
      <p:pic>
        <p:nvPicPr>
          <p:cNvPr id="14" name="Picture 13">
            <a:extLst>
              <a:ext uri="{FF2B5EF4-FFF2-40B4-BE49-F238E27FC236}">
                <a16:creationId xmlns:a16="http://schemas.microsoft.com/office/drawing/2014/main" id="{C26B9213-D8FC-284C-8681-72F622E6717B}"/>
              </a:ext>
            </a:extLst>
          </p:cNvPr>
          <p:cNvPicPr>
            <a:picLocks noChangeAspect="1"/>
          </p:cNvPicPr>
          <p:nvPr/>
        </p:nvPicPr>
        <p:blipFill rotWithShape="1">
          <a:blip r:embed="rId3"/>
          <a:srcRect t="-1" r="10550" b="-2315"/>
          <a:stretch/>
        </p:blipFill>
        <p:spPr>
          <a:xfrm>
            <a:off x="7979664" y="1013085"/>
            <a:ext cx="4112458" cy="5183497"/>
          </a:xfrm>
          <a:prstGeom prst="rect">
            <a:avLst/>
          </a:prstGeom>
          <a:ln>
            <a:solidFill>
              <a:schemeClr val="bg2"/>
            </a:solidFill>
          </a:ln>
        </p:spPr>
      </p:pic>
      <p:pic>
        <p:nvPicPr>
          <p:cNvPr id="15" name="Picture 14">
            <a:extLst>
              <a:ext uri="{FF2B5EF4-FFF2-40B4-BE49-F238E27FC236}">
                <a16:creationId xmlns:a16="http://schemas.microsoft.com/office/drawing/2014/main" id="{AECED856-3A63-0943-81EA-4B00D910A522}"/>
              </a:ext>
            </a:extLst>
          </p:cNvPr>
          <p:cNvPicPr>
            <a:picLocks noChangeAspect="1"/>
          </p:cNvPicPr>
          <p:nvPr/>
        </p:nvPicPr>
        <p:blipFill rotWithShape="1">
          <a:blip r:embed="rId4"/>
          <a:srcRect l="-1" r="13292" b="2663"/>
          <a:stretch/>
        </p:blipFill>
        <p:spPr>
          <a:xfrm>
            <a:off x="4527878" y="1013086"/>
            <a:ext cx="3259187" cy="2422122"/>
          </a:xfrm>
          <a:prstGeom prst="rect">
            <a:avLst/>
          </a:prstGeom>
          <a:ln>
            <a:solidFill>
              <a:schemeClr val="bg2"/>
            </a:solidFill>
          </a:ln>
        </p:spPr>
      </p:pic>
      <p:pic>
        <p:nvPicPr>
          <p:cNvPr id="16" name="Picture 15">
            <a:extLst>
              <a:ext uri="{FF2B5EF4-FFF2-40B4-BE49-F238E27FC236}">
                <a16:creationId xmlns:a16="http://schemas.microsoft.com/office/drawing/2014/main" id="{BFA8D500-79D5-344C-8121-517D233E833A}"/>
              </a:ext>
            </a:extLst>
          </p:cNvPr>
          <p:cNvPicPr>
            <a:picLocks noChangeAspect="1"/>
          </p:cNvPicPr>
          <p:nvPr/>
        </p:nvPicPr>
        <p:blipFill rotWithShape="1">
          <a:blip r:embed="rId5"/>
          <a:srcRect r="7777"/>
          <a:stretch/>
        </p:blipFill>
        <p:spPr>
          <a:xfrm>
            <a:off x="4519109" y="3449449"/>
            <a:ext cx="3258554" cy="2747134"/>
          </a:xfrm>
          <a:prstGeom prst="rect">
            <a:avLst/>
          </a:prstGeom>
          <a:ln>
            <a:solidFill>
              <a:schemeClr val="bg2"/>
            </a:solidFill>
          </a:ln>
        </p:spPr>
      </p:pic>
    </p:spTree>
    <p:extLst>
      <p:ext uri="{BB962C8B-B14F-4D97-AF65-F5344CB8AC3E}">
        <p14:creationId xmlns:p14="http://schemas.microsoft.com/office/powerpoint/2010/main" val="183169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62ABD274-EA02-EF46-B0FE-9DE199587C21}"/>
              </a:ext>
            </a:extLst>
          </p:cNvPr>
          <p:cNvSpPr>
            <a:spLocks noGrp="1"/>
          </p:cNvSpPr>
          <p:nvPr>
            <p:ph type="title"/>
          </p:nvPr>
        </p:nvSpPr>
        <p:spPr/>
        <p:txBody>
          <a:bodyPr/>
          <a:lstStyle/>
          <a:p>
            <a:r>
              <a:rPr lang="en-US" dirty="0"/>
              <a:t>Workplace Risk Assessment</a:t>
            </a:r>
            <a:endParaRPr lang="en-US" dirty="0">
              <a:solidFill>
                <a:schemeClr val="tx2"/>
              </a:solidFill>
            </a:endParaRPr>
          </a:p>
        </p:txBody>
      </p:sp>
      <p:sp>
        <p:nvSpPr>
          <p:cNvPr id="5" name="Slide Number Placeholder 4">
            <a:extLst>
              <a:ext uri="{FF2B5EF4-FFF2-40B4-BE49-F238E27FC236}">
                <a16:creationId xmlns:a16="http://schemas.microsoft.com/office/drawing/2014/main" id="{0894F731-E97F-6F4A-B883-F9669356B4E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EA988016-7734-3142-A580-08FC35314B04}"/>
              </a:ext>
            </a:extLst>
          </p:cNvPr>
          <p:cNvSpPr>
            <a:spLocks noGrp="1"/>
          </p:cNvSpPr>
          <p:nvPr>
            <p:ph type="body" sz="quarter" idx="13"/>
          </p:nvPr>
        </p:nvSpPr>
        <p:spPr/>
        <p:txBody>
          <a:bodyPr/>
          <a:lstStyle/>
          <a:p>
            <a:r>
              <a:rPr lang="en-US" dirty="0"/>
              <a:t>Evaluate for Every Position</a:t>
            </a:r>
          </a:p>
        </p:txBody>
      </p:sp>
      <p:pic>
        <p:nvPicPr>
          <p:cNvPr id="12" name="Picture 11" descr="A screenshot of a cell phone&#10;&#10;Description automatically generated">
            <a:extLst>
              <a:ext uri="{FF2B5EF4-FFF2-40B4-BE49-F238E27FC236}">
                <a16:creationId xmlns:a16="http://schemas.microsoft.com/office/drawing/2014/main" id="{1B90065F-C751-4541-A63A-06839B7C9231}"/>
              </a:ext>
            </a:extLst>
          </p:cNvPr>
          <p:cNvPicPr>
            <a:picLocks noChangeAspect="1"/>
          </p:cNvPicPr>
          <p:nvPr/>
        </p:nvPicPr>
        <p:blipFill>
          <a:blip r:embed="rId3"/>
          <a:stretch>
            <a:fillRect/>
          </a:stretch>
        </p:blipFill>
        <p:spPr>
          <a:xfrm>
            <a:off x="1073150" y="1360061"/>
            <a:ext cx="10045700" cy="4165600"/>
          </a:xfrm>
          <a:prstGeom prst="rect">
            <a:avLst/>
          </a:prstGeom>
        </p:spPr>
      </p:pic>
      <p:pic>
        <p:nvPicPr>
          <p:cNvPr id="7" name="Picture 6">
            <a:extLst>
              <a:ext uri="{FF2B5EF4-FFF2-40B4-BE49-F238E27FC236}">
                <a16:creationId xmlns:a16="http://schemas.microsoft.com/office/drawing/2014/main" id="{7DDA4BC2-90AD-4088-9C2C-38F88E765F2E}"/>
              </a:ext>
            </a:extLst>
          </p:cNvPr>
          <p:cNvPicPr>
            <a:picLocks noChangeAspect="1"/>
          </p:cNvPicPr>
          <p:nvPr/>
        </p:nvPicPr>
        <p:blipFill>
          <a:blip r:embed="rId4"/>
          <a:stretch>
            <a:fillRect/>
          </a:stretch>
        </p:blipFill>
        <p:spPr>
          <a:xfrm>
            <a:off x="7245736" y="6453049"/>
            <a:ext cx="4224894" cy="365792"/>
          </a:xfrm>
          <a:prstGeom prst="rect">
            <a:avLst/>
          </a:prstGeom>
        </p:spPr>
      </p:pic>
    </p:spTree>
    <p:extLst>
      <p:ext uri="{BB962C8B-B14F-4D97-AF65-F5344CB8AC3E}">
        <p14:creationId xmlns:p14="http://schemas.microsoft.com/office/powerpoint/2010/main" val="195572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302348-BBB2-4447-A48F-86957FED521B}"/>
              </a:ext>
            </a:extLst>
          </p:cNvPr>
          <p:cNvSpPr>
            <a:spLocks noGrp="1"/>
          </p:cNvSpPr>
          <p:nvPr>
            <p:ph type="title"/>
          </p:nvPr>
        </p:nvSpPr>
        <p:spPr/>
        <p:txBody>
          <a:bodyPr/>
          <a:lstStyle/>
          <a:p>
            <a:r>
              <a:rPr lang="en-US" dirty="0"/>
              <a:t>PPE</a:t>
            </a:r>
          </a:p>
        </p:txBody>
      </p:sp>
      <p:sp>
        <p:nvSpPr>
          <p:cNvPr id="4" name="Content Placeholder 3">
            <a:extLst>
              <a:ext uri="{FF2B5EF4-FFF2-40B4-BE49-F238E27FC236}">
                <a16:creationId xmlns:a16="http://schemas.microsoft.com/office/drawing/2014/main" id="{30763BBA-E200-6B47-8687-F6D280B4D85B}"/>
              </a:ext>
            </a:extLst>
          </p:cNvPr>
          <p:cNvSpPr>
            <a:spLocks noGrp="1"/>
          </p:cNvSpPr>
          <p:nvPr>
            <p:ph sz="half" idx="1"/>
          </p:nvPr>
        </p:nvSpPr>
        <p:spPr/>
        <p:txBody>
          <a:bodyPr/>
          <a:lstStyle/>
          <a:p>
            <a:pPr lvl="0"/>
            <a:r>
              <a:rPr lang="en-US" dirty="0"/>
              <a:t>If you have N95 respirators for workers then you are required to train them.</a:t>
            </a:r>
          </a:p>
          <a:p>
            <a:pPr lvl="0"/>
            <a:r>
              <a:rPr lang="en-US" dirty="0"/>
              <a:t>Provide general information on how to safely use any required mask. (Appendix D)</a:t>
            </a:r>
          </a:p>
        </p:txBody>
      </p:sp>
      <p:sp>
        <p:nvSpPr>
          <p:cNvPr id="5" name="Slide Number Placeholder 4">
            <a:extLst>
              <a:ext uri="{FF2B5EF4-FFF2-40B4-BE49-F238E27FC236}">
                <a16:creationId xmlns:a16="http://schemas.microsoft.com/office/drawing/2014/main" id="{DE040BEC-4BFF-C747-BF87-8536246C54C7}"/>
              </a:ext>
            </a:extLst>
          </p:cNvPr>
          <p:cNvSpPr>
            <a:spLocks noGrp="1"/>
          </p:cNvSpPr>
          <p:nvPr>
            <p:ph type="sldNum" sz="quarter" idx="10"/>
          </p:nvPr>
        </p:nvSpPr>
        <p:spPr/>
        <p:txBody>
          <a:bodyPr/>
          <a:lstStyle/>
          <a:p>
            <a:r>
              <a:rPr lang="en-US"/>
              <a:t>PG </a:t>
            </a:r>
            <a:fld id="{82E5F845-5360-AC48-894D-E3ACF0C39174}" type="slidenum">
              <a:rPr lang="en-US" smtClean="0"/>
              <a:pPr/>
              <a:t>33</a:t>
            </a:fld>
            <a:endParaRPr lang="en-US" dirty="0"/>
          </a:p>
        </p:txBody>
      </p:sp>
      <p:sp>
        <p:nvSpPr>
          <p:cNvPr id="9" name="Text Placeholder 8">
            <a:extLst>
              <a:ext uri="{FF2B5EF4-FFF2-40B4-BE49-F238E27FC236}">
                <a16:creationId xmlns:a16="http://schemas.microsoft.com/office/drawing/2014/main" id="{B9E324E4-CDED-BE4B-A3F4-21EC6FD44213}"/>
              </a:ext>
            </a:extLst>
          </p:cNvPr>
          <p:cNvSpPr>
            <a:spLocks noGrp="1"/>
          </p:cNvSpPr>
          <p:nvPr>
            <p:ph sz="half" idx="11"/>
          </p:nvPr>
        </p:nvSpPr>
        <p:spPr>
          <a:xfrm>
            <a:off x="4446111" y="1611766"/>
            <a:ext cx="3291840" cy="4369933"/>
          </a:xfrm>
        </p:spPr>
        <p:txBody>
          <a:bodyPr>
            <a:normAutofit/>
          </a:bodyPr>
          <a:lstStyle/>
          <a:p>
            <a:pPr lvl="0"/>
            <a:r>
              <a:rPr lang="en-US" dirty="0"/>
              <a:t>Understand the limitations of cloth and surgical masks — they may still allow particles to pass into the lungs.</a:t>
            </a:r>
          </a:p>
          <a:p>
            <a:pPr lvl="0"/>
            <a:r>
              <a:rPr lang="en-US" dirty="0"/>
              <a:t>OSHA Guidance:  Masks don’t replace social distancing.  </a:t>
            </a:r>
          </a:p>
          <a:p>
            <a:pPr lvl="0"/>
            <a:endParaRPr lang="en-US" dirty="0"/>
          </a:p>
        </p:txBody>
      </p:sp>
      <p:sp>
        <p:nvSpPr>
          <p:cNvPr id="14" name="Text Placeholder 13">
            <a:extLst>
              <a:ext uri="{FF2B5EF4-FFF2-40B4-BE49-F238E27FC236}">
                <a16:creationId xmlns:a16="http://schemas.microsoft.com/office/drawing/2014/main" id="{E854788E-EC15-2A4A-A77E-258B6A0036E6}"/>
              </a:ext>
            </a:extLst>
          </p:cNvPr>
          <p:cNvSpPr>
            <a:spLocks noGrp="1"/>
          </p:cNvSpPr>
          <p:nvPr>
            <p:ph type="body" sz="quarter" idx="14"/>
          </p:nvPr>
        </p:nvSpPr>
        <p:spPr/>
        <p:txBody>
          <a:bodyPr/>
          <a:lstStyle/>
          <a:p>
            <a:r>
              <a:rPr lang="en-US" dirty="0"/>
              <a:t>Primarily Face Masks | OSHA Guidelines | State Considerations</a:t>
            </a:r>
          </a:p>
        </p:txBody>
      </p:sp>
      <p:pic>
        <p:nvPicPr>
          <p:cNvPr id="10" name="Picture 9">
            <a:extLst>
              <a:ext uri="{FF2B5EF4-FFF2-40B4-BE49-F238E27FC236}">
                <a16:creationId xmlns:a16="http://schemas.microsoft.com/office/drawing/2014/main" id="{3E36913B-1AAB-499F-B037-5FBD35DBFD1F}"/>
              </a:ext>
            </a:extLst>
          </p:cNvPr>
          <p:cNvPicPr>
            <a:picLocks noChangeAspect="1"/>
          </p:cNvPicPr>
          <p:nvPr/>
        </p:nvPicPr>
        <p:blipFill>
          <a:blip r:embed="rId2"/>
          <a:stretch>
            <a:fillRect/>
          </a:stretch>
        </p:blipFill>
        <p:spPr>
          <a:xfrm>
            <a:off x="7245736" y="6453049"/>
            <a:ext cx="4224894" cy="365792"/>
          </a:xfrm>
          <a:prstGeom prst="rect">
            <a:avLst/>
          </a:prstGeom>
        </p:spPr>
      </p:pic>
      <p:pic>
        <p:nvPicPr>
          <p:cNvPr id="15" name="Picture 14" descr="A close up of sunglasses&#10;&#10;Description automatically generated">
            <a:extLst>
              <a:ext uri="{FF2B5EF4-FFF2-40B4-BE49-F238E27FC236}">
                <a16:creationId xmlns:a16="http://schemas.microsoft.com/office/drawing/2014/main" id="{2E7D9716-5D73-284B-879C-28F01B4F1C44}"/>
              </a:ext>
            </a:extLst>
          </p:cNvPr>
          <p:cNvPicPr>
            <a:picLocks noChangeAspect="1"/>
          </p:cNvPicPr>
          <p:nvPr/>
        </p:nvPicPr>
        <p:blipFill>
          <a:blip r:embed="rId3"/>
          <a:stretch>
            <a:fillRect/>
          </a:stretch>
        </p:blipFill>
        <p:spPr>
          <a:xfrm>
            <a:off x="7788996" y="1360061"/>
            <a:ext cx="4130953" cy="4369934"/>
          </a:xfrm>
          <a:prstGeom prst="rect">
            <a:avLst/>
          </a:prstGeom>
        </p:spPr>
      </p:pic>
    </p:spTree>
    <p:extLst>
      <p:ext uri="{BB962C8B-B14F-4D97-AF65-F5344CB8AC3E}">
        <p14:creationId xmlns:p14="http://schemas.microsoft.com/office/powerpoint/2010/main" val="37006253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3C368E-6E92-7041-8279-10C65DD5CBC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
        <p:nvSpPr>
          <p:cNvPr id="14" name="Title 6">
            <a:extLst>
              <a:ext uri="{FF2B5EF4-FFF2-40B4-BE49-F238E27FC236}">
                <a16:creationId xmlns:a16="http://schemas.microsoft.com/office/drawing/2014/main" id="{B7575603-1A42-7449-8F93-D8BF0DDF1819}"/>
              </a:ext>
            </a:extLst>
          </p:cNvPr>
          <p:cNvSpPr>
            <a:spLocks noGrp="1"/>
          </p:cNvSpPr>
          <p:nvPr>
            <p:ph type="title"/>
          </p:nvPr>
        </p:nvSpPr>
        <p:spPr>
          <a:xfrm>
            <a:off x="5286375" y="346208"/>
            <a:ext cx="6424613" cy="1148364"/>
          </a:xfrm>
        </p:spPr>
        <p:txBody>
          <a:bodyPr/>
          <a:lstStyle/>
          <a:p>
            <a:r>
              <a:rPr lang="en-US" dirty="0"/>
              <a:t>Implement Engineering Controls </a:t>
            </a:r>
          </a:p>
        </p:txBody>
      </p:sp>
      <p:sp>
        <p:nvSpPr>
          <p:cNvPr id="15" name="Content Placeholder 2">
            <a:extLst>
              <a:ext uri="{FF2B5EF4-FFF2-40B4-BE49-F238E27FC236}">
                <a16:creationId xmlns:a16="http://schemas.microsoft.com/office/drawing/2014/main" id="{25CEC3E3-038D-EA4B-90EE-650E0A42FC5F}"/>
              </a:ext>
            </a:extLst>
          </p:cNvPr>
          <p:cNvSpPr>
            <a:spLocks noGrp="1"/>
          </p:cNvSpPr>
          <p:nvPr>
            <p:ph sz="half" idx="1"/>
          </p:nvPr>
        </p:nvSpPr>
        <p:spPr>
          <a:xfrm>
            <a:off x="5286375" y="1596589"/>
            <a:ext cx="6424613" cy="4385111"/>
          </a:xfrm>
        </p:spPr>
        <p:txBody>
          <a:bodyPr/>
          <a:lstStyle/>
          <a:p>
            <a:pPr indent="-228600">
              <a:lnSpc>
                <a:spcPct val="90000"/>
              </a:lnSpc>
            </a:pPr>
            <a:r>
              <a:rPr lang="en-US" dirty="0">
                <a:solidFill>
                  <a:schemeClr val="tx1"/>
                </a:solidFill>
              </a:rPr>
              <a:t>Eliminating Shared Workspaces</a:t>
            </a:r>
          </a:p>
          <a:p>
            <a:pPr indent="-228600">
              <a:lnSpc>
                <a:spcPct val="90000"/>
              </a:lnSpc>
            </a:pPr>
            <a:r>
              <a:rPr lang="en-US" dirty="0">
                <a:solidFill>
                  <a:schemeClr val="tx1"/>
                </a:solidFill>
              </a:rPr>
              <a:t>Partition Barriers</a:t>
            </a:r>
          </a:p>
          <a:p>
            <a:pPr indent="-228600">
              <a:lnSpc>
                <a:spcPct val="90000"/>
              </a:lnSpc>
            </a:pPr>
            <a:r>
              <a:rPr lang="en-US" dirty="0">
                <a:solidFill>
                  <a:schemeClr val="tx1"/>
                </a:solidFill>
              </a:rPr>
              <a:t>Roping Off </a:t>
            </a:r>
          </a:p>
          <a:p>
            <a:pPr indent="-228600">
              <a:lnSpc>
                <a:spcPct val="90000"/>
              </a:lnSpc>
            </a:pPr>
            <a:r>
              <a:rPr lang="en-US" dirty="0">
                <a:solidFill>
                  <a:schemeClr val="tx1"/>
                </a:solidFill>
              </a:rPr>
              <a:t>Increasing Workplace Ventilation</a:t>
            </a:r>
          </a:p>
          <a:p>
            <a:pPr indent="-228600">
              <a:lnSpc>
                <a:spcPct val="90000"/>
              </a:lnSpc>
            </a:pPr>
            <a:r>
              <a:rPr lang="en-US" dirty="0">
                <a:solidFill>
                  <a:schemeClr val="tx1"/>
                </a:solidFill>
              </a:rPr>
              <a:t>Using High Efficiency Air Filters</a:t>
            </a:r>
          </a:p>
          <a:p>
            <a:pPr lvl="1"/>
            <a:endParaRPr lang="en-US" dirty="0"/>
          </a:p>
        </p:txBody>
      </p:sp>
      <p:pic>
        <p:nvPicPr>
          <p:cNvPr id="7" name="Picture Placeholder 6" descr="A person in a car&#10;&#10;Description automatically generated">
            <a:extLst>
              <a:ext uri="{FF2B5EF4-FFF2-40B4-BE49-F238E27FC236}">
                <a16:creationId xmlns:a16="http://schemas.microsoft.com/office/drawing/2014/main" id="{D963D768-84A4-A349-9593-9E9B1C9AB9A1}"/>
              </a:ext>
            </a:extLst>
          </p:cNvPr>
          <p:cNvPicPr>
            <a:picLocks noGrp="1" noChangeAspect="1"/>
          </p:cNvPicPr>
          <p:nvPr>
            <p:ph type="pic" sz="quarter" idx="15"/>
          </p:nvPr>
        </p:nvPicPr>
        <p:blipFill>
          <a:blip r:embed="rId2"/>
          <a:srcRect l="27502" r="27502"/>
          <a:stretch>
            <a:fillRect/>
          </a:stretch>
        </p:blipFill>
        <p:spPr>
          <a:solidFill>
            <a:schemeClr val="bg1">
              <a:alpha val="59000"/>
            </a:schemeClr>
          </a:solidFill>
        </p:spPr>
      </p:pic>
      <p:pic>
        <p:nvPicPr>
          <p:cNvPr id="11" name="Picture 10">
            <a:extLst>
              <a:ext uri="{FF2B5EF4-FFF2-40B4-BE49-F238E27FC236}">
                <a16:creationId xmlns:a16="http://schemas.microsoft.com/office/drawing/2014/main" id="{E88486FD-6441-FC47-BA5E-4013218E0F29}"/>
              </a:ext>
            </a:extLst>
          </p:cNvPr>
          <p:cNvPicPr>
            <a:picLocks noChangeAspect="1"/>
          </p:cNvPicPr>
          <p:nvPr/>
        </p:nvPicPr>
        <p:blipFill>
          <a:blip r:embed="rId3"/>
          <a:stretch>
            <a:fillRect/>
          </a:stretch>
        </p:blipFill>
        <p:spPr>
          <a:xfrm>
            <a:off x="6900969" y="6456219"/>
            <a:ext cx="4216400" cy="368300"/>
          </a:xfrm>
          <a:prstGeom prst="rect">
            <a:avLst/>
          </a:prstGeom>
        </p:spPr>
      </p:pic>
    </p:spTree>
    <p:extLst>
      <p:ext uri="{BB962C8B-B14F-4D97-AF65-F5344CB8AC3E}">
        <p14:creationId xmlns:p14="http://schemas.microsoft.com/office/powerpoint/2010/main" val="116989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3C368E-6E92-7041-8279-10C65DD5CBC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
        <p:nvSpPr>
          <p:cNvPr id="14" name="Title 6">
            <a:extLst>
              <a:ext uri="{FF2B5EF4-FFF2-40B4-BE49-F238E27FC236}">
                <a16:creationId xmlns:a16="http://schemas.microsoft.com/office/drawing/2014/main" id="{B7575603-1A42-7449-8F93-D8BF0DDF1819}"/>
              </a:ext>
            </a:extLst>
          </p:cNvPr>
          <p:cNvSpPr>
            <a:spLocks noGrp="1"/>
          </p:cNvSpPr>
          <p:nvPr>
            <p:ph type="title"/>
          </p:nvPr>
        </p:nvSpPr>
        <p:spPr>
          <a:xfrm>
            <a:off x="5286375" y="346208"/>
            <a:ext cx="6424613" cy="1148364"/>
          </a:xfrm>
        </p:spPr>
        <p:txBody>
          <a:bodyPr/>
          <a:lstStyle/>
          <a:p>
            <a:r>
              <a:rPr lang="en-US" dirty="0"/>
              <a:t>Implement Administrative Control</a:t>
            </a:r>
          </a:p>
        </p:txBody>
      </p:sp>
      <p:sp>
        <p:nvSpPr>
          <p:cNvPr id="15" name="Content Placeholder 2">
            <a:extLst>
              <a:ext uri="{FF2B5EF4-FFF2-40B4-BE49-F238E27FC236}">
                <a16:creationId xmlns:a16="http://schemas.microsoft.com/office/drawing/2014/main" id="{25CEC3E3-038D-EA4B-90EE-650E0A42FC5F}"/>
              </a:ext>
            </a:extLst>
          </p:cNvPr>
          <p:cNvSpPr>
            <a:spLocks noGrp="1"/>
          </p:cNvSpPr>
          <p:nvPr>
            <p:ph sz="half" idx="1"/>
          </p:nvPr>
        </p:nvSpPr>
        <p:spPr>
          <a:xfrm>
            <a:off x="5286375" y="1596589"/>
            <a:ext cx="6424613" cy="4385111"/>
          </a:xfrm>
          <a:solidFill>
            <a:schemeClr val="bg1"/>
          </a:solidFill>
        </p:spPr>
        <p:txBody>
          <a:bodyPr>
            <a:normAutofit/>
          </a:bodyPr>
          <a:lstStyle/>
          <a:p>
            <a:pPr indent="-228600">
              <a:lnSpc>
                <a:spcPct val="90000"/>
              </a:lnSpc>
            </a:pPr>
            <a:r>
              <a:rPr lang="en-US" dirty="0">
                <a:solidFill>
                  <a:schemeClr val="tx1"/>
                </a:solidFill>
              </a:rPr>
              <a:t>No Skin Contact Policy</a:t>
            </a:r>
          </a:p>
          <a:p>
            <a:pPr indent="-228600">
              <a:lnSpc>
                <a:spcPct val="90000"/>
              </a:lnSpc>
            </a:pPr>
            <a:r>
              <a:rPr lang="en-US" dirty="0">
                <a:solidFill>
                  <a:schemeClr val="tx1"/>
                </a:solidFill>
              </a:rPr>
              <a:t>Social Distancing Spacing</a:t>
            </a:r>
          </a:p>
          <a:p>
            <a:pPr indent="-228600">
              <a:lnSpc>
                <a:spcPct val="90000"/>
              </a:lnSpc>
            </a:pPr>
            <a:r>
              <a:rPr lang="en-US" dirty="0">
                <a:solidFill>
                  <a:schemeClr val="tx1"/>
                </a:solidFill>
              </a:rPr>
              <a:t>Handwashing Schedules</a:t>
            </a:r>
          </a:p>
          <a:p>
            <a:pPr indent="-228600">
              <a:lnSpc>
                <a:spcPct val="90000"/>
              </a:lnSpc>
            </a:pPr>
            <a:r>
              <a:rPr lang="en-US" dirty="0">
                <a:solidFill>
                  <a:schemeClr val="tx1"/>
                </a:solidFill>
              </a:rPr>
              <a:t>Assigned Entrances and Exits</a:t>
            </a:r>
          </a:p>
          <a:p>
            <a:pPr indent="-228600">
              <a:lnSpc>
                <a:spcPct val="90000"/>
              </a:lnSpc>
            </a:pPr>
            <a:r>
              <a:rPr lang="en-US" dirty="0">
                <a:solidFill>
                  <a:schemeClr val="tx1"/>
                </a:solidFill>
              </a:rPr>
              <a:t>Sanitizing Stations</a:t>
            </a:r>
          </a:p>
          <a:p>
            <a:pPr indent="-228600">
              <a:lnSpc>
                <a:spcPct val="90000"/>
              </a:lnSpc>
            </a:pPr>
            <a:r>
              <a:rPr lang="en-US" dirty="0">
                <a:solidFill>
                  <a:schemeClr val="tx1"/>
                </a:solidFill>
              </a:rPr>
              <a:t>Close Shared Amenities</a:t>
            </a:r>
          </a:p>
          <a:p>
            <a:pPr indent="-228600">
              <a:lnSpc>
                <a:spcPct val="90000"/>
              </a:lnSpc>
            </a:pPr>
            <a:r>
              <a:rPr lang="en-US" dirty="0">
                <a:solidFill>
                  <a:schemeClr val="tx1"/>
                </a:solidFill>
              </a:rPr>
              <a:t>Signage</a:t>
            </a:r>
          </a:p>
          <a:p>
            <a:pPr indent="-228600">
              <a:lnSpc>
                <a:spcPct val="90000"/>
              </a:lnSpc>
            </a:pPr>
            <a:r>
              <a:rPr lang="en-US" dirty="0">
                <a:solidFill>
                  <a:schemeClr val="tx1"/>
                </a:solidFill>
              </a:rPr>
              <a:t>Sanitizing Schedules</a:t>
            </a:r>
            <a:endParaRPr lang="en-US" dirty="0">
              <a:solidFill>
                <a:schemeClr val="tx1"/>
              </a:solidFill>
              <a:cs typeface="Arial"/>
            </a:endParaRPr>
          </a:p>
          <a:p>
            <a:pPr lvl="1"/>
            <a:endParaRPr lang="en-US" dirty="0"/>
          </a:p>
        </p:txBody>
      </p:sp>
      <p:pic>
        <p:nvPicPr>
          <p:cNvPr id="11" name="Picture 10">
            <a:extLst>
              <a:ext uri="{FF2B5EF4-FFF2-40B4-BE49-F238E27FC236}">
                <a16:creationId xmlns:a16="http://schemas.microsoft.com/office/drawing/2014/main" id="{E88486FD-6441-FC47-BA5E-4013218E0F29}"/>
              </a:ext>
            </a:extLst>
          </p:cNvPr>
          <p:cNvPicPr>
            <a:picLocks noChangeAspect="1"/>
          </p:cNvPicPr>
          <p:nvPr/>
        </p:nvPicPr>
        <p:blipFill>
          <a:blip r:embed="rId2"/>
          <a:stretch>
            <a:fillRect/>
          </a:stretch>
        </p:blipFill>
        <p:spPr>
          <a:xfrm>
            <a:off x="6900969" y="6456219"/>
            <a:ext cx="4216400" cy="368300"/>
          </a:xfrm>
          <a:prstGeom prst="rect">
            <a:avLst/>
          </a:prstGeom>
        </p:spPr>
      </p:pic>
      <p:pic>
        <p:nvPicPr>
          <p:cNvPr id="12" name="Picture Placeholder 11" descr="A close up of a logo&#10;&#10;Description automatically generated">
            <a:extLst>
              <a:ext uri="{FF2B5EF4-FFF2-40B4-BE49-F238E27FC236}">
                <a16:creationId xmlns:a16="http://schemas.microsoft.com/office/drawing/2014/main" id="{E57A0D4E-11F0-A648-BF30-9464A4D6EEFA}"/>
              </a:ext>
            </a:extLst>
          </p:cNvPr>
          <p:cNvPicPr>
            <a:picLocks noGrp="1" noChangeAspect="1"/>
          </p:cNvPicPr>
          <p:nvPr>
            <p:ph type="pic" sz="quarter" idx="15"/>
          </p:nvPr>
        </p:nvPicPr>
        <p:blipFill rotWithShape="1">
          <a:blip r:embed="rId3"/>
          <a:srcRect l="38234" t="-22917" r="-11000" b="-24999"/>
          <a:stretch/>
        </p:blipFill>
        <p:spPr>
          <a:xfrm>
            <a:off x="1" y="0"/>
            <a:ext cx="4324921" cy="6492240"/>
          </a:xfrm>
          <a:solidFill>
            <a:schemeClr val="bg1">
              <a:alpha val="59000"/>
            </a:schemeClr>
          </a:solidFill>
        </p:spPr>
      </p:pic>
    </p:spTree>
    <p:extLst>
      <p:ext uri="{BB962C8B-B14F-4D97-AF65-F5344CB8AC3E}">
        <p14:creationId xmlns:p14="http://schemas.microsoft.com/office/powerpoint/2010/main" val="390481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3C368E-6E92-7041-8279-10C65DD5CBC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
        <p:nvSpPr>
          <p:cNvPr id="14" name="Title 6">
            <a:extLst>
              <a:ext uri="{FF2B5EF4-FFF2-40B4-BE49-F238E27FC236}">
                <a16:creationId xmlns:a16="http://schemas.microsoft.com/office/drawing/2014/main" id="{B7575603-1A42-7449-8F93-D8BF0DDF1819}"/>
              </a:ext>
            </a:extLst>
          </p:cNvPr>
          <p:cNvSpPr>
            <a:spLocks noGrp="1"/>
          </p:cNvSpPr>
          <p:nvPr>
            <p:ph type="title"/>
          </p:nvPr>
        </p:nvSpPr>
        <p:spPr>
          <a:xfrm>
            <a:off x="5286375" y="346208"/>
            <a:ext cx="6424613" cy="1148364"/>
          </a:xfrm>
        </p:spPr>
        <p:txBody>
          <a:bodyPr/>
          <a:lstStyle/>
          <a:p>
            <a:r>
              <a:rPr lang="en-US" dirty="0"/>
              <a:t>Audit Everything</a:t>
            </a:r>
          </a:p>
        </p:txBody>
      </p:sp>
      <p:sp>
        <p:nvSpPr>
          <p:cNvPr id="15" name="Content Placeholder 2">
            <a:extLst>
              <a:ext uri="{FF2B5EF4-FFF2-40B4-BE49-F238E27FC236}">
                <a16:creationId xmlns:a16="http://schemas.microsoft.com/office/drawing/2014/main" id="{25CEC3E3-038D-EA4B-90EE-650E0A42FC5F}"/>
              </a:ext>
            </a:extLst>
          </p:cNvPr>
          <p:cNvSpPr>
            <a:spLocks noGrp="1"/>
          </p:cNvSpPr>
          <p:nvPr>
            <p:ph sz="half" idx="1"/>
          </p:nvPr>
        </p:nvSpPr>
        <p:spPr>
          <a:xfrm>
            <a:off x="5286375" y="1596589"/>
            <a:ext cx="6424613" cy="4385111"/>
          </a:xfrm>
        </p:spPr>
        <p:txBody>
          <a:bodyPr>
            <a:normAutofit/>
          </a:bodyPr>
          <a:lstStyle/>
          <a:p>
            <a:r>
              <a:rPr lang="en-US" dirty="0"/>
              <a:t>As new process are introduced, engage a third-party expert consultant to audit your facility and procedures</a:t>
            </a:r>
          </a:p>
          <a:p>
            <a:r>
              <a:rPr lang="en-US" dirty="0"/>
              <a:t>Identify hazards and control methods to address COVID-19 at your dealership facility </a:t>
            </a:r>
          </a:p>
          <a:p>
            <a:r>
              <a:rPr lang="en-US" dirty="0"/>
              <a:t>Audit digital sales process to protect your dealership from fraud and risk </a:t>
            </a:r>
          </a:p>
          <a:p>
            <a:r>
              <a:rPr lang="en-US" dirty="0"/>
              <a:t>Review concierge services to ensure compliance with local, state, and federal regulations </a:t>
            </a:r>
          </a:p>
        </p:txBody>
      </p:sp>
      <p:pic>
        <p:nvPicPr>
          <p:cNvPr id="11" name="Picture 10">
            <a:extLst>
              <a:ext uri="{FF2B5EF4-FFF2-40B4-BE49-F238E27FC236}">
                <a16:creationId xmlns:a16="http://schemas.microsoft.com/office/drawing/2014/main" id="{E88486FD-6441-FC47-BA5E-4013218E0F29}"/>
              </a:ext>
            </a:extLst>
          </p:cNvPr>
          <p:cNvPicPr>
            <a:picLocks noChangeAspect="1"/>
          </p:cNvPicPr>
          <p:nvPr/>
        </p:nvPicPr>
        <p:blipFill>
          <a:blip r:embed="rId2"/>
          <a:stretch>
            <a:fillRect/>
          </a:stretch>
        </p:blipFill>
        <p:spPr>
          <a:xfrm>
            <a:off x="6900969" y="6456219"/>
            <a:ext cx="4216400" cy="368300"/>
          </a:xfrm>
          <a:prstGeom prst="rect">
            <a:avLst/>
          </a:prstGeom>
        </p:spPr>
      </p:pic>
      <p:pic>
        <p:nvPicPr>
          <p:cNvPr id="12" name="Picture Placeholder 11" descr="A person standing in front of a store&#10;&#10;Description automatically generated">
            <a:extLst>
              <a:ext uri="{FF2B5EF4-FFF2-40B4-BE49-F238E27FC236}">
                <a16:creationId xmlns:a16="http://schemas.microsoft.com/office/drawing/2014/main" id="{22AD91D0-8B18-C445-8815-2173B8E3C4CA}"/>
              </a:ext>
            </a:extLst>
          </p:cNvPr>
          <p:cNvPicPr>
            <a:picLocks noGrp="1" noChangeAspect="1"/>
          </p:cNvPicPr>
          <p:nvPr>
            <p:ph type="pic" sz="quarter" idx="15"/>
          </p:nvPr>
        </p:nvPicPr>
        <p:blipFill rotWithShape="1">
          <a:blip r:embed="rId3"/>
          <a:srcRect l="37013" r="17981"/>
          <a:stretch/>
        </p:blipFill>
        <p:spPr>
          <a:xfrm>
            <a:off x="1" y="0"/>
            <a:ext cx="4324921" cy="6400799"/>
          </a:xfrm>
        </p:spPr>
      </p:pic>
    </p:spTree>
    <p:extLst>
      <p:ext uri="{BB962C8B-B14F-4D97-AF65-F5344CB8AC3E}">
        <p14:creationId xmlns:p14="http://schemas.microsoft.com/office/powerpoint/2010/main" val="104450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B6DB0-CF06-244B-86E8-52FF2E688242}"/>
              </a:ext>
            </a:extLst>
          </p:cNvPr>
          <p:cNvSpPr>
            <a:spLocks noGrp="1"/>
          </p:cNvSpPr>
          <p:nvPr>
            <p:ph type="title"/>
          </p:nvPr>
        </p:nvSpPr>
        <p:spPr/>
        <p:txBody>
          <a:bodyPr/>
          <a:lstStyle/>
          <a:p>
            <a:r>
              <a:rPr lang="en-US" dirty="0"/>
              <a:t>One System to </a:t>
            </a:r>
            <a:br>
              <a:rPr lang="en-US" dirty="0"/>
            </a:br>
            <a:r>
              <a:rPr lang="en-US" dirty="0"/>
              <a:t>Manage it All </a:t>
            </a:r>
          </a:p>
        </p:txBody>
      </p:sp>
      <p:sp>
        <p:nvSpPr>
          <p:cNvPr id="3" name="Footer Placeholder 2">
            <a:extLst>
              <a:ext uri="{FF2B5EF4-FFF2-40B4-BE49-F238E27FC236}">
                <a16:creationId xmlns:a16="http://schemas.microsoft.com/office/drawing/2014/main" id="{D51A463E-A128-7940-973A-FE727B4B347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0E0E0">
                    <a:lumMod val="50000"/>
                  </a:srgbClr>
                </a:solidFill>
                <a:effectLst/>
                <a:uLnTx/>
                <a:uFillTx/>
                <a:latin typeface="Arial" panose="020B0604020202020204"/>
                <a:ea typeface="+mn-ea"/>
                <a:cs typeface="+mn-cs"/>
              </a:rPr>
              <a:t>© KPA 2019. ALL RIGHTS RESERVED. </a:t>
            </a:r>
            <a:endParaRPr kumimoji="0" lang="en-US" sz="800" b="0"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A09DD1AB-5790-6B48-887F-792D94E5034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83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1">
            <a:extLst>
              <a:ext uri="{FF2B5EF4-FFF2-40B4-BE49-F238E27FC236}">
                <a16:creationId xmlns:a16="http://schemas.microsoft.com/office/drawing/2014/main" id="{BE6CE542-55B5-4664-9E67-565076A9090E}"/>
              </a:ext>
            </a:extLst>
          </p:cNvPr>
          <p:cNvSpPr/>
          <p:nvPr/>
        </p:nvSpPr>
        <p:spPr>
          <a:xfrm>
            <a:off x="-1" y="0"/>
            <a:ext cx="12277725" cy="6343650"/>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98185C-E274-42C5-8AEC-4EEC19E2B79B}"/>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pic>
        <p:nvPicPr>
          <p:cNvPr id="21" name="Picture 20">
            <a:extLst>
              <a:ext uri="{FF2B5EF4-FFF2-40B4-BE49-F238E27FC236}">
                <a16:creationId xmlns:a16="http://schemas.microsoft.com/office/drawing/2014/main" id="{666409FE-46D3-4EA8-9D6E-D37EEB743027}"/>
              </a:ext>
            </a:extLst>
          </p:cNvPr>
          <p:cNvPicPr>
            <a:picLocks noChangeAspect="1"/>
          </p:cNvPicPr>
          <p:nvPr/>
        </p:nvPicPr>
        <p:blipFill>
          <a:blip r:embed="rId2"/>
          <a:stretch>
            <a:fillRect/>
          </a:stretch>
        </p:blipFill>
        <p:spPr>
          <a:xfrm>
            <a:off x="7245736" y="6453049"/>
            <a:ext cx="4224894" cy="365792"/>
          </a:xfrm>
          <a:prstGeom prst="rect">
            <a:avLst/>
          </a:prstGeom>
        </p:spPr>
      </p:pic>
      <p:sp>
        <p:nvSpPr>
          <p:cNvPr id="22" name="Title 7">
            <a:extLst>
              <a:ext uri="{FF2B5EF4-FFF2-40B4-BE49-F238E27FC236}">
                <a16:creationId xmlns:a16="http://schemas.microsoft.com/office/drawing/2014/main" id="{5DCFE8C0-51FA-224D-9601-A279B074F4E3}"/>
              </a:ext>
            </a:extLst>
          </p:cNvPr>
          <p:cNvSpPr>
            <a:spLocks noGrp="1"/>
          </p:cNvSpPr>
          <p:nvPr>
            <p:ph type="title"/>
          </p:nvPr>
        </p:nvSpPr>
        <p:spPr>
          <a:xfrm>
            <a:off x="473075" y="346208"/>
            <a:ext cx="11237913" cy="1148364"/>
          </a:xfrm>
        </p:spPr>
        <p:txBody>
          <a:bodyPr/>
          <a:lstStyle/>
          <a:p>
            <a:r>
              <a:rPr lang="en-US" dirty="0">
                <a:solidFill>
                  <a:schemeClr val="bg1"/>
                </a:solidFill>
              </a:rPr>
              <a:t>KPA’s COVID-19 Safety Program</a:t>
            </a:r>
          </a:p>
        </p:txBody>
      </p:sp>
      <p:sp>
        <p:nvSpPr>
          <p:cNvPr id="23" name="Content Placeholder 8">
            <a:extLst>
              <a:ext uri="{FF2B5EF4-FFF2-40B4-BE49-F238E27FC236}">
                <a16:creationId xmlns:a16="http://schemas.microsoft.com/office/drawing/2014/main" id="{8D95E5B2-E5D1-E240-A613-8453C680819D}"/>
              </a:ext>
            </a:extLst>
          </p:cNvPr>
          <p:cNvSpPr>
            <a:spLocks noGrp="1"/>
          </p:cNvSpPr>
          <p:nvPr>
            <p:ph sz="quarter" idx="14"/>
          </p:nvPr>
        </p:nvSpPr>
        <p:spPr>
          <a:xfrm>
            <a:off x="473073" y="1466845"/>
            <a:ext cx="5622927" cy="4471989"/>
          </a:xfrm>
        </p:spPr>
        <p:txBody>
          <a:bodyPr>
            <a:normAutofit fontScale="92500" lnSpcReduction="10000"/>
          </a:bodyPr>
          <a:lstStyle/>
          <a:p>
            <a:pPr>
              <a:buClr>
                <a:schemeClr val="bg1"/>
              </a:buClr>
            </a:pPr>
            <a:r>
              <a:rPr lang="en-US" dirty="0">
                <a:solidFill>
                  <a:schemeClr val="bg1"/>
                </a:solidFill>
              </a:rPr>
              <a:t>Industry-specific Handbooks</a:t>
            </a:r>
          </a:p>
          <a:p>
            <a:pPr>
              <a:buClr>
                <a:schemeClr val="bg1"/>
              </a:buClr>
            </a:pPr>
            <a:r>
              <a:rPr lang="en-US" dirty="0">
                <a:solidFill>
                  <a:schemeClr val="bg1"/>
                </a:solidFill>
              </a:rPr>
              <a:t>Written Program Templates</a:t>
            </a:r>
          </a:p>
          <a:p>
            <a:pPr>
              <a:buClr>
                <a:schemeClr val="bg1"/>
              </a:buClr>
            </a:pPr>
            <a:r>
              <a:rPr lang="en-US" dirty="0">
                <a:solidFill>
                  <a:schemeClr val="bg1"/>
                </a:solidFill>
              </a:rPr>
              <a:t>Templates &amp; Sample Policies</a:t>
            </a:r>
          </a:p>
          <a:p>
            <a:pPr>
              <a:buClr>
                <a:schemeClr val="bg1"/>
              </a:buClr>
            </a:pPr>
            <a:r>
              <a:rPr lang="en-US" dirty="0">
                <a:solidFill>
                  <a:schemeClr val="bg1"/>
                </a:solidFill>
              </a:rPr>
              <a:t>Reopening Assessments</a:t>
            </a:r>
          </a:p>
          <a:p>
            <a:pPr>
              <a:buClr>
                <a:schemeClr val="bg1"/>
              </a:buClr>
            </a:pPr>
            <a:r>
              <a:rPr lang="en-US" dirty="0">
                <a:solidFill>
                  <a:schemeClr val="bg1"/>
                </a:solidFill>
              </a:rPr>
              <a:t>Online Training Courses</a:t>
            </a:r>
          </a:p>
          <a:p>
            <a:pPr>
              <a:buClr>
                <a:schemeClr val="bg1"/>
              </a:buClr>
            </a:pPr>
            <a:r>
              <a:rPr lang="en-US" dirty="0">
                <a:solidFill>
                  <a:schemeClr val="bg1"/>
                </a:solidFill>
              </a:rPr>
              <a:t>Monthly Focus on Safety — Special Editions</a:t>
            </a:r>
          </a:p>
          <a:p>
            <a:pPr>
              <a:buClr>
                <a:schemeClr val="bg1"/>
              </a:buClr>
            </a:pPr>
            <a:r>
              <a:rPr lang="en-US" dirty="0">
                <a:solidFill>
                  <a:schemeClr val="bg1"/>
                </a:solidFill>
              </a:rPr>
              <a:t>Consulting Services</a:t>
            </a:r>
          </a:p>
          <a:p>
            <a:pPr>
              <a:buClr>
                <a:schemeClr val="bg1"/>
              </a:buClr>
            </a:pPr>
            <a:r>
              <a:rPr lang="en-US" dirty="0">
                <a:solidFill>
                  <a:schemeClr val="bg1"/>
                </a:solidFill>
              </a:rPr>
              <a:t>Facility Audits</a:t>
            </a:r>
          </a:p>
          <a:p>
            <a:pPr>
              <a:buClr>
                <a:schemeClr val="bg1"/>
              </a:buClr>
            </a:pPr>
            <a:r>
              <a:rPr lang="en-US" dirty="0">
                <a:solidFill>
                  <a:schemeClr val="bg1"/>
                </a:solidFill>
              </a:rPr>
              <a:t>This program will help you remain compliant with OSHA, state, and local regulations </a:t>
            </a:r>
          </a:p>
        </p:txBody>
      </p:sp>
      <p:sp>
        <p:nvSpPr>
          <p:cNvPr id="24" name="Text Placeholder 9">
            <a:extLst>
              <a:ext uri="{FF2B5EF4-FFF2-40B4-BE49-F238E27FC236}">
                <a16:creationId xmlns:a16="http://schemas.microsoft.com/office/drawing/2014/main" id="{AAF89D50-C514-5749-A656-EAE30C0BA55D}"/>
              </a:ext>
            </a:extLst>
          </p:cNvPr>
          <p:cNvSpPr txBox="1">
            <a:spLocks/>
          </p:cNvSpPr>
          <p:nvPr/>
        </p:nvSpPr>
        <p:spPr>
          <a:xfrm>
            <a:off x="469396" y="952073"/>
            <a:ext cx="11237913" cy="407988"/>
          </a:xfrm>
          <a:prstGeom prst="rect">
            <a:avLst/>
          </a:prstGeom>
        </p:spPr>
        <p:txBody>
          <a:bodyPr/>
          <a:lst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Comprehensive Tools, Training and Consulting Services</a:t>
            </a:r>
          </a:p>
        </p:txBody>
      </p:sp>
      <p:pic>
        <p:nvPicPr>
          <p:cNvPr id="6" name="Picture 5" descr="A screen shot of a computer&#10;&#10;Description automatically generated">
            <a:extLst>
              <a:ext uri="{FF2B5EF4-FFF2-40B4-BE49-F238E27FC236}">
                <a16:creationId xmlns:a16="http://schemas.microsoft.com/office/drawing/2014/main" id="{91033AD1-56EE-E14A-836B-E7FD0662F0D9}"/>
              </a:ext>
            </a:extLst>
          </p:cNvPr>
          <p:cNvPicPr>
            <a:picLocks noChangeAspect="1"/>
          </p:cNvPicPr>
          <p:nvPr/>
        </p:nvPicPr>
        <p:blipFill>
          <a:blip r:embed="rId3"/>
          <a:stretch>
            <a:fillRect/>
          </a:stretch>
        </p:blipFill>
        <p:spPr>
          <a:xfrm>
            <a:off x="5509945" y="1595404"/>
            <a:ext cx="6682055" cy="3819560"/>
          </a:xfrm>
          <a:prstGeom prst="rect">
            <a:avLst/>
          </a:prstGeom>
        </p:spPr>
      </p:pic>
    </p:spTree>
    <p:extLst>
      <p:ext uri="{BB962C8B-B14F-4D97-AF65-F5344CB8AC3E}">
        <p14:creationId xmlns:p14="http://schemas.microsoft.com/office/powerpoint/2010/main" val="10846777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470A77-C1F3-4642-A421-747FAB6F3EF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29BB6DB0-CF06-244B-86E8-52FF2E688242}"/>
              </a:ext>
            </a:extLst>
          </p:cNvPr>
          <p:cNvSpPr>
            <a:spLocks noGrp="1"/>
          </p:cNvSpPr>
          <p:nvPr>
            <p:ph type="title"/>
          </p:nvPr>
        </p:nvSpPr>
        <p:spPr/>
        <p:txBody>
          <a:bodyPr/>
          <a:lstStyle/>
          <a:p>
            <a:pPr>
              <a:lnSpc>
                <a:spcPct val="100000"/>
              </a:lnSpc>
              <a:spcBef>
                <a:spcPts val="0"/>
              </a:spcBef>
            </a:pPr>
            <a:r>
              <a:rPr lang="en-US" dirty="0"/>
              <a:t>Questions</a:t>
            </a:r>
          </a:p>
        </p:txBody>
      </p:sp>
      <p:pic>
        <p:nvPicPr>
          <p:cNvPr id="6" name="Picture 5">
            <a:extLst>
              <a:ext uri="{FF2B5EF4-FFF2-40B4-BE49-F238E27FC236}">
                <a16:creationId xmlns:a16="http://schemas.microsoft.com/office/drawing/2014/main" id="{14B3BAF4-A790-40E7-8171-F2BACA8BEFEA}"/>
              </a:ext>
            </a:extLst>
          </p:cNvPr>
          <p:cNvPicPr>
            <a:picLocks noChangeAspect="1"/>
          </p:cNvPicPr>
          <p:nvPr/>
        </p:nvPicPr>
        <p:blipFill>
          <a:blip r:embed="rId2"/>
          <a:stretch>
            <a:fillRect/>
          </a:stretch>
        </p:blipFill>
        <p:spPr>
          <a:xfrm>
            <a:off x="7245736" y="6453049"/>
            <a:ext cx="4224894" cy="365792"/>
          </a:xfrm>
          <a:prstGeom prst="rect">
            <a:avLst/>
          </a:prstGeom>
        </p:spPr>
      </p:pic>
    </p:spTree>
    <p:extLst>
      <p:ext uri="{BB962C8B-B14F-4D97-AF65-F5344CB8AC3E}">
        <p14:creationId xmlns:p14="http://schemas.microsoft.com/office/powerpoint/2010/main" val="8390570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2DDA7F-A471-194E-8DB5-8AC1E0B00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endParaRPr>
          </a:p>
        </p:txBody>
      </p:sp>
      <p:sp>
        <p:nvSpPr>
          <p:cNvPr id="10" name="Title 5">
            <a:extLst>
              <a:ext uri="{FF2B5EF4-FFF2-40B4-BE49-F238E27FC236}">
                <a16:creationId xmlns:a16="http://schemas.microsoft.com/office/drawing/2014/main" id="{C9E079C9-6648-408B-A5A1-0FD87E964038}"/>
              </a:ext>
            </a:extLst>
          </p:cNvPr>
          <p:cNvSpPr txBox="1">
            <a:spLocks/>
          </p:cNvSpPr>
          <p:nvPr/>
        </p:nvSpPr>
        <p:spPr>
          <a:xfrm>
            <a:off x="3029639" y="229281"/>
            <a:ext cx="8388188" cy="1148364"/>
          </a:xfrm>
          <a:prstGeom prst="rect">
            <a:avLst/>
          </a:prstGeom>
        </p:spPr>
        <p:txBody>
          <a:bodyPr anchor="t"/>
          <a:lst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0000">
                    <a:lumMod val="85000"/>
                    <a:lumOff val="15000"/>
                  </a:srgbClr>
                </a:solidFill>
                <a:effectLst/>
                <a:uLnTx/>
                <a:uFillTx/>
                <a:latin typeface="Arial" panose="020B0604020202020204"/>
                <a:ea typeface="+mj-ea"/>
                <a:cs typeface="+mj-cs"/>
              </a:rPr>
              <a:t>What You’ll Learn Today</a:t>
            </a:r>
            <a:endParaRPr kumimoji="0" lang="en-US" sz="3600" b="1" i="0" u="none" strike="noStrike" kern="1200" cap="none" spc="0" normalizeH="0" baseline="0" noProof="0" dirty="0">
              <a:ln>
                <a:noFill/>
              </a:ln>
              <a:solidFill>
                <a:srgbClr val="000000">
                  <a:lumMod val="85000"/>
                  <a:lumOff val="15000"/>
                </a:srgbClr>
              </a:solidFill>
              <a:effectLst/>
              <a:uLnTx/>
              <a:uFillTx/>
              <a:latin typeface="Arial" panose="020B0604020202020204"/>
              <a:ea typeface="+mj-ea"/>
              <a:cs typeface="+mj-cs"/>
            </a:endParaRPr>
          </a:p>
        </p:txBody>
      </p:sp>
      <p:pic>
        <p:nvPicPr>
          <p:cNvPr id="7" name="Picture 6">
            <a:extLst>
              <a:ext uri="{FF2B5EF4-FFF2-40B4-BE49-F238E27FC236}">
                <a16:creationId xmlns:a16="http://schemas.microsoft.com/office/drawing/2014/main" id="{4A31ECE9-9EF9-4B0A-AC0F-CA9FA870DFE0}"/>
              </a:ext>
            </a:extLst>
          </p:cNvPr>
          <p:cNvPicPr>
            <a:picLocks noChangeAspect="1"/>
          </p:cNvPicPr>
          <p:nvPr/>
        </p:nvPicPr>
        <p:blipFill>
          <a:blip r:embed="rId2"/>
          <a:stretch>
            <a:fillRect/>
          </a:stretch>
        </p:blipFill>
        <p:spPr>
          <a:xfrm>
            <a:off x="7245736" y="6453049"/>
            <a:ext cx="4224894" cy="365792"/>
          </a:xfrm>
          <a:prstGeom prst="rect">
            <a:avLst/>
          </a:prstGeom>
        </p:spPr>
      </p:pic>
      <p:sp>
        <p:nvSpPr>
          <p:cNvPr id="3" name="TextBox 2">
            <a:extLst>
              <a:ext uri="{FF2B5EF4-FFF2-40B4-BE49-F238E27FC236}">
                <a16:creationId xmlns:a16="http://schemas.microsoft.com/office/drawing/2014/main" id="{33B67671-D921-4174-A9F8-35A455B595A0}"/>
              </a:ext>
            </a:extLst>
          </p:cNvPr>
          <p:cNvSpPr txBox="1"/>
          <p:nvPr/>
        </p:nvSpPr>
        <p:spPr>
          <a:xfrm>
            <a:off x="3105150" y="1666875"/>
            <a:ext cx="7353300" cy="2492990"/>
          </a:xfrm>
          <a:prstGeom prst="rect">
            <a:avLst/>
          </a:prstGeom>
          <a:noFill/>
        </p:spPr>
        <p:txBody>
          <a:bodyPr wrap="square" lIns="0" tIns="0" rIns="0" bIns="0" rtlCol="0">
            <a:spAutoFit/>
          </a:bodyPr>
          <a:lstStyle/>
          <a:p>
            <a:pPr marL="342900" indent="-342900">
              <a:lnSpc>
                <a:spcPct val="200000"/>
              </a:lnSpc>
              <a:buAutoNum type="arabicPeriod"/>
            </a:pPr>
            <a:r>
              <a:rPr lang="en-US" sz="2400" dirty="0"/>
              <a:t>COVID-19 Risks Areas </a:t>
            </a:r>
          </a:p>
          <a:p>
            <a:pPr marL="342900" indent="-342900">
              <a:lnSpc>
                <a:spcPct val="200000"/>
              </a:lnSpc>
              <a:buAutoNum type="arabicPeriod"/>
            </a:pPr>
            <a:r>
              <a:rPr lang="en-US" sz="2400" dirty="0"/>
              <a:t>COVID-19 Risk Mitigation Strategies </a:t>
            </a:r>
          </a:p>
          <a:p>
            <a:pPr marL="342900" indent="-342900">
              <a:lnSpc>
                <a:spcPct val="200000"/>
              </a:lnSpc>
              <a:buAutoNum type="arabicPeriod"/>
            </a:pPr>
            <a:r>
              <a:rPr lang="en-US" sz="2400" dirty="0"/>
              <a:t>How dealerships can manage COVID-19 Response </a:t>
            </a:r>
          </a:p>
          <a:p>
            <a:pPr marL="342900" indent="-342900">
              <a:buAutoNum type="arabicPeriod"/>
            </a:pPr>
            <a:endParaRPr lang="en-US" dirty="0">
              <a:solidFill>
                <a:schemeClr val="tx1">
                  <a:lumMod val="85000"/>
                  <a:lumOff val="15000"/>
                </a:schemeClr>
              </a:solidFill>
            </a:endParaRPr>
          </a:p>
        </p:txBody>
      </p:sp>
    </p:spTree>
    <p:extLst>
      <p:ext uri="{BB962C8B-B14F-4D97-AF65-F5344CB8AC3E}">
        <p14:creationId xmlns:p14="http://schemas.microsoft.com/office/powerpoint/2010/main" val="428122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0DFE070-C485-EA45-AEC0-8500372C359A}"/>
              </a:ext>
            </a:extLst>
          </p:cNvPr>
          <p:cNvSpPr>
            <a:spLocks noGrp="1"/>
          </p:cNvSpPr>
          <p:nvPr>
            <p:ph sz="quarter" idx="16"/>
          </p:nvPr>
        </p:nvSpPr>
        <p:spPr/>
        <p:txBody>
          <a:bodyPr/>
          <a:lstStyle/>
          <a:p>
            <a:pPr lvl="0"/>
            <a:r>
              <a:rPr lang="en-US" dirty="0"/>
              <a:t>Contact Us</a:t>
            </a:r>
          </a:p>
          <a:p>
            <a:pPr lvl="1"/>
            <a:endParaRPr lang="en-US" dirty="0"/>
          </a:p>
          <a:p>
            <a:pPr lvl="1"/>
            <a:br>
              <a:rPr lang="en-US" dirty="0"/>
            </a:br>
            <a:endParaRPr lang="en-US" dirty="0"/>
          </a:p>
          <a:p>
            <a:pPr lvl="1"/>
            <a:endParaRPr lang="en-US" dirty="0"/>
          </a:p>
          <a:p>
            <a:pPr marL="460375" lvl="2" indent="0">
              <a:spcBef>
                <a:spcPts val="0"/>
              </a:spcBef>
              <a:spcAft>
                <a:spcPts val="1800"/>
              </a:spcAft>
              <a:buNone/>
            </a:pPr>
            <a:r>
              <a:rPr lang="en-US" dirty="0"/>
              <a:t>+1 (866) 356.1735</a:t>
            </a:r>
          </a:p>
          <a:p>
            <a:pPr marL="460375" lvl="2" indent="0">
              <a:spcBef>
                <a:spcPts val="0"/>
              </a:spcBef>
              <a:spcAft>
                <a:spcPts val="1800"/>
              </a:spcAft>
              <a:buNone/>
            </a:pPr>
            <a:r>
              <a:rPr lang="en-US" dirty="0"/>
              <a:t>www.kpa.io</a:t>
            </a:r>
          </a:p>
          <a:p>
            <a:pPr marL="460375" lvl="2" indent="0">
              <a:spcBef>
                <a:spcPts val="0"/>
              </a:spcBef>
              <a:spcAft>
                <a:spcPts val="1800"/>
              </a:spcAft>
              <a:buNone/>
            </a:pPr>
            <a:r>
              <a:rPr lang="en-US" dirty="0"/>
              <a:t>info@kpa.io</a:t>
            </a:r>
          </a:p>
        </p:txBody>
      </p:sp>
      <p:pic>
        <p:nvPicPr>
          <p:cNvPr id="18" name="Graphic 17">
            <a:extLst>
              <a:ext uri="{FF2B5EF4-FFF2-40B4-BE49-F238E27FC236}">
                <a16:creationId xmlns:a16="http://schemas.microsoft.com/office/drawing/2014/main" id="{6BB18E1C-2DA0-714B-923A-DBCFE69DBF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2601" y="3762305"/>
            <a:ext cx="228600" cy="228600"/>
          </a:xfrm>
          <a:prstGeom prst="rect">
            <a:avLst/>
          </a:prstGeom>
        </p:spPr>
      </p:pic>
      <p:pic>
        <p:nvPicPr>
          <p:cNvPr id="19" name="Graphic 18">
            <a:extLst>
              <a:ext uri="{FF2B5EF4-FFF2-40B4-BE49-F238E27FC236}">
                <a16:creationId xmlns:a16="http://schemas.microsoft.com/office/drawing/2014/main" id="{4CCE461A-F4A5-E142-AA90-947F69A049D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92601" y="4736590"/>
            <a:ext cx="228600" cy="228600"/>
          </a:xfrm>
          <a:prstGeom prst="rect">
            <a:avLst/>
          </a:prstGeom>
        </p:spPr>
      </p:pic>
      <p:pic>
        <p:nvPicPr>
          <p:cNvPr id="20" name="Graphic 19">
            <a:extLst>
              <a:ext uri="{FF2B5EF4-FFF2-40B4-BE49-F238E27FC236}">
                <a16:creationId xmlns:a16="http://schemas.microsoft.com/office/drawing/2014/main" id="{221D7AA3-3B0A-F74D-A50C-411AC26836D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592601" y="4240793"/>
            <a:ext cx="228600" cy="228600"/>
          </a:xfrm>
          <a:prstGeom prst="rect">
            <a:avLst/>
          </a:prstGeom>
        </p:spPr>
      </p:pic>
      <p:sp>
        <p:nvSpPr>
          <p:cNvPr id="2" name="Rectangle 1">
            <a:extLst>
              <a:ext uri="{FF2B5EF4-FFF2-40B4-BE49-F238E27FC236}">
                <a16:creationId xmlns:a16="http://schemas.microsoft.com/office/drawing/2014/main" id="{463DDA6E-D892-4356-9BD5-BF45351C9B5A}"/>
              </a:ext>
            </a:extLst>
          </p:cNvPr>
          <p:cNvSpPr/>
          <p:nvPr/>
        </p:nvSpPr>
        <p:spPr>
          <a:xfrm>
            <a:off x="7475290" y="2541731"/>
            <a:ext cx="31606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KPA’s COVID-19 Resource Center:</a:t>
            </a:r>
            <a:endParaRPr kumimoji="0" lang="en-US" sz="1400" b="1" i="0" u="sng"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FFFFFF"/>
                </a:solidFill>
                <a:effectLst/>
                <a:uLnTx/>
                <a:uFillTx/>
                <a:latin typeface="Arial" panose="020B0604020202020204"/>
                <a:ea typeface="+mn-ea"/>
                <a:cs typeface="+mn-cs"/>
              </a:rPr>
              <a:t>www.kpa.io/covid-19</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9203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2DDA7F-A471-194E-8DB5-8AC1E0B00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6CB3F44C-22B7-AA41-B2CD-05D05A8E015A}"/>
              </a:ext>
            </a:extLst>
          </p:cNvPr>
          <p:cNvSpPr>
            <a:spLocks noGrp="1"/>
          </p:cNvSpPr>
          <p:nvPr>
            <p:ph type="body" sz="quarter" idx="14"/>
          </p:nvPr>
        </p:nvSpPr>
        <p:spPr/>
        <p:txBody>
          <a:bodyPr>
            <a:normAutofit fontScale="47500" lnSpcReduction="20000"/>
          </a:bodyPr>
          <a:lstStyle/>
          <a:p>
            <a:br>
              <a:rPr lang="en-US" dirty="0"/>
            </a:br>
            <a:endParaRPr lang="en-US" dirty="0"/>
          </a:p>
          <a:p>
            <a:pPr>
              <a:lnSpc>
                <a:spcPct val="120000"/>
              </a:lnSpc>
            </a:pPr>
            <a:r>
              <a:rPr lang="en-US" sz="3800" dirty="0"/>
              <a:t>The information in this presentation is provided for general informational purposes only and may not reflect the current law in your jurisdiction. </a:t>
            </a:r>
          </a:p>
          <a:p>
            <a:pPr>
              <a:lnSpc>
                <a:spcPct val="120000"/>
              </a:lnSpc>
            </a:pPr>
            <a:r>
              <a:rPr lang="en-US" sz="3800" dirty="0"/>
              <a:t>Nothing in this presentation should be construed as legal advice from KPA or the individual presenters, nor is it intended to be a substitute for legal counsel on any subject matter. The views and opinions in this presentation are those of the presenter and do not necessarily represent official policy or position of KPA, or of its clients.</a:t>
            </a:r>
          </a:p>
          <a:p>
            <a:pPr>
              <a:lnSpc>
                <a:spcPct val="120000"/>
              </a:lnSpc>
            </a:pPr>
            <a:r>
              <a:rPr lang="en-US" sz="3800" dirty="0"/>
              <a:t>No attendee of this presentation should act or refrain from acting on the basis of any information included in this presentation without seeking the appropriate legal or other professional advice on the particular facts and circumstances at issue from a lawyer licensed in the attendee’s state, country or other appropriate licensing jurisdiction.</a:t>
            </a:r>
          </a:p>
          <a:p>
            <a:endParaRPr lang="en-US" dirty="0"/>
          </a:p>
        </p:txBody>
      </p:sp>
      <p:sp>
        <p:nvSpPr>
          <p:cNvPr id="5" name="Title 18">
            <a:extLst>
              <a:ext uri="{FF2B5EF4-FFF2-40B4-BE49-F238E27FC236}">
                <a16:creationId xmlns:a16="http://schemas.microsoft.com/office/drawing/2014/main" id="{53AF8083-45FF-6D4E-A34E-A1B98270F60E}"/>
              </a:ext>
            </a:extLst>
          </p:cNvPr>
          <p:cNvSpPr txBox="1">
            <a:spLocks/>
          </p:cNvSpPr>
          <p:nvPr/>
        </p:nvSpPr>
        <p:spPr>
          <a:xfrm>
            <a:off x="2815318" y="640122"/>
            <a:ext cx="6793772" cy="1148364"/>
          </a:xfrm>
          <a:prstGeom prst="rect">
            <a:avLst/>
          </a:prstGeom>
        </p:spPr>
        <p:txBody>
          <a:bodyPr/>
          <a:lst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lumMod val="85000"/>
                    <a:lumOff val="15000"/>
                  </a:srgbClr>
                </a:solidFill>
                <a:effectLst/>
                <a:uLnTx/>
                <a:uFillTx/>
                <a:latin typeface="Arial" panose="020B0604020202020204"/>
                <a:ea typeface="+mj-ea"/>
                <a:cs typeface="+mj-cs"/>
              </a:rPr>
              <a:t>Disclaimer</a:t>
            </a:r>
          </a:p>
        </p:txBody>
      </p:sp>
      <p:pic>
        <p:nvPicPr>
          <p:cNvPr id="7" name="Picture 6">
            <a:extLst>
              <a:ext uri="{FF2B5EF4-FFF2-40B4-BE49-F238E27FC236}">
                <a16:creationId xmlns:a16="http://schemas.microsoft.com/office/drawing/2014/main" id="{9CD30E4E-CCEB-4B5F-814E-463B3FA4EFF7}"/>
              </a:ext>
            </a:extLst>
          </p:cNvPr>
          <p:cNvPicPr>
            <a:picLocks noChangeAspect="1"/>
          </p:cNvPicPr>
          <p:nvPr/>
        </p:nvPicPr>
        <p:blipFill>
          <a:blip r:embed="rId2"/>
          <a:stretch>
            <a:fillRect/>
          </a:stretch>
        </p:blipFill>
        <p:spPr>
          <a:xfrm>
            <a:off x="7245736" y="6453049"/>
            <a:ext cx="4224894" cy="365792"/>
          </a:xfrm>
          <a:prstGeom prst="rect">
            <a:avLst/>
          </a:prstGeom>
        </p:spPr>
      </p:pic>
    </p:spTree>
    <p:extLst>
      <p:ext uri="{BB962C8B-B14F-4D97-AF65-F5344CB8AC3E}">
        <p14:creationId xmlns:p14="http://schemas.microsoft.com/office/powerpoint/2010/main" val="175697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B6DB0-CF06-244B-86E8-52FF2E688242}"/>
              </a:ext>
            </a:extLst>
          </p:cNvPr>
          <p:cNvSpPr>
            <a:spLocks noGrp="1"/>
          </p:cNvSpPr>
          <p:nvPr>
            <p:ph type="title"/>
          </p:nvPr>
        </p:nvSpPr>
        <p:spPr/>
        <p:txBody>
          <a:bodyPr/>
          <a:lstStyle/>
          <a:p>
            <a:r>
              <a:rPr lang="en-US" dirty="0"/>
              <a:t>COVID-19 Risks Areas  </a:t>
            </a:r>
          </a:p>
        </p:txBody>
      </p:sp>
      <p:sp>
        <p:nvSpPr>
          <p:cNvPr id="5" name="Slide Number Placeholder 4">
            <a:extLst>
              <a:ext uri="{FF2B5EF4-FFF2-40B4-BE49-F238E27FC236}">
                <a16:creationId xmlns:a16="http://schemas.microsoft.com/office/drawing/2014/main" id="{A09DD1AB-5790-6B48-887F-792D94E5034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E0E0E0">
                    <a:lumMod val="50000"/>
                  </a:srgbClr>
                </a:solidFill>
                <a:effectLst/>
                <a:uLnTx/>
                <a:uFillTx/>
                <a:latin typeface="Arial" panose="020B0604020202020204"/>
                <a:ea typeface="+mn-ea"/>
                <a:cs typeface="+mn-cs"/>
              </a:rPr>
              <a:t>PG </a:t>
            </a:r>
            <a:fld id="{82E5F845-5360-AC48-894D-E3ACF0C39174}" type="slidenum">
              <a:rPr kumimoji="0" lang="en-US" sz="800" b="1" i="0" u="none" strike="noStrike" kern="1200" cap="none" spc="0" normalizeH="0" baseline="0" noProof="0" smtClean="0">
                <a:ln>
                  <a:noFill/>
                </a:ln>
                <a:solidFill>
                  <a:srgbClr val="E0E0E0">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1" i="0" u="none" strike="noStrike" kern="1200" cap="none" spc="0" normalizeH="0" baseline="0" noProof="0" dirty="0">
              <a:ln>
                <a:noFill/>
              </a:ln>
              <a:solidFill>
                <a:srgbClr val="E0E0E0">
                  <a:lumMod val="50000"/>
                </a:srgbClr>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86F47DF1-AF99-B146-BCA5-74C4A4F556B3}"/>
              </a:ext>
            </a:extLst>
          </p:cNvPr>
          <p:cNvPicPr>
            <a:picLocks noChangeAspect="1"/>
          </p:cNvPicPr>
          <p:nvPr/>
        </p:nvPicPr>
        <p:blipFill>
          <a:blip r:embed="rId2"/>
          <a:stretch>
            <a:fillRect/>
          </a:stretch>
        </p:blipFill>
        <p:spPr>
          <a:xfrm>
            <a:off x="7245736" y="6453049"/>
            <a:ext cx="4224894" cy="365792"/>
          </a:xfrm>
          <a:prstGeom prst="rect">
            <a:avLst/>
          </a:prstGeom>
        </p:spPr>
      </p:pic>
    </p:spTree>
    <p:extLst>
      <p:ext uri="{BB962C8B-B14F-4D97-AF65-F5344CB8AC3E}">
        <p14:creationId xmlns:p14="http://schemas.microsoft.com/office/powerpoint/2010/main" val="379286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7014-C5FC-7842-92F4-5FF8FA4D811F}"/>
              </a:ext>
            </a:extLst>
          </p:cNvPr>
          <p:cNvSpPr>
            <a:spLocks noGrp="1"/>
          </p:cNvSpPr>
          <p:nvPr>
            <p:ph type="title"/>
          </p:nvPr>
        </p:nvSpPr>
        <p:spPr>
          <a:xfrm>
            <a:off x="356279" y="433253"/>
            <a:ext cx="11479441" cy="1148364"/>
          </a:xfrm>
        </p:spPr>
        <p:txBody>
          <a:bodyPr>
            <a:normAutofit/>
          </a:bodyPr>
          <a:lstStyle/>
          <a:p>
            <a:r>
              <a:rPr lang="en-US" dirty="0"/>
              <a:t>OSHA Enforcement Driven By Employee Complaints</a:t>
            </a:r>
          </a:p>
        </p:txBody>
      </p:sp>
      <p:pic>
        <p:nvPicPr>
          <p:cNvPr id="12" name="Content Placeholder 11" descr="A screenshot of a social media post&#10;&#10;Description automatically generated">
            <a:extLst>
              <a:ext uri="{FF2B5EF4-FFF2-40B4-BE49-F238E27FC236}">
                <a16:creationId xmlns:a16="http://schemas.microsoft.com/office/drawing/2014/main" id="{2642513C-EDF2-ED49-A5D6-475B5636D154}"/>
              </a:ext>
            </a:extLst>
          </p:cNvPr>
          <p:cNvPicPr>
            <a:picLocks noGrp="1" noChangeAspect="1"/>
          </p:cNvPicPr>
          <p:nvPr>
            <p:ph sz="quarter" idx="14"/>
          </p:nvPr>
        </p:nvPicPr>
        <p:blipFill>
          <a:blip r:embed="rId2"/>
          <a:stretch>
            <a:fillRect/>
          </a:stretch>
        </p:blipFill>
        <p:spPr>
          <a:xfrm>
            <a:off x="6651028" y="1146377"/>
            <a:ext cx="5272509" cy="4982280"/>
          </a:xfrm>
          <a:ln>
            <a:solidFill>
              <a:schemeClr val="accent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6EC7FB3-2808-F240-8013-C5E53581F8A0}"/>
              </a:ext>
            </a:extLst>
          </p:cNvPr>
          <p:cNvPicPr>
            <a:picLocks noChangeAspect="1"/>
          </p:cNvPicPr>
          <p:nvPr/>
        </p:nvPicPr>
        <p:blipFill>
          <a:blip r:embed="rId3"/>
          <a:stretch>
            <a:fillRect/>
          </a:stretch>
        </p:blipFill>
        <p:spPr>
          <a:xfrm>
            <a:off x="239484" y="1181967"/>
            <a:ext cx="5704115" cy="1514455"/>
          </a:xfrm>
          <a:prstGeom prst="rect">
            <a:avLst/>
          </a:prstGeom>
          <a:ln>
            <a:solidFill>
              <a:schemeClr val="accent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4F4DC874-CD85-FF49-841A-E47B1354884E}"/>
              </a:ext>
            </a:extLst>
          </p:cNvPr>
          <p:cNvPicPr>
            <a:picLocks noChangeAspect="1"/>
          </p:cNvPicPr>
          <p:nvPr/>
        </p:nvPicPr>
        <p:blipFill>
          <a:blip r:embed="rId4"/>
          <a:stretch>
            <a:fillRect/>
          </a:stretch>
        </p:blipFill>
        <p:spPr>
          <a:xfrm>
            <a:off x="1652180" y="2870953"/>
            <a:ext cx="4645133" cy="1437928"/>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341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3C368E-6E92-7041-8279-10C65DD5CBC6}"/>
              </a:ext>
            </a:extLst>
          </p:cNvPr>
          <p:cNvSpPr>
            <a:spLocks noGrp="1"/>
          </p:cNvSpPr>
          <p:nvPr>
            <p:ph type="sldNum" sz="quarter" idx="14"/>
          </p:nvPr>
        </p:nvSpPr>
        <p:spPr/>
        <p:txBody>
          <a:bodyPr/>
          <a:lstStyle/>
          <a:p>
            <a:r>
              <a:rPr lang="en-US" dirty="0"/>
              <a:t>PG </a:t>
            </a:r>
            <a:fld id="{82E5F845-5360-AC48-894D-E3ACF0C39174}" type="slidenum">
              <a:rPr lang="en-US" smtClean="0"/>
              <a:pPr/>
              <a:t>8</a:t>
            </a:fld>
            <a:endParaRPr lang="en-US" dirty="0"/>
          </a:p>
        </p:txBody>
      </p:sp>
      <p:sp>
        <p:nvSpPr>
          <p:cNvPr id="7" name="Title 6">
            <a:extLst>
              <a:ext uri="{FF2B5EF4-FFF2-40B4-BE49-F238E27FC236}">
                <a16:creationId xmlns:a16="http://schemas.microsoft.com/office/drawing/2014/main" id="{3D679612-BBCB-2349-92A8-729E67384BC6}"/>
              </a:ext>
            </a:extLst>
          </p:cNvPr>
          <p:cNvSpPr>
            <a:spLocks noGrp="1"/>
          </p:cNvSpPr>
          <p:nvPr>
            <p:ph type="title"/>
          </p:nvPr>
        </p:nvSpPr>
        <p:spPr/>
        <p:txBody>
          <a:bodyPr/>
          <a:lstStyle/>
          <a:p>
            <a:r>
              <a:rPr lang="en-US" dirty="0"/>
              <a:t>OSHA Understands the Power of Shame</a:t>
            </a:r>
          </a:p>
        </p:txBody>
      </p:sp>
      <p:sp>
        <p:nvSpPr>
          <p:cNvPr id="3" name="Content Placeholder 2">
            <a:extLst>
              <a:ext uri="{FF2B5EF4-FFF2-40B4-BE49-F238E27FC236}">
                <a16:creationId xmlns:a16="http://schemas.microsoft.com/office/drawing/2014/main" id="{8547B277-5840-4C48-9B76-EEC8F4C1CAA7}"/>
              </a:ext>
            </a:extLst>
          </p:cNvPr>
          <p:cNvSpPr>
            <a:spLocks noGrp="1"/>
          </p:cNvSpPr>
          <p:nvPr>
            <p:ph sz="half" idx="1"/>
          </p:nvPr>
        </p:nvSpPr>
        <p:spPr>
          <a:xfrm>
            <a:off x="5286374" y="2321474"/>
            <a:ext cx="6424613" cy="3776022"/>
          </a:xfrm>
        </p:spPr>
        <p:txBody>
          <a:bodyPr/>
          <a:lstStyle/>
          <a:p>
            <a:pPr marL="285750" indent="-285750"/>
            <a:r>
              <a:rPr lang="en-US" b="1" dirty="0">
                <a:solidFill>
                  <a:schemeClr val="accent2"/>
                </a:solidFill>
                <a:latin typeface="Open Sans"/>
              </a:rPr>
              <a:t>One OSHA press release </a:t>
            </a:r>
            <a:r>
              <a:rPr lang="en-US" dirty="0">
                <a:latin typeface="Open Sans"/>
              </a:rPr>
              <a:t>can reduce workplace incident rates as much as </a:t>
            </a:r>
            <a:r>
              <a:rPr lang="en-US" b="1" dirty="0">
                <a:solidFill>
                  <a:schemeClr val="accent2"/>
                </a:solidFill>
                <a:latin typeface="Open Sans"/>
              </a:rPr>
              <a:t>210 agency inspections would</a:t>
            </a:r>
            <a:r>
              <a:rPr lang="en-US" dirty="0">
                <a:latin typeface="Open Sans"/>
              </a:rPr>
              <a:t>.</a:t>
            </a:r>
            <a:endParaRPr lang="en-US" dirty="0"/>
          </a:p>
          <a:p>
            <a:pPr marL="285750" indent="-285750"/>
            <a:r>
              <a:rPr lang="en-US" dirty="0"/>
              <a:t>A typical OSHA press release leads to a </a:t>
            </a:r>
            <a:r>
              <a:rPr lang="en-US" b="1" dirty="0">
                <a:solidFill>
                  <a:schemeClr val="accent2"/>
                </a:solidFill>
              </a:rPr>
              <a:t>30% decrease in violations occur</a:t>
            </a:r>
            <a:endParaRPr lang="en-US" dirty="0"/>
          </a:p>
          <a:p>
            <a:pPr marL="285750" indent="-285750"/>
            <a:r>
              <a:rPr lang="en-US" dirty="0"/>
              <a:t>Additionally, researchers found </a:t>
            </a:r>
            <a:r>
              <a:rPr lang="en-US" b="1" dirty="0">
                <a:solidFill>
                  <a:schemeClr val="accent2"/>
                </a:solidFill>
              </a:rPr>
              <a:t>73% fewer violations among employers in the same industry within 3 miles </a:t>
            </a:r>
            <a:r>
              <a:rPr lang="en-US" dirty="0"/>
              <a:t>of the offending employer’s location</a:t>
            </a:r>
          </a:p>
        </p:txBody>
      </p:sp>
      <p:pic>
        <p:nvPicPr>
          <p:cNvPr id="4" name="Picture 3">
            <a:extLst>
              <a:ext uri="{FF2B5EF4-FFF2-40B4-BE49-F238E27FC236}">
                <a16:creationId xmlns:a16="http://schemas.microsoft.com/office/drawing/2014/main" id="{AC8BEA1F-5723-FF4E-9FED-3DE50C3172BB}"/>
              </a:ext>
            </a:extLst>
          </p:cNvPr>
          <p:cNvPicPr>
            <a:picLocks noChangeAspect="1"/>
          </p:cNvPicPr>
          <p:nvPr/>
        </p:nvPicPr>
        <p:blipFill>
          <a:blip r:embed="rId2"/>
          <a:stretch>
            <a:fillRect/>
          </a:stretch>
        </p:blipFill>
        <p:spPr>
          <a:xfrm>
            <a:off x="6900969" y="6456219"/>
            <a:ext cx="4216400" cy="368300"/>
          </a:xfrm>
          <a:prstGeom prst="rect">
            <a:avLst/>
          </a:prstGeom>
        </p:spPr>
      </p:pic>
      <p:sp>
        <p:nvSpPr>
          <p:cNvPr id="10" name="Text Placeholder 4">
            <a:extLst>
              <a:ext uri="{FF2B5EF4-FFF2-40B4-BE49-F238E27FC236}">
                <a16:creationId xmlns:a16="http://schemas.microsoft.com/office/drawing/2014/main" id="{913CEAE3-2248-9442-9609-86B1F0053D1C}"/>
              </a:ext>
            </a:extLst>
          </p:cNvPr>
          <p:cNvSpPr>
            <a:spLocks noGrp="1"/>
          </p:cNvSpPr>
          <p:nvPr/>
        </p:nvSpPr>
        <p:spPr>
          <a:xfrm>
            <a:off x="5286374" y="1561103"/>
            <a:ext cx="6420933" cy="40798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2000" b="1" i="1" kern="1200" cap="none" spc="0" baseline="0">
                <a:solidFill>
                  <a:schemeClr val="accent1"/>
                </a:solidFill>
                <a:latin typeface="+mn-lt"/>
                <a:ea typeface="+mn-ea"/>
                <a:cs typeface="+mn-cs"/>
              </a:defRPr>
            </a:lvl1pPr>
            <a:lvl2pPr marL="457200" indent="0" algn="l" defTabSz="914400" rtl="0" eaLnBrk="1" latinLnBrk="0" hangingPunct="1">
              <a:lnSpc>
                <a:spcPct val="100000"/>
              </a:lnSpc>
              <a:spcBef>
                <a:spcPts val="300"/>
              </a:spcBef>
              <a:spcAft>
                <a:spcPts val="300"/>
              </a:spcAft>
              <a:buClr>
                <a:schemeClr val="tx2"/>
              </a:buClr>
              <a:buFont typeface="System Font Regular"/>
              <a:buNone/>
              <a:defRPr sz="1800" kern="1200" baseline="0">
                <a:solidFill>
                  <a:schemeClr val="accent2"/>
                </a:solidFill>
                <a:latin typeface="+mn-lt"/>
                <a:ea typeface="+mn-ea"/>
                <a:cs typeface="+mn-cs"/>
              </a:defRPr>
            </a:lvl2pPr>
            <a:lvl3pPr marL="914400" indent="0" algn="l" defTabSz="914400" rtl="0" eaLnBrk="1" latinLnBrk="0" hangingPunct="1">
              <a:lnSpc>
                <a:spcPct val="100000"/>
              </a:lnSpc>
              <a:spcBef>
                <a:spcPts val="200"/>
              </a:spcBef>
              <a:spcAft>
                <a:spcPts val="200"/>
              </a:spcAft>
              <a:buClr>
                <a:schemeClr val="tx2"/>
              </a:buClr>
              <a:buFont typeface="Arial" panose="020B0604020202020204" pitchFamily="34" charset="0"/>
              <a:buNone/>
              <a:defRPr sz="1600" kern="1200">
                <a:solidFill>
                  <a:schemeClr val="accent2"/>
                </a:solidFill>
                <a:latin typeface="+mn-lt"/>
                <a:ea typeface="+mn-ea"/>
                <a:cs typeface="+mn-cs"/>
              </a:defRPr>
            </a:lvl3pPr>
            <a:lvl4pPr marL="1371600" indent="0" algn="l" defTabSz="914400" rtl="0" eaLnBrk="1" latinLnBrk="0" hangingPunct="1">
              <a:lnSpc>
                <a:spcPct val="100000"/>
              </a:lnSpc>
              <a:spcBef>
                <a:spcPts val="200"/>
              </a:spcBef>
              <a:spcAft>
                <a:spcPts val="200"/>
              </a:spcAft>
              <a:buClr>
                <a:schemeClr val="tx2"/>
              </a:buClr>
              <a:buFont typeface="Arial" panose="020B0604020202020204" pitchFamily="34" charset="0"/>
              <a:buNone/>
              <a:defRPr sz="1600" kern="1200">
                <a:solidFill>
                  <a:schemeClr val="accent2"/>
                </a:solidFill>
                <a:latin typeface="+mn-lt"/>
                <a:ea typeface="+mn-ea"/>
                <a:cs typeface="+mn-cs"/>
              </a:defRPr>
            </a:lvl4pPr>
            <a:lvl5pPr marL="1828800" indent="0" algn="l" defTabSz="914400" rtl="0" eaLnBrk="1" latinLnBrk="0" hangingPunct="1">
              <a:lnSpc>
                <a:spcPct val="100000"/>
              </a:lnSpc>
              <a:spcBef>
                <a:spcPts val="200"/>
              </a:spcBef>
              <a:spcAft>
                <a:spcPts val="200"/>
              </a:spcAft>
              <a:buClr>
                <a:schemeClr val="tx2"/>
              </a:buClr>
              <a:buFont typeface="Arial" panose="020B0604020202020204" pitchFamily="34" charset="0"/>
              <a:buNone/>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According to a Study from Duke University </a:t>
            </a:r>
          </a:p>
        </p:txBody>
      </p:sp>
      <p:pic>
        <p:nvPicPr>
          <p:cNvPr id="17" name="Picture Placeholder 16" descr="A person walking in front of a building&#10;&#10;Description automatically generated">
            <a:extLst>
              <a:ext uri="{FF2B5EF4-FFF2-40B4-BE49-F238E27FC236}">
                <a16:creationId xmlns:a16="http://schemas.microsoft.com/office/drawing/2014/main" id="{BE10A95E-3487-AD4E-BF5E-23B24EBE3626}"/>
              </a:ext>
            </a:extLst>
          </p:cNvPr>
          <p:cNvPicPr>
            <a:picLocks noGrp="1" noChangeAspect="1"/>
          </p:cNvPicPr>
          <p:nvPr>
            <p:ph type="pic" sz="quarter" idx="15"/>
          </p:nvPr>
        </p:nvPicPr>
        <p:blipFill>
          <a:blip r:embed="rId3"/>
          <a:srcRect l="27458" r="27458"/>
          <a:stretch>
            <a:fillRect/>
          </a:stretch>
        </p:blipFill>
        <p:spPr/>
      </p:pic>
    </p:spTree>
    <p:extLst>
      <p:ext uri="{BB962C8B-B14F-4D97-AF65-F5344CB8AC3E}">
        <p14:creationId xmlns:p14="http://schemas.microsoft.com/office/powerpoint/2010/main" val="363495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9D49-DB10-41C8-A8FB-AB48BAB80F2B}"/>
              </a:ext>
            </a:extLst>
          </p:cNvPr>
          <p:cNvSpPr>
            <a:spLocks noGrp="1"/>
          </p:cNvSpPr>
          <p:nvPr>
            <p:ph type="title"/>
          </p:nvPr>
        </p:nvSpPr>
        <p:spPr/>
        <p:txBody>
          <a:bodyPr/>
          <a:lstStyle/>
          <a:p>
            <a:r>
              <a:rPr lang="en-US" dirty="0"/>
              <a:t>Litigation Risks</a:t>
            </a:r>
          </a:p>
        </p:txBody>
      </p:sp>
      <p:sp>
        <p:nvSpPr>
          <p:cNvPr id="3" name="Slide Number Placeholder 2">
            <a:extLst>
              <a:ext uri="{FF2B5EF4-FFF2-40B4-BE49-F238E27FC236}">
                <a16:creationId xmlns:a16="http://schemas.microsoft.com/office/drawing/2014/main" id="{5900724A-DBB3-4397-8976-99B5B117CD25}"/>
              </a:ext>
            </a:extLst>
          </p:cNvPr>
          <p:cNvSpPr>
            <a:spLocks noGrp="1"/>
          </p:cNvSpPr>
          <p:nvPr>
            <p:ph type="sldNum" sz="quarter" idx="10"/>
          </p:nvPr>
        </p:nvSpPr>
        <p:spPr/>
        <p:txBody>
          <a:bodyPr/>
          <a:lstStyle/>
          <a:p>
            <a:r>
              <a:rPr lang="en-US"/>
              <a:t>PG </a:t>
            </a:r>
            <a:fld id="{82E5F845-5360-AC48-894D-E3ACF0C39174}" type="slidenum">
              <a:rPr lang="en-US" smtClean="0"/>
              <a:pPr/>
              <a:t>9</a:t>
            </a:fld>
            <a:endParaRPr lang="en-US" dirty="0"/>
          </a:p>
        </p:txBody>
      </p:sp>
      <p:sp>
        <p:nvSpPr>
          <p:cNvPr id="4" name="Footer Placeholder 3">
            <a:extLst>
              <a:ext uri="{FF2B5EF4-FFF2-40B4-BE49-F238E27FC236}">
                <a16:creationId xmlns:a16="http://schemas.microsoft.com/office/drawing/2014/main" id="{A79354BA-E6B2-4C30-A346-A8C4C4E32D47}"/>
              </a:ext>
            </a:extLst>
          </p:cNvPr>
          <p:cNvSpPr>
            <a:spLocks noGrp="1"/>
          </p:cNvSpPr>
          <p:nvPr>
            <p:ph type="ftr" sz="quarter" idx="11"/>
          </p:nvPr>
        </p:nvSpPr>
        <p:spPr/>
        <p:txBody>
          <a:bodyPr/>
          <a:lstStyle/>
          <a:p>
            <a:r>
              <a:rPr lang="en-US" dirty="0"/>
              <a:t>© KPA 2020. ALL RIGHTS RESERVED. </a:t>
            </a:r>
          </a:p>
        </p:txBody>
      </p:sp>
      <p:sp>
        <p:nvSpPr>
          <p:cNvPr id="5" name="Text Placeholder 4">
            <a:extLst>
              <a:ext uri="{FF2B5EF4-FFF2-40B4-BE49-F238E27FC236}">
                <a16:creationId xmlns:a16="http://schemas.microsoft.com/office/drawing/2014/main" id="{A141DC5A-79DE-4974-906B-D8C58B3AF6B3}"/>
              </a:ext>
            </a:extLst>
          </p:cNvPr>
          <p:cNvSpPr>
            <a:spLocks noGrp="1"/>
          </p:cNvSpPr>
          <p:nvPr>
            <p:ph type="body" sz="quarter" idx="13"/>
          </p:nvPr>
        </p:nvSpPr>
        <p:spPr/>
        <p:txBody>
          <a:bodyPr>
            <a:noAutofit/>
          </a:bodyPr>
          <a:lstStyle/>
          <a:p>
            <a:r>
              <a:rPr lang="en-US" i="0" dirty="0"/>
              <a:t>Number of cases that were a direct result of the COVID-19 pandemic and are traditional employee vs. employer cases </a:t>
            </a:r>
            <a:endParaRPr lang="en-US" dirty="0"/>
          </a:p>
        </p:txBody>
      </p:sp>
      <p:pic>
        <p:nvPicPr>
          <p:cNvPr id="11" name="Picture 10" descr="A screenshot of a cell phone&#10;&#10;Description automatically generated">
            <a:extLst>
              <a:ext uri="{FF2B5EF4-FFF2-40B4-BE49-F238E27FC236}">
                <a16:creationId xmlns:a16="http://schemas.microsoft.com/office/drawing/2014/main" id="{DB94AE70-1C2B-3A48-A735-23856DB89814}"/>
              </a:ext>
            </a:extLst>
          </p:cNvPr>
          <p:cNvPicPr>
            <a:picLocks noChangeAspect="1"/>
          </p:cNvPicPr>
          <p:nvPr/>
        </p:nvPicPr>
        <p:blipFill>
          <a:blip r:embed="rId2"/>
          <a:stretch>
            <a:fillRect/>
          </a:stretch>
        </p:blipFill>
        <p:spPr>
          <a:xfrm>
            <a:off x="1791494" y="1575434"/>
            <a:ext cx="8505446" cy="4743421"/>
          </a:xfrm>
          <a:prstGeom prst="rect">
            <a:avLst/>
          </a:prstGeom>
        </p:spPr>
      </p:pic>
    </p:spTree>
    <p:extLst>
      <p:ext uri="{BB962C8B-B14F-4D97-AF65-F5344CB8AC3E}">
        <p14:creationId xmlns:p14="http://schemas.microsoft.com/office/powerpoint/2010/main" val="258060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PA Template 11/19 R3.0">
  <a:themeElements>
    <a:clrScheme name="Custom 111">
      <a:dk1>
        <a:srgbClr val="000000"/>
      </a:dk1>
      <a:lt1>
        <a:srgbClr val="FFFFFF"/>
      </a:lt1>
      <a:dk2>
        <a:srgbClr val="003A40"/>
      </a:dk2>
      <a:lt2>
        <a:srgbClr val="E0E0E0"/>
      </a:lt2>
      <a:accent1>
        <a:srgbClr val="2A5C65"/>
      </a:accent1>
      <a:accent2>
        <a:srgbClr val="37AB68"/>
      </a:accent2>
      <a:accent3>
        <a:srgbClr val="95D3E9"/>
      </a:accent3>
      <a:accent4>
        <a:srgbClr val="005CB9"/>
      </a:accent4>
      <a:accent5>
        <a:srgbClr val="8A1A9B"/>
      </a:accent5>
      <a:accent6>
        <a:srgbClr val="FF5C34"/>
      </a:accent6>
      <a:hlink>
        <a:srgbClr val="7E4FDF"/>
      </a:hlink>
      <a:folHlink>
        <a:srgbClr val="0031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PA Template 11/19 R3.0">
  <a:themeElements>
    <a:clrScheme name="Custom 111">
      <a:dk1>
        <a:srgbClr val="000000"/>
      </a:dk1>
      <a:lt1>
        <a:srgbClr val="FFFFFF"/>
      </a:lt1>
      <a:dk2>
        <a:srgbClr val="003A40"/>
      </a:dk2>
      <a:lt2>
        <a:srgbClr val="E0E0E0"/>
      </a:lt2>
      <a:accent1>
        <a:srgbClr val="2A5C65"/>
      </a:accent1>
      <a:accent2>
        <a:srgbClr val="37AB68"/>
      </a:accent2>
      <a:accent3>
        <a:srgbClr val="95D3E9"/>
      </a:accent3>
      <a:accent4>
        <a:srgbClr val="005CB9"/>
      </a:accent4>
      <a:accent5>
        <a:srgbClr val="8A1A9B"/>
      </a:accent5>
      <a:accent6>
        <a:srgbClr val="FF5C34"/>
      </a:accent6>
      <a:hlink>
        <a:srgbClr val="7E4FDF"/>
      </a:hlink>
      <a:folHlink>
        <a:srgbClr val="0031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PA Template 11/19 R3.0">
  <a:themeElements>
    <a:clrScheme name="Custom 111">
      <a:dk1>
        <a:srgbClr val="000000"/>
      </a:dk1>
      <a:lt1>
        <a:srgbClr val="FFFFFF"/>
      </a:lt1>
      <a:dk2>
        <a:srgbClr val="003A40"/>
      </a:dk2>
      <a:lt2>
        <a:srgbClr val="E0E0E0"/>
      </a:lt2>
      <a:accent1>
        <a:srgbClr val="2A5C65"/>
      </a:accent1>
      <a:accent2>
        <a:srgbClr val="37AB68"/>
      </a:accent2>
      <a:accent3>
        <a:srgbClr val="95D3E9"/>
      </a:accent3>
      <a:accent4>
        <a:srgbClr val="005CB9"/>
      </a:accent4>
      <a:accent5>
        <a:srgbClr val="8A1A9B"/>
      </a:accent5>
      <a:accent6>
        <a:srgbClr val="FF5C34"/>
      </a:accent6>
      <a:hlink>
        <a:srgbClr val="7E4FDF"/>
      </a:hlink>
      <a:folHlink>
        <a:srgbClr val="0031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KPA Template 11/19 R3.0">
  <a:themeElements>
    <a:clrScheme name="Custom 111">
      <a:dk1>
        <a:srgbClr val="000000"/>
      </a:dk1>
      <a:lt1>
        <a:srgbClr val="FFFFFF"/>
      </a:lt1>
      <a:dk2>
        <a:srgbClr val="003A40"/>
      </a:dk2>
      <a:lt2>
        <a:srgbClr val="E0E0E0"/>
      </a:lt2>
      <a:accent1>
        <a:srgbClr val="2A5C65"/>
      </a:accent1>
      <a:accent2>
        <a:srgbClr val="37AB68"/>
      </a:accent2>
      <a:accent3>
        <a:srgbClr val="95D3E9"/>
      </a:accent3>
      <a:accent4>
        <a:srgbClr val="005CB9"/>
      </a:accent4>
      <a:accent5>
        <a:srgbClr val="8A1A9B"/>
      </a:accent5>
      <a:accent6>
        <a:srgbClr val="FF5C34"/>
      </a:accent6>
      <a:hlink>
        <a:srgbClr val="7E4FDF"/>
      </a:hlink>
      <a:folHlink>
        <a:srgbClr val="0031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12040</TotalTime>
  <Words>1690</Words>
  <Application>Microsoft Office PowerPoint</Application>
  <PresentationFormat>Widescreen</PresentationFormat>
  <Paragraphs>257</Paragraphs>
  <Slides>40</Slides>
  <Notes>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40</vt:i4>
      </vt:variant>
    </vt:vector>
  </HeadingPairs>
  <TitlesOfParts>
    <vt:vector size="48" baseType="lpstr">
      <vt:lpstr>Arial</vt:lpstr>
      <vt:lpstr>Calibri</vt:lpstr>
      <vt:lpstr>Open Sans</vt:lpstr>
      <vt:lpstr>System Font Regular</vt:lpstr>
      <vt:lpstr>KPA Template 11/19 R3.0</vt:lpstr>
      <vt:lpstr>1_KPA Template 11/19 R3.0</vt:lpstr>
      <vt:lpstr>2_KPA Template 11/19 R3.0</vt:lpstr>
      <vt:lpstr>3_KPA Template 11/19 R3.0</vt:lpstr>
      <vt:lpstr>California &amp; COVID-19 - The Latest Challenges, Gotchas &amp; How to Protect Your Dealership </vt:lpstr>
      <vt:lpstr>About KPA</vt:lpstr>
      <vt:lpstr>Meet Your Speaker</vt:lpstr>
      <vt:lpstr>PowerPoint Presentation</vt:lpstr>
      <vt:lpstr>PowerPoint Presentation</vt:lpstr>
      <vt:lpstr>COVID-19 Risks Areas  </vt:lpstr>
      <vt:lpstr>OSHA Enforcement Driven By Employee Complaints</vt:lpstr>
      <vt:lpstr>OSHA Understands the Power of Shame</vt:lpstr>
      <vt:lpstr>Litigation Risks</vt:lpstr>
      <vt:lpstr>New Processes, New Compliance Risks</vt:lpstr>
      <vt:lpstr>New Processes, New Compliance Risks</vt:lpstr>
      <vt:lpstr>Staying on Top of COVID-19 Recommendations </vt:lpstr>
      <vt:lpstr>The Bigger Picture </vt:lpstr>
      <vt:lpstr>COVID-19 Risk Mitigation Strategies </vt:lpstr>
      <vt:lpstr>Elements of an Effective Compliance Program</vt:lpstr>
      <vt:lpstr> OSHA Recordable   Document Request</vt:lpstr>
      <vt:lpstr>Establish a Pandemic Response Team </vt:lpstr>
      <vt:lpstr>OSHA Compliance Updates</vt:lpstr>
      <vt:lpstr>Develop Written COVID-19 Policies </vt:lpstr>
      <vt:lpstr>OSHA Compliance Updates</vt:lpstr>
      <vt:lpstr>Embrace Online Training &amp; Electronic Signatures </vt:lpstr>
      <vt:lpstr>Train Your Employees on COVID-19 Safety</vt:lpstr>
      <vt:lpstr>Train Your Employees on COVID-19 Safety</vt:lpstr>
      <vt:lpstr>Train Your Employees on COVID-19 Safety</vt:lpstr>
      <vt:lpstr>Train Your Employees on COVID-19 Safety</vt:lpstr>
      <vt:lpstr>Train Your Employees on COVID-19 Safety</vt:lpstr>
      <vt:lpstr>Train Your Employees on COVID-19 Safety</vt:lpstr>
      <vt:lpstr>Train Your Employees on COVID-19 Safety</vt:lpstr>
      <vt:lpstr>Train Your Employees on COVID-19 Safety</vt:lpstr>
      <vt:lpstr>Train Your Employees on COVID-19 Safety</vt:lpstr>
      <vt:lpstr>Train Your Employees on COVID-19 Safety</vt:lpstr>
      <vt:lpstr>Workplace Risk Assessment</vt:lpstr>
      <vt:lpstr>PPE</vt:lpstr>
      <vt:lpstr>Implement Engineering Controls </vt:lpstr>
      <vt:lpstr>Implement Administrative Control</vt:lpstr>
      <vt:lpstr>Audit Everything</vt:lpstr>
      <vt:lpstr>One System to  Manage it All </vt:lpstr>
      <vt:lpstr>KPA’s COVID-19 Safety Program</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Dealerships can Protect Employees, Customers and Your Reputation</dc:title>
  <dc:creator>Adrienne Peake</dc:creator>
  <cp:lastModifiedBy>Jonica Smith</cp:lastModifiedBy>
  <cp:revision>84</cp:revision>
  <dcterms:created xsi:type="dcterms:W3CDTF">2020-06-17T22:07:30Z</dcterms:created>
  <dcterms:modified xsi:type="dcterms:W3CDTF">2020-09-23T17:32:51Z</dcterms:modified>
</cp:coreProperties>
</file>