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72" r:id="rId2"/>
    <p:sldMasterId id="2147483785" r:id="rId3"/>
  </p:sldMasterIdLst>
  <p:notesMasterIdLst>
    <p:notesMasterId r:id="rId18"/>
  </p:notesMasterIdLst>
  <p:handoutMasterIdLst>
    <p:handoutMasterId r:id="rId19"/>
  </p:handoutMasterIdLst>
  <p:sldIdLst>
    <p:sldId id="300" r:id="rId4"/>
    <p:sldId id="468" r:id="rId5"/>
    <p:sldId id="364" r:id="rId6"/>
    <p:sldId id="400" r:id="rId7"/>
    <p:sldId id="438" r:id="rId8"/>
    <p:sldId id="440" r:id="rId9"/>
    <p:sldId id="441" r:id="rId10"/>
    <p:sldId id="406" r:id="rId11"/>
    <p:sldId id="458" r:id="rId12"/>
    <p:sldId id="408" r:id="rId13"/>
    <p:sldId id="470" r:id="rId14"/>
    <p:sldId id="471" r:id="rId15"/>
    <p:sldId id="428" r:id="rId16"/>
    <p:sldId id="429" r:id="rId17"/>
  </p:sldIdLst>
  <p:sldSz cx="18291175" cy="10290175"/>
  <p:notesSz cx="6858000" cy="9144000"/>
  <p:defaultTextStyle>
    <a:defPPr>
      <a:defRPr lang="en-US"/>
    </a:defPPr>
    <a:lvl1pPr algn="l" defTabSz="1373188" rtl="0" eaLnBrk="0" fontAlgn="base" hangingPunct="0">
      <a:spcBef>
        <a:spcPct val="0"/>
      </a:spcBef>
      <a:spcAft>
        <a:spcPct val="0"/>
      </a:spcAft>
      <a:defRPr sz="2900" kern="1200">
        <a:solidFill>
          <a:schemeClr val="tx1"/>
        </a:solidFill>
        <a:latin typeface="Arial" panose="020B0604020202020204" pitchFamily="34" charset="0"/>
        <a:ea typeface="ＭＳ Ｐゴシック" panose="020B0600070205080204" pitchFamily="34" charset="-128"/>
        <a:cs typeface="+mn-cs"/>
      </a:defRPr>
    </a:lvl1pPr>
    <a:lvl2pPr marL="685800" indent="-228600" algn="l" defTabSz="1373188" rtl="0" eaLnBrk="0" fontAlgn="base" hangingPunct="0">
      <a:spcBef>
        <a:spcPct val="0"/>
      </a:spcBef>
      <a:spcAft>
        <a:spcPct val="0"/>
      </a:spcAft>
      <a:defRPr sz="2900" kern="1200">
        <a:solidFill>
          <a:schemeClr val="tx1"/>
        </a:solidFill>
        <a:latin typeface="Arial" panose="020B0604020202020204" pitchFamily="34" charset="0"/>
        <a:ea typeface="ＭＳ Ｐゴシック" panose="020B0600070205080204" pitchFamily="34" charset="-128"/>
        <a:cs typeface="+mn-cs"/>
      </a:defRPr>
    </a:lvl2pPr>
    <a:lvl3pPr marL="1373188" indent="-458788" algn="l" defTabSz="1373188" rtl="0" eaLnBrk="0" fontAlgn="base" hangingPunct="0">
      <a:spcBef>
        <a:spcPct val="0"/>
      </a:spcBef>
      <a:spcAft>
        <a:spcPct val="0"/>
      </a:spcAft>
      <a:defRPr sz="2900" kern="1200">
        <a:solidFill>
          <a:schemeClr val="tx1"/>
        </a:solidFill>
        <a:latin typeface="Arial" panose="020B0604020202020204" pitchFamily="34" charset="0"/>
        <a:ea typeface="ＭＳ Ｐゴシック" panose="020B0600070205080204" pitchFamily="34" charset="-128"/>
        <a:cs typeface="+mn-cs"/>
      </a:defRPr>
    </a:lvl3pPr>
    <a:lvl4pPr marL="2060575" indent="-688975" algn="l" defTabSz="1373188" rtl="0" eaLnBrk="0" fontAlgn="base" hangingPunct="0">
      <a:spcBef>
        <a:spcPct val="0"/>
      </a:spcBef>
      <a:spcAft>
        <a:spcPct val="0"/>
      </a:spcAft>
      <a:defRPr sz="2900" kern="1200">
        <a:solidFill>
          <a:schemeClr val="tx1"/>
        </a:solidFill>
        <a:latin typeface="Arial" panose="020B0604020202020204" pitchFamily="34" charset="0"/>
        <a:ea typeface="ＭＳ Ｐゴシック" panose="020B0600070205080204" pitchFamily="34" charset="-128"/>
        <a:cs typeface="+mn-cs"/>
      </a:defRPr>
    </a:lvl4pPr>
    <a:lvl5pPr marL="2746375" indent="-917575" algn="l" defTabSz="1373188" rtl="0" eaLnBrk="0" fontAlgn="base" hangingPunct="0">
      <a:spcBef>
        <a:spcPct val="0"/>
      </a:spcBef>
      <a:spcAft>
        <a:spcPct val="0"/>
      </a:spcAft>
      <a:defRPr sz="29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9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9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9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9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55">
          <p15:clr>
            <a:srgbClr val="A4A3A4"/>
          </p15:clr>
        </p15:guide>
        <p15:guide id="2" pos="10538">
          <p15:clr>
            <a:srgbClr val="A4A3A4"/>
          </p15:clr>
        </p15:guide>
        <p15:guide id="3" pos="9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Nor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83045" autoAdjust="0"/>
  </p:normalViewPr>
  <p:slideViewPr>
    <p:cSldViewPr snapToGrid="0">
      <p:cViewPr varScale="1">
        <p:scale>
          <a:sx n="41" d="100"/>
          <a:sy n="41" d="100"/>
        </p:scale>
        <p:origin x="1338" y="42"/>
      </p:cViewPr>
      <p:guideLst>
        <p:guide orient="horz" pos="855"/>
        <p:guide pos="10538"/>
        <p:guide pos="9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3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50DAF5-91D1-3A9C-B993-FDA7F90E74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73883"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A1DB06F-84EB-1217-9B67-CFCD4B1AF52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8E552162-6EA6-EA42-A313-245C0D9311AA}" type="datetime1">
              <a:rPr lang="en-US" altLang="en-US"/>
              <a:pPr>
                <a:defRPr/>
              </a:pPr>
              <a:t>5/19/2022</a:t>
            </a:fld>
            <a:endParaRPr lang="en-US" altLang="en-US"/>
          </a:p>
        </p:txBody>
      </p:sp>
      <p:sp>
        <p:nvSpPr>
          <p:cNvPr id="4" name="Footer Placeholder 3">
            <a:extLst>
              <a:ext uri="{FF2B5EF4-FFF2-40B4-BE49-F238E27FC236}">
                <a16:creationId xmlns:a16="http://schemas.microsoft.com/office/drawing/2014/main" id="{BAFF18E0-8AD0-5398-5151-F43C74F4DE6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373883"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F91D0EC-7C88-5743-7095-35B9D8196D4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831D2B-F415-7445-BB4E-5F4E4EEDE2C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415009-E53B-620F-80DC-EE67AB89C7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73883"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1561CA1-3E95-4722-28A6-ADCFBB7271A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9F703982-4A3F-A24E-A892-4FA3F2DD3A69}" type="datetime1">
              <a:rPr lang="en-US" altLang="en-US"/>
              <a:pPr>
                <a:defRPr/>
              </a:pPr>
              <a:t>5/19/2022</a:t>
            </a:fld>
            <a:endParaRPr lang="en-US" altLang="en-US"/>
          </a:p>
        </p:txBody>
      </p:sp>
      <p:sp>
        <p:nvSpPr>
          <p:cNvPr id="4" name="Slide Image Placeholder 3">
            <a:extLst>
              <a:ext uri="{FF2B5EF4-FFF2-40B4-BE49-F238E27FC236}">
                <a16:creationId xmlns:a16="http://schemas.microsoft.com/office/drawing/2014/main" id="{332AF881-4B4E-790D-A428-014AB4A36393}"/>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B292EC6-C79D-18D3-C0B1-3A6228DD381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964A43-BB49-CB8D-5710-8D3429182E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73883"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055450F-E3A4-2B29-5B13-84C333DEB7F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CC7C021-FBB9-CD44-8EFF-9C300E1F11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defTabSz="1373188" rtl="0" eaLnBrk="0" fontAlgn="base" hangingPunct="0">
      <a:spcBef>
        <a:spcPct val="30000"/>
      </a:spcBef>
      <a:spcAft>
        <a:spcPct val="0"/>
      </a:spcAft>
      <a:defRPr kern="1200">
        <a:solidFill>
          <a:schemeClr val="tx1"/>
        </a:solidFill>
        <a:latin typeface="+mn-lt"/>
        <a:ea typeface="ＭＳ Ｐゴシック" panose="020B0600070205080204" pitchFamily="34" charset="-128"/>
        <a:cs typeface="ＭＳ Ｐゴシック" charset="0"/>
      </a:defRPr>
    </a:lvl1pPr>
    <a:lvl2pPr marL="685800" algn="l" defTabSz="1373188" rtl="0" eaLnBrk="0" fontAlgn="base" hangingPunct="0">
      <a:spcBef>
        <a:spcPct val="30000"/>
      </a:spcBef>
      <a:spcAft>
        <a:spcPct val="0"/>
      </a:spcAft>
      <a:defRPr kern="1200">
        <a:solidFill>
          <a:schemeClr val="tx1"/>
        </a:solidFill>
        <a:latin typeface="+mn-lt"/>
        <a:ea typeface="ＭＳ Ｐゴシック" panose="020B0600070205080204" pitchFamily="34" charset="-128"/>
        <a:cs typeface="+mn-cs"/>
      </a:defRPr>
    </a:lvl2pPr>
    <a:lvl3pPr marL="1373188" algn="l" defTabSz="1373188" rtl="0" eaLnBrk="0" fontAlgn="base" hangingPunct="0">
      <a:spcBef>
        <a:spcPct val="30000"/>
      </a:spcBef>
      <a:spcAft>
        <a:spcPct val="0"/>
      </a:spcAft>
      <a:defRPr kern="1200">
        <a:solidFill>
          <a:schemeClr val="tx1"/>
        </a:solidFill>
        <a:latin typeface="+mn-lt"/>
        <a:ea typeface="ＭＳ Ｐゴシック" panose="020B0600070205080204" pitchFamily="34" charset="-128"/>
        <a:cs typeface="+mn-cs"/>
      </a:defRPr>
    </a:lvl3pPr>
    <a:lvl4pPr marL="2060575" algn="l" defTabSz="1373188" rtl="0" eaLnBrk="0" fontAlgn="base" hangingPunct="0">
      <a:spcBef>
        <a:spcPct val="30000"/>
      </a:spcBef>
      <a:spcAft>
        <a:spcPct val="0"/>
      </a:spcAft>
      <a:defRPr kern="1200">
        <a:solidFill>
          <a:schemeClr val="tx1"/>
        </a:solidFill>
        <a:latin typeface="+mn-lt"/>
        <a:ea typeface="ＭＳ Ｐゴシック" panose="020B0600070205080204" pitchFamily="34" charset="-128"/>
        <a:cs typeface="+mn-cs"/>
      </a:defRPr>
    </a:lvl4pPr>
    <a:lvl5pPr marL="2746375" algn="l" defTabSz="1373188" rtl="0" eaLnBrk="0" fontAlgn="base" hangingPunct="0">
      <a:spcBef>
        <a:spcPct val="30000"/>
      </a:spcBef>
      <a:spcAft>
        <a:spcPct val="0"/>
      </a:spcAft>
      <a:defRPr kern="1200">
        <a:solidFill>
          <a:schemeClr val="tx1"/>
        </a:solidFill>
        <a:latin typeface="+mn-lt"/>
        <a:ea typeface="ＭＳ Ｐゴシック" panose="020B0600070205080204" pitchFamily="34" charset="-128"/>
        <a:cs typeface="+mn-cs"/>
      </a:defRPr>
    </a:lvl5pPr>
    <a:lvl6pPr marL="3434706" algn="l" defTabSz="1373883" rtl="0" eaLnBrk="1" latinLnBrk="0" hangingPunct="1">
      <a:defRPr sz="1800" kern="1200">
        <a:solidFill>
          <a:schemeClr val="tx1"/>
        </a:solidFill>
        <a:latin typeface="+mn-lt"/>
        <a:ea typeface="+mn-ea"/>
        <a:cs typeface="+mn-cs"/>
      </a:defRPr>
    </a:lvl6pPr>
    <a:lvl7pPr marL="4121648" algn="l" defTabSz="1373883" rtl="0" eaLnBrk="1" latinLnBrk="0" hangingPunct="1">
      <a:defRPr sz="1800" kern="1200">
        <a:solidFill>
          <a:schemeClr val="tx1"/>
        </a:solidFill>
        <a:latin typeface="+mn-lt"/>
        <a:ea typeface="+mn-ea"/>
        <a:cs typeface="+mn-cs"/>
      </a:defRPr>
    </a:lvl7pPr>
    <a:lvl8pPr marL="4808587" algn="l" defTabSz="1373883" rtl="0" eaLnBrk="1" latinLnBrk="0" hangingPunct="1">
      <a:defRPr sz="1800" kern="1200">
        <a:solidFill>
          <a:schemeClr val="tx1"/>
        </a:solidFill>
        <a:latin typeface="+mn-lt"/>
        <a:ea typeface="+mn-ea"/>
        <a:cs typeface="+mn-cs"/>
      </a:defRPr>
    </a:lvl8pPr>
    <a:lvl9pPr marL="5495529" algn="l" defTabSz="1373883"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BCE7C8E-BA6A-055E-5571-6733D1EF9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DC8DE4E-0C26-C3F4-8485-641D79EF65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26AA7B5-22BC-54DA-D081-303C7468F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1A6031F-B589-2E65-7558-9144011770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062C64D-1808-CA21-7F15-9898DC807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DC5BCAC-8F29-9304-E1A6-40C941E78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7CDAC2E-CBB2-3EA2-E872-330FE6658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494E014-098B-6A0F-778A-A28F28B46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37DAEDB-730D-2023-364E-CCEC6D321C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8026CE1-7D13-9BCF-6569-B65B9CB170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E7AFB52-1B0C-21CC-2FB9-D9E6D0BF3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07706F-A75B-DF93-BAB4-1B5D2AB73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F133EFF-53BF-E9BA-9AAD-0B4D0340BC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EBBFEA2-483E-7BC2-12FF-4C638A11B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50C2119-F944-F949-DBBC-A00CB13B2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8656690-2111-9BD3-EF36-B73ECC3E33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B1B0FEC-0B91-9C03-7CE8-C3ED1E5D8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A5F6FCC-B90A-26A7-F262-2B9941D8E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2854" y="3196625"/>
            <a:ext cx="15545468" cy="2205718"/>
          </a:xfrm>
        </p:spPr>
        <p:txBody>
          <a:bodyPr/>
          <a:lstStyle>
            <a:lvl1pPr>
              <a:defRPr/>
            </a:lvl1pPr>
          </a:lstStyle>
          <a:p>
            <a:r>
              <a:rPr lang="en-US"/>
              <a:t>Click to edit Master title style</a:t>
            </a:r>
            <a:endParaRPr lang="en-US" dirty="0"/>
          </a:p>
        </p:txBody>
      </p:sp>
      <p:sp>
        <p:nvSpPr>
          <p:cNvPr id="3" name="Subtitle 2"/>
          <p:cNvSpPr>
            <a:spLocks noGrp="1"/>
          </p:cNvSpPr>
          <p:nvPr>
            <p:ph type="subTitle" idx="1"/>
          </p:nvPr>
        </p:nvSpPr>
        <p:spPr>
          <a:xfrm>
            <a:off x="2743319" y="5831099"/>
            <a:ext cx="12804537" cy="2629711"/>
          </a:xfrm>
        </p:spPr>
        <p:txBody>
          <a:bodyPr/>
          <a:lstStyle>
            <a:lvl1pPr marL="0" indent="0" algn="ctr">
              <a:buNone/>
              <a:defRPr>
                <a:solidFill>
                  <a:schemeClr val="tx1">
                    <a:tint val="75000"/>
                  </a:schemeClr>
                </a:solidFill>
              </a:defRPr>
            </a:lvl1pPr>
            <a:lvl2pPr marL="687034" indent="0" algn="ctr">
              <a:buNone/>
              <a:defRPr>
                <a:solidFill>
                  <a:schemeClr val="tx1">
                    <a:tint val="75000"/>
                  </a:schemeClr>
                </a:solidFill>
              </a:defRPr>
            </a:lvl2pPr>
            <a:lvl3pPr marL="1374069" indent="0" algn="ctr">
              <a:buNone/>
              <a:defRPr>
                <a:solidFill>
                  <a:schemeClr val="tx1">
                    <a:tint val="75000"/>
                  </a:schemeClr>
                </a:solidFill>
              </a:defRPr>
            </a:lvl3pPr>
            <a:lvl4pPr marL="2061103" indent="0" algn="ctr">
              <a:buNone/>
              <a:defRPr>
                <a:solidFill>
                  <a:schemeClr val="tx1">
                    <a:tint val="75000"/>
                  </a:schemeClr>
                </a:solidFill>
              </a:defRPr>
            </a:lvl4pPr>
            <a:lvl5pPr marL="2748138" indent="0" algn="ctr">
              <a:buNone/>
              <a:defRPr>
                <a:solidFill>
                  <a:schemeClr val="tx1">
                    <a:tint val="75000"/>
                  </a:schemeClr>
                </a:solidFill>
              </a:defRPr>
            </a:lvl5pPr>
            <a:lvl6pPr marL="3435172" indent="0" algn="ctr">
              <a:buNone/>
              <a:defRPr>
                <a:solidFill>
                  <a:schemeClr val="tx1">
                    <a:tint val="75000"/>
                  </a:schemeClr>
                </a:solidFill>
              </a:defRPr>
            </a:lvl6pPr>
            <a:lvl7pPr marL="4122207" indent="0" algn="ctr">
              <a:buNone/>
              <a:defRPr>
                <a:solidFill>
                  <a:schemeClr val="tx1">
                    <a:tint val="75000"/>
                  </a:schemeClr>
                </a:solidFill>
              </a:defRPr>
            </a:lvl7pPr>
            <a:lvl8pPr marL="4809241" indent="0" algn="ctr">
              <a:buNone/>
              <a:defRPr>
                <a:solidFill>
                  <a:schemeClr val="tx1">
                    <a:tint val="75000"/>
                  </a:schemeClr>
                </a:solidFill>
              </a:defRPr>
            </a:lvl8pPr>
            <a:lvl9pPr marL="54962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1C07345-D35F-1041-86E5-573A5DFB1A50}"/>
              </a:ext>
            </a:extLst>
          </p:cNvPr>
          <p:cNvSpPr>
            <a:spLocks noGrp="1"/>
          </p:cNvSpPr>
          <p:nvPr>
            <p:ph type="dt" sz="half" idx="10"/>
          </p:nvPr>
        </p:nvSpPr>
        <p:spPr/>
        <p:txBody>
          <a:bodyPr wrap="square" numCol="1" anchorCtr="0" compatLnSpc="1">
            <a:prstTxWarp prst="textNoShape">
              <a:avLst/>
            </a:prstTxWarp>
          </a:bodyPr>
          <a:lstStyle>
            <a:lvl1pPr defTabSz="1373188" fontAlgn="base">
              <a:spcBef>
                <a:spcPct val="0"/>
              </a:spcBef>
              <a:spcAft>
                <a:spcPct val="0"/>
              </a:spcAft>
              <a:defRPr>
                <a:solidFill>
                  <a:srgbClr val="898989"/>
                </a:solidFill>
                <a:ea typeface="ＭＳ Ｐゴシック" charset="-128"/>
              </a:defRPr>
            </a:lvl1pPr>
          </a:lstStyle>
          <a:p>
            <a:pPr>
              <a:defRPr/>
            </a:pPr>
            <a:fld id="{5139B116-E694-A046-AFE0-32E53CAB2058}"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08750BCC-1BC8-B654-D338-FA62D53BCBC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1126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59AB8E9-C2D1-BC5B-0574-B55CE1C80B39}"/>
              </a:ext>
            </a:extLst>
          </p:cNvPr>
          <p:cNvSpPr>
            <a:spLocks noGrp="1"/>
          </p:cNvSpPr>
          <p:nvPr>
            <p:ph type="dt" sz="half" idx="10"/>
          </p:nvPr>
        </p:nvSpPr>
        <p:spPr/>
        <p:txBody>
          <a:bodyPr/>
          <a:lstStyle>
            <a:lvl1pPr>
              <a:defRPr/>
            </a:lvl1pPr>
          </a:lstStyle>
          <a:p>
            <a:pPr>
              <a:defRPr/>
            </a:pPr>
            <a:fld id="{55426C76-3EEE-B34F-8A90-3601824529E1}" type="datetime1">
              <a:rPr lang="en-US" altLang="en-US"/>
              <a:pPr>
                <a:defRPr/>
              </a:pPr>
              <a:t>5/19/2022</a:t>
            </a:fld>
            <a:endParaRPr lang="en-US" altLang="en-US"/>
          </a:p>
        </p:txBody>
      </p:sp>
      <p:sp>
        <p:nvSpPr>
          <p:cNvPr id="4" name="Footer Placeholder 4">
            <a:extLst>
              <a:ext uri="{FF2B5EF4-FFF2-40B4-BE49-F238E27FC236}">
                <a16:creationId xmlns:a16="http://schemas.microsoft.com/office/drawing/2014/main" id="{D6FD013C-AB07-59A6-4CD8-FBFE8FE8772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E5DD42-CC88-5724-5A1C-30B511D3B567}"/>
              </a:ext>
            </a:extLst>
          </p:cNvPr>
          <p:cNvSpPr>
            <a:spLocks noGrp="1"/>
          </p:cNvSpPr>
          <p:nvPr>
            <p:ph type="sldNum" sz="quarter" idx="12"/>
          </p:nvPr>
        </p:nvSpPr>
        <p:spPr/>
        <p:txBody>
          <a:bodyPr/>
          <a:lstStyle>
            <a:lvl1pPr>
              <a:defRPr/>
            </a:lvl1pPr>
          </a:lstStyle>
          <a:p>
            <a:pPr>
              <a:defRPr/>
            </a:pPr>
            <a:fld id="{B7FDBFA1-084C-F24F-8D76-F609BEDA4DD8}" type="slidenum">
              <a:rPr lang="en-US" altLang="en-US"/>
              <a:pPr>
                <a:defRPr/>
              </a:pPr>
              <a:t>‹#›</a:t>
            </a:fld>
            <a:endParaRPr lang="en-US" altLang="en-US"/>
          </a:p>
        </p:txBody>
      </p:sp>
    </p:spTree>
    <p:extLst>
      <p:ext uri="{BB962C8B-B14F-4D97-AF65-F5344CB8AC3E}">
        <p14:creationId xmlns:p14="http://schemas.microsoft.com/office/powerpoint/2010/main" val="267288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F6E242-078C-C7B2-E2CE-0CFDC984CC23}"/>
              </a:ext>
            </a:extLst>
          </p:cNvPr>
          <p:cNvSpPr>
            <a:spLocks noGrp="1"/>
          </p:cNvSpPr>
          <p:nvPr>
            <p:ph type="dt" sz="half" idx="10"/>
          </p:nvPr>
        </p:nvSpPr>
        <p:spPr/>
        <p:txBody>
          <a:bodyPr/>
          <a:lstStyle>
            <a:lvl1pPr>
              <a:defRPr/>
            </a:lvl1pPr>
          </a:lstStyle>
          <a:p>
            <a:pPr>
              <a:defRPr/>
            </a:pPr>
            <a:fld id="{84C4A514-8C38-CC47-807F-301674DE0E87}" type="datetime1">
              <a:rPr lang="en-US" altLang="en-US"/>
              <a:pPr>
                <a:defRPr/>
              </a:pPr>
              <a:t>5/19/2022</a:t>
            </a:fld>
            <a:endParaRPr lang="en-US" altLang="en-US"/>
          </a:p>
        </p:txBody>
      </p:sp>
      <p:sp>
        <p:nvSpPr>
          <p:cNvPr id="3" name="Footer Placeholder 4">
            <a:extLst>
              <a:ext uri="{FF2B5EF4-FFF2-40B4-BE49-F238E27FC236}">
                <a16:creationId xmlns:a16="http://schemas.microsoft.com/office/drawing/2014/main" id="{97A2D6ED-0E0D-4DE4-CBE1-1324F5040F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5B5797-96B6-E08E-4019-7CBAF681FB53}"/>
              </a:ext>
            </a:extLst>
          </p:cNvPr>
          <p:cNvSpPr>
            <a:spLocks noGrp="1"/>
          </p:cNvSpPr>
          <p:nvPr>
            <p:ph type="sldNum" sz="quarter" idx="12"/>
          </p:nvPr>
        </p:nvSpPr>
        <p:spPr/>
        <p:txBody>
          <a:bodyPr/>
          <a:lstStyle>
            <a:lvl1pPr>
              <a:defRPr/>
            </a:lvl1pPr>
          </a:lstStyle>
          <a:p>
            <a:pPr>
              <a:defRPr/>
            </a:pPr>
            <a:fld id="{085263F2-3614-CD49-93DA-0E685694D8FA}" type="slidenum">
              <a:rPr lang="en-US" altLang="en-US"/>
              <a:pPr>
                <a:defRPr/>
              </a:pPr>
              <a:t>‹#›</a:t>
            </a:fld>
            <a:endParaRPr lang="en-US" altLang="en-US"/>
          </a:p>
        </p:txBody>
      </p:sp>
    </p:spTree>
    <p:extLst>
      <p:ext uri="{BB962C8B-B14F-4D97-AF65-F5344CB8AC3E}">
        <p14:creationId xmlns:p14="http://schemas.microsoft.com/office/powerpoint/2010/main" val="393615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6018213" cy="17430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151688" y="409575"/>
            <a:ext cx="10225087" cy="8782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2152650"/>
            <a:ext cx="6018213" cy="703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A9F400-55AF-0987-53CC-D095107FEDF8}"/>
              </a:ext>
            </a:extLst>
          </p:cNvPr>
          <p:cNvSpPr>
            <a:spLocks noGrp="1"/>
          </p:cNvSpPr>
          <p:nvPr>
            <p:ph type="dt" sz="half" idx="10"/>
          </p:nvPr>
        </p:nvSpPr>
        <p:spPr/>
        <p:txBody>
          <a:bodyPr/>
          <a:lstStyle>
            <a:lvl1pPr>
              <a:defRPr/>
            </a:lvl1pPr>
          </a:lstStyle>
          <a:p>
            <a:pPr>
              <a:defRPr/>
            </a:pPr>
            <a:fld id="{466DCF55-F6B6-9A42-A6F5-8A5E6F26C84E}"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05A2AC40-6A2E-B05D-C5B2-B6E8D6845C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9B4CD0-B0B8-5C9D-0C64-47A9AC735C01}"/>
              </a:ext>
            </a:extLst>
          </p:cNvPr>
          <p:cNvSpPr>
            <a:spLocks noGrp="1"/>
          </p:cNvSpPr>
          <p:nvPr>
            <p:ph type="sldNum" sz="quarter" idx="12"/>
          </p:nvPr>
        </p:nvSpPr>
        <p:spPr/>
        <p:txBody>
          <a:bodyPr/>
          <a:lstStyle>
            <a:lvl1pPr>
              <a:defRPr/>
            </a:lvl1pPr>
          </a:lstStyle>
          <a:p>
            <a:pPr>
              <a:defRPr/>
            </a:pPr>
            <a:fld id="{A07D88ED-0585-6649-B779-5888B84EFF95}" type="slidenum">
              <a:rPr lang="en-US" altLang="en-US"/>
              <a:pPr>
                <a:defRPr/>
              </a:pPr>
              <a:t>‹#›</a:t>
            </a:fld>
            <a:endParaRPr lang="en-US" altLang="en-US"/>
          </a:p>
        </p:txBody>
      </p:sp>
    </p:spTree>
    <p:extLst>
      <p:ext uri="{BB962C8B-B14F-4D97-AF65-F5344CB8AC3E}">
        <p14:creationId xmlns:p14="http://schemas.microsoft.com/office/powerpoint/2010/main" val="3343256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2488"/>
            <a:ext cx="10975975" cy="8509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84575" y="919163"/>
            <a:ext cx="10975975" cy="61737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584575" y="8053388"/>
            <a:ext cx="10975975" cy="1208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C02ED5-DB12-75B9-3E52-F474BEE3065D}"/>
              </a:ext>
            </a:extLst>
          </p:cNvPr>
          <p:cNvSpPr>
            <a:spLocks noGrp="1"/>
          </p:cNvSpPr>
          <p:nvPr>
            <p:ph type="dt" sz="half" idx="10"/>
          </p:nvPr>
        </p:nvSpPr>
        <p:spPr/>
        <p:txBody>
          <a:bodyPr/>
          <a:lstStyle>
            <a:lvl1pPr>
              <a:defRPr/>
            </a:lvl1pPr>
          </a:lstStyle>
          <a:p>
            <a:pPr>
              <a:defRPr/>
            </a:pPr>
            <a:fld id="{3E4EDD5F-E1F2-1D49-ACD9-66E5F53B89FB}"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3977503D-9ED7-4D86-469B-FADD8E9E79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C6005E-CB91-A843-2602-8DC96E95640C}"/>
              </a:ext>
            </a:extLst>
          </p:cNvPr>
          <p:cNvSpPr>
            <a:spLocks noGrp="1"/>
          </p:cNvSpPr>
          <p:nvPr>
            <p:ph type="sldNum" sz="quarter" idx="12"/>
          </p:nvPr>
        </p:nvSpPr>
        <p:spPr/>
        <p:txBody>
          <a:bodyPr/>
          <a:lstStyle>
            <a:lvl1pPr>
              <a:defRPr/>
            </a:lvl1pPr>
          </a:lstStyle>
          <a:p>
            <a:pPr>
              <a:defRPr/>
            </a:pPr>
            <a:fld id="{1DD5F74C-CA64-E745-9FC0-10BA0993CF6E}" type="slidenum">
              <a:rPr lang="en-US" altLang="en-US"/>
              <a:pPr>
                <a:defRPr/>
              </a:pPr>
              <a:t>‹#›</a:t>
            </a:fld>
            <a:endParaRPr lang="en-US" altLang="en-US"/>
          </a:p>
        </p:txBody>
      </p:sp>
    </p:spTree>
    <p:extLst>
      <p:ext uri="{BB962C8B-B14F-4D97-AF65-F5344CB8AC3E}">
        <p14:creationId xmlns:p14="http://schemas.microsoft.com/office/powerpoint/2010/main" val="4201811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0B80E-7C0F-7A35-A68C-D88A822745F6}"/>
              </a:ext>
            </a:extLst>
          </p:cNvPr>
          <p:cNvSpPr>
            <a:spLocks noGrp="1"/>
          </p:cNvSpPr>
          <p:nvPr>
            <p:ph type="dt" sz="half" idx="10"/>
          </p:nvPr>
        </p:nvSpPr>
        <p:spPr/>
        <p:txBody>
          <a:bodyPr/>
          <a:lstStyle>
            <a:lvl1pPr>
              <a:defRPr/>
            </a:lvl1pPr>
          </a:lstStyle>
          <a:p>
            <a:pPr>
              <a:defRPr/>
            </a:pPr>
            <a:fld id="{E149DCC5-2818-D341-A701-A74F22DD05F1}"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7AF4322E-D5E8-1159-BF89-70F3F780C9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942645-5359-57D0-26AD-93AD944A9F0B}"/>
              </a:ext>
            </a:extLst>
          </p:cNvPr>
          <p:cNvSpPr>
            <a:spLocks noGrp="1"/>
          </p:cNvSpPr>
          <p:nvPr>
            <p:ph type="sldNum" sz="quarter" idx="12"/>
          </p:nvPr>
        </p:nvSpPr>
        <p:spPr/>
        <p:txBody>
          <a:bodyPr/>
          <a:lstStyle>
            <a:lvl1pPr>
              <a:defRPr/>
            </a:lvl1pPr>
          </a:lstStyle>
          <a:p>
            <a:pPr>
              <a:defRPr/>
            </a:pPr>
            <a:fld id="{280BCD35-6D0A-464B-A52C-E3FD5AAF81B6}" type="slidenum">
              <a:rPr lang="en-US" altLang="en-US"/>
              <a:pPr>
                <a:defRPr/>
              </a:pPr>
              <a:t>‹#›</a:t>
            </a:fld>
            <a:endParaRPr lang="en-US" altLang="en-US"/>
          </a:p>
        </p:txBody>
      </p:sp>
    </p:spTree>
    <p:extLst>
      <p:ext uri="{BB962C8B-B14F-4D97-AF65-F5344CB8AC3E}">
        <p14:creationId xmlns:p14="http://schemas.microsoft.com/office/powerpoint/2010/main" val="249117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1975" y="412750"/>
            <a:ext cx="4114800" cy="8778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2750"/>
            <a:ext cx="12195175" cy="877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63A3-747B-B716-8079-AB04F164C9FF}"/>
              </a:ext>
            </a:extLst>
          </p:cNvPr>
          <p:cNvSpPr>
            <a:spLocks noGrp="1"/>
          </p:cNvSpPr>
          <p:nvPr>
            <p:ph type="dt" sz="half" idx="10"/>
          </p:nvPr>
        </p:nvSpPr>
        <p:spPr/>
        <p:txBody>
          <a:bodyPr/>
          <a:lstStyle>
            <a:lvl1pPr>
              <a:defRPr/>
            </a:lvl1pPr>
          </a:lstStyle>
          <a:p>
            <a:pPr>
              <a:defRPr/>
            </a:pPr>
            <a:fld id="{0BECA1BB-D63D-884C-9672-C16F777A31F5}"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A32A7429-E949-9DFD-9BBC-0BA1C4B60E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A2212D-E56E-4D6A-F97D-185100F1F71C}"/>
              </a:ext>
            </a:extLst>
          </p:cNvPr>
          <p:cNvSpPr>
            <a:spLocks noGrp="1"/>
          </p:cNvSpPr>
          <p:nvPr>
            <p:ph type="sldNum" sz="quarter" idx="12"/>
          </p:nvPr>
        </p:nvSpPr>
        <p:spPr/>
        <p:txBody>
          <a:bodyPr/>
          <a:lstStyle>
            <a:lvl1pPr>
              <a:defRPr/>
            </a:lvl1pPr>
          </a:lstStyle>
          <a:p>
            <a:pPr>
              <a:defRPr/>
            </a:pPr>
            <a:fld id="{288D9551-9E41-0946-AE49-1AA609AD12ED}" type="slidenum">
              <a:rPr lang="en-US" altLang="en-US"/>
              <a:pPr>
                <a:defRPr/>
              </a:pPr>
              <a:t>‹#›</a:t>
            </a:fld>
            <a:endParaRPr lang="en-US" altLang="en-US"/>
          </a:p>
        </p:txBody>
      </p:sp>
    </p:spTree>
    <p:extLst>
      <p:ext uri="{BB962C8B-B14F-4D97-AF65-F5344CB8AC3E}">
        <p14:creationId xmlns:p14="http://schemas.microsoft.com/office/powerpoint/2010/main" val="12513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orient="vert"/>
          </p:nvPr>
        </p:nvSpPr>
        <p:spPr>
          <a:xfrm>
            <a:off x="13261975" y="412750"/>
            <a:ext cx="4114800" cy="8778875"/>
          </a:xfrm>
        </p:spPr>
        <p:txBody>
          <a:bodyPr vert="eaVert"/>
          <a:lstStyle/>
          <a:p>
            <a:r>
              <a:rPr lang="en-US"/>
              <a:t>Click to edit Master title style</a:t>
            </a:r>
          </a:p>
        </p:txBody>
      </p:sp>
      <p:sp>
        <p:nvSpPr>
          <p:cNvPr id="3" name="Date Placeholder 3">
            <a:extLst>
              <a:ext uri="{FF2B5EF4-FFF2-40B4-BE49-F238E27FC236}">
                <a16:creationId xmlns:a16="http://schemas.microsoft.com/office/drawing/2014/main" id="{04ACEBFC-E717-B654-BB94-D13A8990073C}"/>
              </a:ext>
            </a:extLst>
          </p:cNvPr>
          <p:cNvSpPr>
            <a:spLocks noGrp="1"/>
          </p:cNvSpPr>
          <p:nvPr>
            <p:ph type="dt" sz="half" idx="10"/>
          </p:nvPr>
        </p:nvSpPr>
        <p:spPr/>
        <p:txBody>
          <a:bodyPr/>
          <a:lstStyle>
            <a:lvl1pPr>
              <a:defRPr/>
            </a:lvl1pPr>
          </a:lstStyle>
          <a:p>
            <a:pPr>
              <a:defRPr/>
            </a:pPr>
            <a:fld id="{5472BFD4-2532-8240-AFFE-38225EF848E8}" type="datetime1">
              <a:rPr lang="en-US" altLang="en-US"/>
              <a:pPr>
                <a:defRPr/>
              </a:pPr>
              <a:t>5/19/2022</a:t>
            </a:fld>
            <a:endParaRPr lang="en-US" altLang="en-US"/>
          </a:p>
        </p:txBody>
      </p:sp>
      <p:sp>
        <p:nvSpPr>
          <p:cNvPr id="4" name="Footer Placeholder 4">
            <a:extLst>
              <a:ext uri="{FF2B5EF4-FFF2-40B4-BE49-F238E27FC236}">
                <a16:creationId xmlns:a16="http://schemas.microsoft.com/office/drawing/2014/main" id="{935E94D7-C332-2E77-D58D-CC3C15C352F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EE8446-8ECA-0510-C898-EEC3BE6B691A}"/>
              </a:ext>
            </a:extLst>
          </p:cNvPr>
          <p:cNvSpPr>
            <a:spLocks noGrp="1"/>
          </p:cNvSpPr>
          <p:nvPr>
            <p:ph type="sldNum" sz="quarter" idx="12"/>
          </p:nvPr>
        </p:nvSpPr>
        <p:spPr/>
        <p:txBody>
          <a:bodyPr/>
          <a:lstStyle>
            <a:lvl1pPr>
              <a:defRPr/>
            </a:lvl1pPr>
          </a:lstStyle>
          <a:p>
            <a:pPr>
              <a:defRPr/>
            </a:pPr>
            <a:fld id="{B88E3A93-14EA-384E-8874-3DD033B7A673}" type="slidenum">
              <a:rPr lang="en-US" altLang="en-US"/>
              <a:pPr>
                <a:defRPr/>
              </a:pPr>
              <a:t>‹#›</a:t>
            </a:fld>
            <a:endParaRPr lang="en-US" altLang="en-US"/>
          </a:p>
        </p:txBody>
      </p:sp>
    </p:spTree>
    <p:extLst>
      <p:ext uri="{BB962C8B-B14F-4D97-AF65-F5344CB8AC3E}">
        <p14:creationId xmlns:p14="http://schemas.microsoft.com/office/powerpoint/2010/main" val="173266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3DEDD3-494D-A5E0-2AA0-8F32C63DDED2}"/>
              </a:ext>
            </a:extLst>
          </p:cNvPr>
          <p:cNvSpPr/>
          <p:nvPr/>
        </p:nvSpPr>
        <p:spPr>
          <a:xfrm>
            <a:off x="565150" y="342900"/>
            <a:ext cx="8472488" cy="628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5" name="Rectangle 4">
            <a:extLst>
              <a:ext uri="{FF2B5EF4-FFF2-40B4-BE49-F238E27FC236}">
                <a16:creationId xmlns:a16="http://schemas.microsoft.com/office/drawing/2014/main" id="{B769DBAC-E8E2-D185-5451-E23A6D6B1610}"/>
              </a:ext>
            </a:extLst>
          </p:cNvPr>
          <p:cNvSpPr/>
          <p:nvPr/>
        </p:nvSpPr>
        <p:spPr>
          <a:xfrm>
            <a:off x="13606463" y="342900"/>
            <a:ext cx="4116387" cy="3059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Rectangle 5">
            <a:extLst>
              <a:ext uri="{FF2B5EF4-FFF2-40B4-BE49-F238E27FC236}">
                <a16:creationId xmlns:a16="http://schemas.microsoft.com/office/drawing/2014/main" id="{3CB2A9BA-E9EA-2F1A-CDF2-1D62A7A09BCF}"/>
              </a:ext>
            </a:extLst>
          </p:cNvPr>
          <p:cNvSpPr/>
          <p:nvPr/>
        </p:nvSpPr>
        <p:spPr>
          <a:xfrm>
            <a:off x="9250363" y="3567113"/>
            <a:ext cx="4114800" cy="305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633210" eaLnBrk="1" fontAlgn="auto" hangingPunct="1">
              <a:spcBef>
                <a:spcPts val="0"/>
              </a:spcBef>
              <a:spcAft>
                <a:spcPts val="0"/>
              </a:spcAft>
              <a:defRPr/>
            </a:pPr>
            <a:endParaRPr sz="3200"/>
          </a:p>
        </p:txBody>
      </p:sp>
      <p:sp>
        <p:nvSpPr>
          <p:cNvPr id="7" name="TextBox 6">
            <a:extLst>
              <a:ext uri="{FF2B5EF4-FFF2-40B4-BE49-F238E27FC236}">
                <a16:creationId xmlns:a16="http://schemas.microsoft.com/office/drawing/2014/main" id="{BF5BF648-92E6-3654-0E15-4D52F4A7636B}"/>
              </a:ext>
            </a:extLst>
          </p:cNvPr>
          <p:cNvSpPr txBox="1">
            <a:spLocks noChangeArrowheads="1"/>
          </p:cNvSpPr>
          <p:nvPr/>
        </p:nvSpPr>
        <p:spPr bwMode="auto">
          <a:xfrm>
            <a:off x="849313" y="261938"/>
            <a:ext cx="827087" cy="1477962"/>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9600" b="1" dirty="0">
                <a:solidFill>
                  <a:srgbClr val="B870B8"/>
                </a:solidFill>
                <a:latin typeface="Rockwell" charset="0"/>
              </a:rPr>
              <a:t>+</a:t>
            </a:r>
          </a:p>
        </p:txBody>
      </p:sp>
      <p:sp>
        <p:nvSpPr>
          <p:cNvPr id="8" name="Rectangle 7">
            <a:extLst>
              <a:ext uri="{FF2B5EF4-FFF2-40B4-BE49-F238E27FC236}">
                <a16:creationId xmlns:a16="http://schemas.microsoft.com/office/drawing/2014/main" id="{4834E4CA-30CE-AC97-8CA7-26ED53B0289A}"/>
              </a:ext>
            </a:extLst>
          </p:cNvPr>
          <p:cNvSpPr/>
          <p:nvPr/>
        </p:nvSpPr>
        <p:spPr>
          <a:xfrm>
            <a:off x="9250363" y="342900"/>
            <a:ext cx="4114800" cy="30591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9" name="Rectangle 8">
            <a:extLst>
              <a:ext uri="{FF2B5EF4-FFF2-40B4-BE49-F238E27FC236}">
                <a16:creationId xmlns:a16="http://schemas.microsoft.com/office/drawing/2014/main" id="{760439AD-047E-C77E-EE2C-4B9726037555}"/>
              </a:ext>
            </a:extLst>
          </p:cNvPr>
          <p:cNvSpPr/>
          <p:nvPr/>
        </p:nvSpPr>
        <p:spPr>
          <a:xfrm>
            <a:off x="13606463" y="3567113"/>
            <a:ext cx="4116387" cy="305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ctrTitle"/>
          </p:nvPr>
        </p:nvSpPr>
        <p:spPr>
          <a:xfrm>
            <a:off x="9602867" y="6939143"/>
            <a:ext cx="8078602" cy="1400607"/>
          </a:xfrm>
        </p:spPr>
        <p:txBody>
          <a:bodyPr>
            <a:normAutofit/>
          </a:bodyPr>
          <a:lstStyle>
            <a:lvl1pPr>
              <a:defRPr sz="5000"/>
            </a:lvl1pPr>
          </a:lstStyle>
          <a:p>
            <a:r>
              <a:rPr lang="en-US"/>
              <a:t>Click to edit Master title style</a:t>
            </a:r>
            <a:endParaRPr/>
          </a:p>
        </p:txBody>
      </p:sp>
      <p:sp>
        <p:nvSpPr>
          <p:cNvPr id="3" name="Subtitle 2"/>
          <p:cNvSpPr>
            <a:spLocks noGrp="1"/>
          </p:cNvSpPr>
          <p:nvPr>
            <p:ph type="subTitle" idx="1"/>
          </p:nvPr>
        </p:nvSpPr>
        <p:spPr>
          <a:xfrm>
            <a:off x="9602867" y="8346475"/>
            <a:ext cx="8078602" cy="1123176"/>
          </a:xfrm>
        </p:spPr>
        <p:txBody>
          <a:bodyPr>
            <a:normAutofit/>
          </a:bodyPr>
          <a:lstStyle>
            <a:lvl1pPr marL="0" indent="0" algn="l">
              <a:spcBef>
                <a:spcPts val="536"/>
              </a:spcBef>
              <a:buNone/>
              <a:defRPr sz="2500">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n-US"/>
              <a:t>Click to edit Master subtitle style</a:t>
            </a:r>
            <a:endParaRPr/>
          </a:p>
        </p:txBody>
      </p:sp>
      <p:sp>
        <p:nvSpPr>
          <p:cNvPr id="10" name="Date Placeholder 3">
            <a:extLst>
              <a:ext uri="{FF2B5EF4-FFF2-40B4-BE49-F238E27FC236}">
                <a16:creationId xmlns:a16="http://schemas.microsoft.com/office/drawing/2014/main" id="{C8E9A37F-EFB6-A863-100D-8A2EABACE7C0}"/>
              </a:ext>
            </a:extLst>
          </p:cNvPr>
          <p:cNvSpPr>
            <a:spLocks noGrp="1"/>
          </p:cNvSpPr>
          <p:nvPr>
            <p:ph type="dt" sz="half" idx="10"/>
          </p:nvPr>
        </p:nvSpPr>
        <p:spPr>
          <a:xfrm>
            <a:off x="9602788" y="9640888"/>
            <a:ext cx="2465387" cy="547687"/>
          </a:xfrm>
        </p:spPr>
        <p:txBody>
          <a:bodyPr/>
          <a:lstStyle>
            <a:lvl1pPr algn="l">
              <a:defRPr/>
            </a:lvl1pPr>
          </a:lstStyle>
          <a:p>
            <a:pPr>
              <a:defRPr/>
            </a:pPr>
            <a:fld id="{9EEF11DA-FCF3-2245-BC01-2A15A03D1081}" type="datetime1">
              <a:rPr lang="en-US" altLang="en-US"/>
              <a:pPr>
                <a:defRPr/>
              </a:pPr>
              <a:t>5/19/2022</a:t>
            </a:fld>
            <a:endParaRPr lang="en-US" altLang="en-US"/>
          </a:p>
        </p:txBody>
      </p:sp>
      <p:sp>
        <p:nvSpPr>
          <p:cNvPr id="11" name="Footer Placeholder 4">
            <a:extLst>
              <a:ext uri="{FF2B5EF4-FFF2-40B4-BE49-F238E27FC236}">
                <a16:creationId xmlns:a16="http://schemas.microsoft.com/office/drawing/2014/main" id="{F4AACF9A-D2CA-B46C-5C46-52D25CF6C45F}"/>
              </a:ext>
            </a:extLst>
          </p:cNvPr>
          <p:cNvSpPr>
            <a:spLocks noGrp="1"/>
          </p:cNvSpPr>
          <p:nvPr>
            <p:ph type="ftr" sz="quarter" idx="11"/>
          </p:nvPr>
        </p:nvSpPr>
        <p:spPr>
          <a:xfrm>
            <a:off x="12623800" y="9640888"/>
            <a:ext cx="5237163" cy="547687"/>
          </a:xfrm>
        </p:spPr>
        <p:txBody>
          <a:bodyPr/>
          <a:lstStyle>
            <a:lvl1pPr algn="r">
              <a:defRPr/>
            </a:lvl1pPr>
          </a:lstStyle>
          <a:p>
            <a:pPr>
              <a:defRPr/>
            </a:pPr>
            <a:endParaRPr lang="en-US"/>
          </a:p>
        </p:txBody>
      </p:sp>
    </p:spTree>
    <p:extLst>
      <p:ext uri="{BB962C8B-B14F-4D97-AF65-F5344CB8AC3E}">
        <p14:creationId xmlns:p14="http://schemas.microsoft.com/office/powerpoint/2010/main" val="60280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8F40A1-B9A9-9314-F365-31E8B6F2D52A}"/>
              </a:ext>
            </a:extLst>
          </p:cNvPr>
          <p:cNvSpPr/>
          <p:nvPr/>
        </p:nvSpPr>
        <p:spPr>
          <a:xfrm>
            <a:off x="16424275" y="423863"/>
            <a:ext cx="1284288"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5" name="TextBox 4">
            <a:extLst>
              <a:ext uri="{FF2B5EF4-FFF2-40B4-BE49-F238E27FC236}">
                <a16:creationId xmlns:a16="http://schemas.microsoft.com/office/drawing/2014/main" id="{7C26AED9-8B5E-5125-C412-35D61F5BEBCB}"/>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6" name="Rectangle 5">
            <a:extLst>
              <a:ext uri="{FF2B5EF4-FFF2-40B4-BE49-F238E27FC236}">
                <a16:creationId xmlns:a16="http://schemas.microsoft.com/office/drawing/2014/main" id="{35C2E77B-9D32-E7F5-846B-5F22FF66CF88}"/>
              </a:ext>
            </a:extLst>
          </p:cNvPr>
          <p:cNvSpPr/>
          <p:nvPr/>
        </p:nvSpPr>
        <p:spPr>
          <a:xfrm>
            <a:off x="16138525" y="423863"/>
            <a:ext cx="184150" cy="2401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699570AB-3575-CD70-F077-7778678FA0FB}"/>
              </a:ext>
            </a:extLst>
          </p:cNvPr>
          <p:cNvSpPr>
            <a:spLocks noGrp="1"/>
          </p:cNvSpPr>
          <p:nvPr>
            <p:ph type="dt" sz="half" idx="10"/>
          </p:nvPr>
        </p:nvSpPr>
        <p:spPr/>
        <p:txBody>
          <a:bodyPr/>
          <a:lstStyle>
            <a:lvl1pPr>
              <a:defRPr/>
            </a:lvl1pPr>
          </a:lstStyle>
          <a:p>
            <a:pPr>
              <a:defRPr/>
            </a:pPr>
            <a:fld id="{1D761D52-4558-C042-BBB6-CC475459D8DA}" type="datetime1">
              <a:rPr lang="en-US" altLang="en-US"/>
              <a:pPr>
                <a:defRPr/>
              </a:pPr>
              <a:t>5/19/2022</a:t>
            </a:fld>
            <a:endParaRPr lang="en-US" altLang="en-US"/>
          </a:p>
        </p:txBody>
      </p:sp>
      <p:sp>
        <p:nvSpPr>
          <p:cNvPr id="8" name="Footer Placeholder 4">
            <a:extLst>
              <a:ext uri="{FF2B5EF4-FFF2-40B4-BE49-F238E27FC236}">
                <a16:creationId xmlns:a16="http://schemas.microsoft.com/office/drawing/2014/main" id="{0475B917-11DC-BC5D-0861-1DA35356C9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120E64-0D27-1804-3414-47F707B990D7}"/>
              </a:ext>
            </a:extLst>
          </p:cNvPr>
          <p:cNvSpPr>
            <a:spLocks noGrp="1"/>
          </p:cNvSpPr>
          <p:nvPr>
            <p:ph type="sldNum" sz="quarter" idx="12"/>
          </p:nvPr>
        </p:nvSpPr>
        <p:spPr/>
        <p:txBody>
          <a:bodyPr/>
          <a:lstStyle>
            <a:lvl1pPr>
              <a:defRPr/>
            </a:lvl1pPr>
          </a:lstStyle>
          <a:p>
            <a:pPr>
              <a:defRPr/>
            </a:pPr>
            <a:fld id="{5EA19E19-3872-9C48-9B1C-403F3A795F9F}" type="slidenum">
              <a:rPr lang="en-US" altLang="en-US"/>
              <a:pPr>
                <a:defRPr/>
              </a:pPr>
              <a:t>‹#›</a:t>
            </a:fld>
            <a:endParaRPr lang="en-US" altLang="en-US"/>
          </a:p>
        </p:txBody>
      </p:sp>
    </p:spTree>
    <p:extLst>
      <p:ext uri="{BB962C8B-B14F-4D97-AF65-F5344CB8AC3E}">
        <p14:creationId xmlns:p14="http://schemas.microsoft.com/office/powerpoint/2010/main" val="304488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28D137-475E-55DC-5A67-DE1370A69812}"/>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TextBox 5">
            <a:extLst>
              <a:ext uri="{FF2B5EF4-FFF2-40B4-BE49-F238E27FC236}">
                <a16:creationId xmlns:a16="http://schemas.microsoft.com/office/drawing/2014/main" id="{0B9132FF-89D3-F49D-4AA6-6B852C341F4E}"/>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a:xfrm>
            <a:off x="997122" y="201769"/>
            <a:ext cx="15115250" cy="1493084"/>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997209" y="1694852"/>
            <a:ext cx="15120545" cy="1162409"/>
          </a:xfrm>
        </p:spPr>
        <p:txBody>
          <a:bodyPr rtlCol="0">
            <a:noAutofit/>
          </a:bodyPr>
          <a:lstStyle>
            <a:lvl1pPr marL="0" indent="0">
              <a:buNone/>
              <a:defRPr kumimoji="0" sz="4300" b="0" i="0" u="none" strike="noStrike" kern="1200" cap="none" spc="0" normalizeH="0" baseline="0">
                <a:ln>
                  <a:noFill/>
                </a:ln>
                <a:solidFill>
                  <a:schemeClr val="accent3"/>
                </a:solidFill>
                <a:effectLst/>
                <a:uLnTx/>
                <a:uFillTx/>
                <a:latin typeface="+mj-lt"/>
                <a:ea typeface="+mj-ea"/>
                <a:cs typeface="+mj-cs"/>
              </a:defRPr>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7" name="Date Placeholder 3">
            <a:extLst>
              <a:ext uri="{FF2B5EF4-FFF2-40B4-BE49-F238E27FC236}">
                <a16:creationId xmlns:a16="http://schemas.microsoft.com/office/drawing/2014/main" id="{92738C15-584D-5874-AF25-129C8462012A}"/>
              </a:ext>
            </a:extLst>
          </p:cNvPr>
          <p:cNvSpPr>
            <a:spLocks noGrp="1"/>
          </p:cNvSpPr>
          <p:nvPr>
            <p:ph type="dt" sz="half" idx="10"/>
          </p:nvPr>
        </p:nvSpPr>
        <p:spPr/>
        <p:txBody>
          <a:bodyPr/>
          <a:lstStyle>
            <a:lvl1pPr>
              <a:defRPr/>
            </a:lvl1pPr>
          </a:lstStyle>
          <a:p>
            <a:pPr>
              <a:defRPr/>
            </a:pPr>
            <a:fld id="{56F4787C-D57A-0045-B387-6B319138B7CC}" type="datetime1">
              <a:rPr lang="en-US" altLang="en-US"/>
              <a:pPr>
                <a:defRPr/>
              </a:pPr>
              <a:t>5/19/2022</a:t>
            </a:fld>
            <a:endParaRPr lang="en-US" altLang="en-US"/>
          </a:p>
        </p:txBody>
      </p:sp>
      <p:sp>
        <p:nvSpPr>
          <p:cNvPr id="8" name="Footer Placeholder 4">
            <a:extLst>
              <a:ext uri="{FF2B5EF4-FFF2-40B4-BE49-F238E27FC236}">
                <a16:creationId xmlns:a16="http://schemas.microsoft.com/office/drawing/2014/main" id="{C61F3195-FCF0-EFC6-15C2-2A1C47240A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131069-93E5-BB8B-FFF7-31863D445DD9}"/>
              </a:ext>
            </a:extLst>
          </p:cNvPr>
          <p:cNvSpPr>
            <a:spLocks noGrp="1"/>
          </p:cNvSpPr>
          <p:nvPr>
            <p:ph type="sldNum" sz="quarter" idx="12"/>
          </p:nvPr>
        </p:nvSpPr>
        <p:spPr/>
        <p:txBody>
          <a:bodyPr/>
          <a:lstStyle>
            <a:lvl1pPr>
              <a:defRPr/>
            </a:lvl1pPr>
          </a:lstStyle>
          <a:p>
            <a:pPr>
              <a:defRPr/>
            </a:pPr>
            <a:fld id="{6B508955-B2A7-1146-9B76-CB9219554A14}" type="slidenum">
              <a:rPr lang="en-US" altLang="en-US"/>
              <a:pPr>
                <a:defRPr/>
              </a:pPr>
              <a:t>‹#›</a:t>
            </a:fld>
            <a:endParaRPr lang="en-US" altLang="en-US"/>
          </a:p>
        </p:txBody>
      </p:sp>
    </p:spTree>
    <p:extLst>
      <p:ext uri="{BB962C8B-B14F-4D97-AF65-F5344CB8AC3E}">
        <p14:creationId xmlns:p14="http://schemas.microsoft.com/office/powerpoint/2010/main" val="301391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010" y="1569998"/>
            <a:ext cx="11190516"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3781" y="3932659"/>
            <a:ext cx="6775924"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193" y="3918366"/>
            <a:ext cx="8165490" cy="4733003"/>
          </a:xfrm>
        </p:spPr>
        <p:txBody>
          <a:bodyPr rtlCol="0">
            <a:normAutofit/>
          </a:bodyPr>
          <a:lstStyle>
            <a:lvl1pPr>
              <a:defRPr sz="2400">
                <a:latin typeface="Open Sans" pitchFamily="34" charset="0"/>
                <a:ea typeface="Open Sans" pitchFamily="34" charset="0"/>
                <a:cs typeface="Open Sans" pitchFamily="34" charset="0"/>
              </a:defRPr>
            </a:lvl1pPr>
          </a:lstStyle>
          <a:p>
            <a:pPr lvl="0"/>
            <a:endParaRPr lang="en-US" noProof="0" dirty="0"/>
          </a:p>
        </p:txBody>
      </p:sp>
      <p:sp>
        <p:nvSpPr>
          <p:cNvPr id="5" name="Date Placeholder 3">
            <a:extLst>
              <a:ext uri="{FF2B5EF4-FFF2-40B4-BE49-F238E27FC236}">
                <a16:creationId xmlns:a16="http://schemas.microsoft.com/office/drawing/2014/main" id="{6097FEE2-2B36-D2A4-1735-D98E253CB0C5}"/>
              </a:ext>
            </a:extLst>
          </p:cNvPr>
          <p:cNvSpPr>
            <a:spLocks noGrp="1"/>
          </p:cNvSpPr>
          <p:nvPr>
            <p:ph type="dt" sz="half" idx="15"/>
          </p:nvPr>
        </p:nvSpPr>
        <p:spPr/>
        <p:txBody>
          <a:bodyPr wrap="square" numCol="1" anchorCtr="0" compatLnSpc="1">
            <a:prstTxWarp prst="textNoShape">
              <a:avLst/>
            </a:prstTxWarp>
          </a:bodyPr>
          <a:lstStyle>
            <a:lvl1pPr defTabSz="1373188" fontAlgn="base">
              <a:spcBef>
                <a:spcPct val="0"/>
              </a:spcBef>
              <a:spcAft>
                <a:spcPct val="0"/>
              </a:spcAft>
              <a:defRPr>
                <a:solidFill>
                  <a:srgbClr val="898989"/>
                </a:solidFill>
                <a:ea typeface="ＭＳ Ｐゴシック" charset="-128"/>
              </a:defRPr>
            </a:lvl1pPr>
          </a:lstStyle>
          <a:p>
            <a:pPr>
              <a:defRPr/>
            </a:pPr>
            <a:fld id="{7B7AC418-DEA1-5746-8255-4AFDFD5281D4}"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4B3D9BBE-5D04-9E13-39DC-C78EF3689C8A}"/>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531827-1A79-C44F-75C5-8EA7EC1B110A}"/>
              </a:ext>
            </a:extLst>
          </p:cNvPr>
          <p:cNvSpPr>
            <a:spLocks noGrp="1"/>
          </p:cNvSpPr>
          <p:nvPr>
            <p:ph type="sldNum" sz="quarter" idx="17"/>
          </p:nvPr>
        </p:nvSpPr>
        <p:spPr>
          <a:xfrm>
            <a:off x="13107988" y="9537700"/>
            <a:ext cx="4268787" cy="547688"/>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C75D47F-328E-394F-8AFF-B0AAF2654D76}" type="slidenum">
              <a:rPr lang="en-US" altLang="en-US"/>
              <a:pPr>
                <a:defRPr/>
              </a:pPr>
              <a:t>‹#›</a:t>
            </a:fld>
            <a:endParaRPr lang="en-US" altLang="en-US"/>
          </a:p>
        </p:txBody>
      </p:sp>
    </p:spTree>
    <p:extLst>
      <p:ext uri="{BB962C8B-B14F-4D97-AF65-F5344CB8AC3E}">
        <p14:creationId xmlns:p14="http://schemas.microsoft.com/office/powerpoint/2010/main" val="3549857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A2565C-C23B-EE3C-4A10-F2AF2873CD09}"/>
              </a:ext>
            </a:extLst>
          </p:cNvPr>
          <p:cNvSpPr/>
          <p:nvPr/>
        </p:nvSpPr>
        <p:spPr>
          <a:xfrm>
            <a:off x="565150" y="342900"/>
            <a:ext cx="8472488" cy="628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8" name="Rectangle 7">
            <a:extLst>
              <a:ext uri="{FF2B5EF4-FFF2-40B4-BE49-F238E27FC236}">
                <a16:creationId xmlns:a16="http://schemas.microsoft.com/office/drawing/2014/main" id="{5048F7F8-350E-9CD3-E8DD-E68752D1B7F0}"/>
              </a:ext>
            </a:extLst>
          </p:cNvPr>
          <p:cNvSpPr/>
          <p:nvPr/>
        </p:nvSpPr>
        <p:spPr>
          <a:xfrm>
            <a:off x="13606463" y="342900"/>
            <a:ext cx="4116387" cy="3059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9" name="Rectangle 8">
            <a:extLst>
              <a:ext uri="{FF2B5EF4-FFF2-40B4-BE49-F238E27FC236}">
                <a16:creationId xmlns:a16="http://schemas.microsoft.com/office/drawing/2014/main" id="{BF0711D4-FE27-C191-6905-AB6B99AD3E68}"/>
              </a:ext>
            </a:extLst>
          </p:cNvPr>
          <p:cNvSpPr/>
          <p:nvPr/>
        </p:nvSpPr>
        <p:spPr>
          <a:xfrm>
            <a:off x="9250363" y="3567113"/>
            <a:ext cx="4114800" cy="305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10" name="TextBox 9">
            <a:extLst>
              <a:ext uri="{FF2B5EF4-FFF2-40B4-BE49-F238E27FC236}">
                <a16:creationId xmlns:a16="http://schemas.microsoft.com/office/drawing/2014/main" id="{966F108C-231D-F3E0-141D-0DF43A619FC6}"/>
              </a:ext>
            </a:extLst>
          </p:cNvPr>
          <p:cNvSpPr txBox="1">
            <a:spLocks noChangeArrowheads="1"/>
          </p:cNvSpPr>
          <p:nvPr/>
        </p:nvSpPr>
        <p:spPr bwMode="auto">
          <a:xfrm>
            <a:off x="849313" y="261938"/>
            <a:ext cx="827087" cy="1477962"/>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9600" b="1" dirty="0">
                <a:solidFill>
                  <a:srgbClr val="B870B8"/>
                </a:solidFill>
                <a:latin typeface="Rockwell" charset="0"/>
              </a:rPr>
              <a:t>+</a:t>
            </a:r>
          </a:p>
        </p:txBody>
      </p:sp>
      <p:sp>
        <p:nvSpPr>
          <p:cNvPr id="2" name="Title 1"/>
          <p:cNvSpPr>
            <a:spLocks noGrp="1"/>
          </p:cNvSpPr>
          <p:nvPr>
            <p:ph type="ctrTitle"/>
          </p:nvPr>
        </p:nvSpPr>
        <p:spPr>
          <a:xfrm>
            <a:off x="9602867" y="6939143"/>
            <a:ext cx="8078602" cy="1400607"/>
          </a:xfrm>
        </p:spPr>
        <p:txBody>
          <a:bodyPr>
            <a:normAutofit/>
          </a:bodyPr>
          <a:lstStyle>
            <a:lvl1pPr>
              <a:defRPr sz="5000"/>
            </a:lvl1pPr>
          </a:lstStyle>
          <a:p>
            <a:r>
              <a:rPr lang="en-US"/>
              <a:t>Click to edit Master title style</a:t>
            </a:r>
            <a:endParaRPr/>
          </a:p>
        </p:txBody>
      </p:sp>
      <p:sp>
        <p:nvSpPr>
          <p:cNvPr id="3" name="Subtitle 2"/>
          <p:cNvSpPr>
            <a:spLocks noGrp="1"/>
          </p:cNvSpPr>
          <p:nvPr>
            <p:ph type="subTitle" idx="1"/>
          </p:nvPr>
        </p:nvSpPr>
        <p:spPr>
          <a:xfrm>
            <a:off x="9602867" y="8346475"/>
            <a:ext cx="8078602" cy="1123176"/>
          </a:xfrm>
        </p:spPr>
        <p:txBody>
          <a:bodyPr>
            <a:normAutofit/>
          </a:bodyPr>
          <a:lstStyle>
            <a:lvl1pPr marL="0" indent="0" algn="l">
              <a:spcBef>
                <a:spcPts val="536"/>
              </a:spcBef>
              <a:buNone/>
              <a:defRPr sz="2500">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n-US"/>
              <a:t>Click to edit Master subtitle style</a:t>
            </a:r>
            <a:endParaRPr/>
          </a:p>
        </p:txBody>
      </p:sp>
      <p:sp>
        <p:nvSpPr>
          <p:cNvPr id="13" name="Picture Placeholder 12"/>
          <p:cNvSpPr>
            <a:spLocks noGrp="1"/>
          </p:cNvSpPr>
          <p:nvPr>
            <p:ph type="pic" sz="quarter" idx="12"/>
          </p:nvPr>
        </p:nvSpPr>
        <p:spPr>
          <a:xfrm>
            <a:off x="9250382" y="343006"/>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4" name="Picture Placeholder 12"/>
          <p:cNvSpPr>
            <a:spLocks noGrp="1"/>
          </p:cNvSpPr>
          <p:nvPr>
            <p:ph type="pic" sz="quarter" idx="13"/>
          </p:nvPr>
        </p:nvSpPr>
        <p:spPr>
          <a:xfrm>
            <a:off x="13607238" y="3567261"/>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6" name="Text Placeholder 3"/>
          <p:cNvSpPr>
            <a:spLocks noGrp="1"/>
          </p:cNvSpPr>
          <p:nvPr>
            <p:ph type="body" sz="half" idx="2"/>
          </p:nvPr>
        </p:nvSpPr>
        <p:spPr>
          <a:xfrm>
            <a:off x="1714797" y="2670066"/>
            <a:ext cx="6173272" cy="3062302"/>
          </a:xfrm>
        </p:spPr>
        <p:txBody>
          <a:bodyPr lIns="81660" rIns="81660">
            <a:noAutofit/>
          </a:bodyPr>
          <a:lstStyle>
            <a:lvl1pPr marL="0" indent="0" algn="ctr">
              <a:buNone/>
              <a:defRPr sz="8200">
                <a:solidFill>
                  <a:schemeClr val="bg1"/>
                </a:solidFill>
              </a:defRPr>
            </a:lvl1pPr>
            <a:lvl2pPr>
              <a:defRPr sz="2100"/>
            </a:lvl2pPr>
            <a:lvl3pPr>
              <a:defRPr sz="1800"/>
            </a:lvl3pPr>
            <a:lvl4pPr>
              <a:defRPr sz="1600"/>
            </a:lvl4pPr>
            <a:lvl5pPr>
              <a:defRPr sz="1600"/>
            </a:lvl5pPr>
          </a:lstStyle>
          <a:p>
            <a:pPr lvl="0"/>
            <a:r>
              <a:rPr lang="en-US"/>
              <a:t>Click to edit Master text styles</a:t>
            </a:r>
          </a:p>
        </p:txBody>
      </p:sp>
      <p:sp>
        <p:nvSpPr>
          <p:cNvPr id="11" name="Date Placeholder 3">
            <a:extLst>
              <a:ext uri="{FF2B5EF4-FFF2-40B4-BE49-F238E27FC236}">
                <a16:creationId xmlns:a16="http://schemas.microsoft.com/office/drawing/2014/main" id="{AE8F0F2C-C962-DE11-3B35-B411D57E7766}"/>
              </a:ext>
            </a:extLst>
          </p:cNvPr>
          <p:cNvSpPr>
            <a:spLocks noGrp="1"/>
          </p:cNvSpPr>
          <p:nvPr>
            <p:ph type="dt" sz="half" idx="14"/>
          </p:nvPr>
        </p:nvSpPr>
        <p:spPr>
          <a:xfrm>
            <a:off x="9602788" y="9640888"/>
            <a:ext cx="2465387" cy="547687"/>
          </a:xfrm>
        </p:spPr>
        <p:txBody>
          <a:bodyPr/>
          <a:lstStyle>
            <a:lvl1pPr algn="l">
              <a:defRPr/>
            </a:lvl1pPr>
          </a:lstStyle>
          <a:p>
            <a:pPr>
              <a:defRPr/>
            </a:pPr>
            <a:fld id="{92CB62D3-6CE7-CE4C-A2B0-95E8A8EF176A}" type="datetime1">
              <a:rPr lang="en-US" altLang="en-US"/>
              <a:pPr>
                <a:defRPr/>
              </a:pPr>
              <a:t>5/19/2022</a:t>
            </a:fld>
            <a:endParaRPr lang="en-US" altLang="en-US"/>
          </a:p>
        </p:txBody>
      </p:sp>
      <p:sp>
        <p:nvSpPr>
          <p:cNvPr id="12" name="Footer Placeholder 4">
            <a:extLst>
              <a:ext uri="{FF2B5EF4-FFF2-40B4-BE49-F238E27FC236}">
                <a16:creationId xmlns:a16="http://schemas.microsoft.com/office/drawing/2014/main" id="{17E4F3FB-4BB1-27D3-0B43-16858B4E60F9}"/>
              </a:ext>
            </a:extLst>
          </p:cNvPr>
          <p:cNvSpPr>
            <a:spLocks noGrp="1"/>
          </p:cNvSpPr>
          <p:nvPr>
            <p:ph type="ftr" sz="quarter" idx="15"/>
          </p:nvPr>
        </p:nvSpPr>
        <p:spPr>
          <a:xfrm>
            <a:off x="12623800" y="9640888"/>
            <a:ext cx="5237163" cy="547687"/>
          </a:xfrm>
        </p:spPr>
        <p:txBody>
          <a:bodyPr/>
          <a:lstStyle>
            <a:lvl1pPr algn="r">
              <a:defRPr/>
            </a:lvl1pPr>
          </a:lstStyle>
          <a:p>
            <a:pPr>
              <a:defRPr/>
            </a:pPr>
            <a:endParaRPr lang="en-US"/>
          </a:p>
        </p:txBody>
      </p:sp>
    </p:spTree>
    <p:extLst>
      <p:ext uri="{BB962C8B-B14F-4D97-AF65-F5344CB8AC3E}">
        <p14:creationId xmlns:p14="http://schemas.microsoft.com/office/powerpoint/2010/main" val="1993772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209C9-37FC-13A2-1AB9-46DD2090064D}"/>
              </a:ext>
            </a:extLst>
          </p:cNvPr>
          <p:cNvSpPr/>
          <p:nvPr/>
        </p:nvSpPr>
        <p:spPr>
          <a:xfrm>
            <a:off x="1317625" y="342900"/>
            <a:ext cx="16405225" cy="9520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5" name="TextBox 4">
            <a:extLst>
              <a:ext uri="{FF2B5EF4-FFF2-40B4-BE49-F238E27FC236}">
                <a16:creationId xmlns:a16="http://schemas.microsoft.com/office/drawing/2014/main" id="{90F1807F-1F66-4821-94F6-E42D91E20EB6}"/>
              </a:ext>
            </a:extLst>
          </p:cNvPr>
          <p:cNvSpPr txBox="1">
            <a:spLocks noChangeArrowheads="1"/>
          </p:cNvSpPr>
          <p:nvPr/>
        </p:nvSpPr>
        <p:spPr bwMode="auto">
          <a:xfrm>
            <a:off x="4008438" y="4667250"/>
            <a:ext cx="520700" cy="21859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7100" b="1" dirty="0">
                <a:solidFill>
                  <a:srgbClr val="B870B8"/>
                </a:solidFill>
                <a:latin typeface="Rockwell" charset="0"/>
              </a:rPr>
              <a:t>+</a:t>
            </a:r>
          </a:p>
        </p:txBody>
      </p:sp>
      <p:sp>
        <p:nvSpPr>
          <p:cNvPr id="6" name="Rectangle 5">
            <a:extLst>
              <a:ext uri="{FF2B5EF4-FFF2-40B4-BE49-F238E27FC236}">
                <a16:creationId xmlns:a16="http://schemas.microsoft.com/office/drawing/2014/main" id="{9DA4A2A8-0C5F-AC5E-6A6B-FE1227850C99}"/>
              </a:ext>
            </a:extLst>
          </p:cNvPr>
          <p:cNvSpPr/>
          <p:nvPr/>
        </p:nvSpPr>
        <p:spPr>
          <a:xfrm>
            <a:off x="571500" y="342900"/>
            <a:ext cx="425450" cy="9520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title"/>
          </p:nvPr>
        </p:nvSpPr>
        <p:spPr>
          <a:xfrm>
            <a:off x="4572794" y="4687747"/>
            <a:ext cx="11279558" cy="2043743"/>
          </a:xfrm>
        </p:spPr>
        <p:txBody>
          <a:bodyPr anchor="b">
            <a:normAutofit/>
          </a:bodyPr>
          <a:lstStyle>
            <a:lvl1pPr algn="l">
              <a:defRPr sz="57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4572794" y="6745782"/>
            <a:ext cx="11279558" cy="2250975"/>
          </a:xfrm>
        </p:spPr>
        <p:txBody>
          <a:bodyPr>
            <a:normAutofit/>
          </a:bodyPr>
          <a:lstStyle>
            <a:lvl1pPr marL="0" indent="0">
              <a:spcBef>
                <a:spcPts val="536"/>
              </a:spcBef>
              <a:buNone/>
              <a:defRPr sz="2500" cap="none" baseline="0">
                <a:solidFill>
                  <a:schemeClr val="bg1"/>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F8196F1-BB89-9834-6B53-4A3D0ED4AE67}"/>
              </a:ext>
            </a:extLst>
          </p:cNvPr>
          <p:cNvSpPr>
            <a:spLocks noGrp="1"/>
          </p:cNvSpPr>
          <p:nvPr>
            <p:ph type="dt" sz="half" idx="10"/>
          </p:nvPr>
        </p:nvSpPr>
        <p:spPr>
          <a:xfrm>
            <a:off x="1317625" y="9375775"/>
            <a:ext cx="2949575" cy="547688"/>
          </a:xfrm>
        </p:spPr>
        <p:txBody>
          <a:bodyPr/>
          <a:lstStyle>
            <a:lvl1pPr algn="l">
              <a:defRPr>
                <a:solidFill>
                  <a:schemeClr val="bg1"/>
                </a:solidFill>
              </a:defRPr>
            </a:lvl1pPr>
          </a:lstStyle>
          <a:p>
            <a:pPr>
              <a:defRPr/>
            </a:pPr>
            <a:fld id="{59193BD8-2511-6043-ACF5-0102308B8614}" type="datetime1">
              <a:rPr lang="en-US" altLang="en-US"/>
              <a:pPr>
                <a:defRPr/>
              </a:pPr>
              <a:t>5/19/2022</a:t>
            </a:fld>
            <a:endParaRPr lang="en-US" altLang="en-US"/>
          </a:p>
        </p:txBody>
      </p:sp>
      <p:sp>
        <p:nvSpPr>
          <p:cNvPr id="8" name="Footer Placeholder 4">
            <a:extLst>
              <a:ext uri="{FF2B5EF4-FFF2-40B4-BE49-F238E27FC236}">
                <a16:creationId xmlns:a16="http://schemas.microsoft.com/office/drawing/2014/main" id="{0CE4B748-840C-0F1F-4179-F8DFE1CBBBD2}"/>
              </a:ext>
            </a:extLst>
          </p:cNvPr>
          <p:cNvSpPr>
            <a:spLocks noGrp="1"/>
          </p:cNvSpPr>
          <p:nvPr>
            <p:ph type="ftr" sz="quarter" idx="11"/>
          </p:nvPr>
        </p:nvSpPr>
        <p:spPr>
          <a:xfrm>
            <a:off x="4573588" y="9375775"/>
            <a:ext cx="11279187" cy="547688"/>
          </a:xfrm>
        </p:spPr>
        <p:txBody>
          <a:bodyPr/>
          <a:lstStyle>
            <a:lvl1pPr>
              <a:defRPr>
                <a:solidFill>
                  <a:schemeClr val="bg1"/>
                </a:solidFill>
              </a:defRPr>
            </a:lvl1pPr>
          </a:lstStyle>
          <a:p>
            <a:pPr>
              <a:defRPr/>
            </a:pPr>
            <a:endParaRPr lang="en-US"/>
          </a:p>
        </p:txBody>
      </p:sp>
      <p:sp>
        <p:nvSpPr>
          <p:cNvPr id="9" name="Slide Number Placeholder 5">
            <a:extLst>
              <a:ext uri="{FF2B5EF4-FFF2-40B4-BE49-F238E27FC236}">
                <a16:creationId xmlns:a16="http://schemas.microsoft.com/office/drawing/2014/main" id="{8A39A6FF-7ADF-3C50-7CB9-0A25FE30123C}"/>
              </a:ext>
            </a:extLst>
          </p:cNvPr>
          <p:cNvSpPr>
            <a:spLocks noGrp="1"/>
          </p:cNvSpPr>
          <p:nvPr>
            <p:ph type="sldNum" sz="quarter" idx="12"/>
          </p:nvPr>
        </p:nvSpPr>
        <p:spPr>
          <a:xfrm>
            <a:off x="16614775" y="9375775"/>
            <a:ext cx="1108075" cy="547688"/>
          </a:xfrm>
        </p:spPr>
        <p:txBody>
          <a:bodyPr/>
          <a:lstStyle>
            <a:lvl1pPr>
              <a:defRPr/>
            </a:lvl1pPr>
          </a:lstStyle>
          <a:p>
            <a:pPr>
              <a:defRPr/>
            </a:pPr>
            <a:fld id="{C208F9C3-DE9E-624B-811D-D924FB0A4904}" type="slidenum">
              <a:rPr lang="en-US" altLang="en-US"/>
              <a:pPr>
                <a:defRPr/>
              </a:pPr>
              <a:t>‹#›</a:t>
            </a:fld>
            <a:endParaRPr lang="en-US" altLang="en-US"/>
          </a:p>
        </p:txBody>
      </p:sp>
    </p:spTree>
    <p:extLst>
      <p:ext uri="{BB962C8B-B14F-4D97-AF65-F5344CB8AC3E}">
        <p14:creationId xmlns:p14="http://schemas.microsoft.com/office/powerpoint/2010/main" val="4085240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CF5755-B221-0153-FC46-0423D7F212C3}"/>
              </a:ext>
            </a:extLst>
          </p:cNvPr>
          <p:cNvSpPr/>
          <p:nvPr/>
        </p:nvSpPr>
        <p:spPr>
          <a:xfrm>
            <a:off x="16424275" y="423863"/>
            <a:ext cx="1284288"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Rectangle 5">
            <a:extLst>
              <a:ext uri="{FF2B5EF4-FFF2-40B4-BE49-F238E27FC236}">
                <a16:creationId xmlns:a16="http://schemas.microsoft.com/office/drawing/2014/main" id="{F02C0C0E-E0C1-4E65-DA76-5840E8685A5B}"/>
              </a:ext>
            </a:extLst>
          </p:cNvPr>
          <p:cNvSpPr/>
          <p:nvPr/>
        </p:nvSpPr>
        <p:spPr>
          <a:xfrm>
            <a:off x="16138525" y="423863"/>
            <a:ext cx="184150" cy="2401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7" name="TextBox 6">
            <a:extLst>
              <a:ext uri="{FF2B5EF4-FFF2-40B4-BE49-F238E27FC236}">
                <a16:creationId xmlns:a16="http://schemas.microsoft.com/office/drawing/2014/main" id="{7EFF0B74-3892-B6D5-4DBF-DFA826DABAA0}"/>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97209" y="2979864"/>
            <a:ext cx="7316470" cy="6212217"/>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8801284" y="2979864"/>
            <a:ext cx="7316470" cy="6212217"/>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67A85D93-6D65-70C8-2E0F-586D44E07694}"/>
              </a:ext>
            </a:extLst>
          </p:cNvPr>
          <p:cNvSpPr>
            <a:spLocks noGrp="1"/>
          </p:cNvSpPr>
          <p:nvPr>
            <p:ph type="dt" sz="half" idx="10"/>
          </p:nvPr>
        </p:nvSpPr>
        <p:spPr/>
        <p:txBody>
          <a:bodyPr/>
          <a:lstStyle>
            <a:lvl1pPr>
              <a:defRPr/>
            </a:lvl1pPr>
          </a:lstStyle>
          <a:p>
            <a:pPr>
              <a:defRPr/>
            </a:pPr>
            <a:fld id="{0E9952E5-03F8-704C-84E4-744984E22033}" type="datetime1">
              <a:rPr lang="en-US" altLang="en-US"/>
              <a:pPr>
                <a:defRPr/>
              </a:pPr>
              <a:t>5/19/2022</a:t>
            </a:fld>
            <a:endParaRPr lang="en-US" altLang="en-US"/>
          </a:p>
        </p:txBody>
      </p:sp>
      <p:sp>
        <p:nvSpPr>
          <p:cNvPr id="9" name="Footer Placeholder 5">
            <a:extLst>
              <a:ext uri="{FF2B5EF4-FFF2-40B4-BE49-F238E27FC236}">
                <a16:creationId xmlns:a16="http://schemas.microsoft.com/office/drawing/2014/main" id="{85FEE9ED-0999-CF18-E855-B11BE2162D6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47BF59F-D1A0-9536-BD00-108A6E564096}"/>
              </a:ext>
            </a:extLst>
          </p:cNvPr>
          <p:cNvSpPr>
            <a:spLocks noGrp="1"/>
          </p:cNvSpPr>
          <p:nvPr>
            <p:ph type="sldNum" sz="quarter" idx="12"/>
          </p:nvPr>
        </p:nvSpPr>
        <p:spPr/>
        <p:txBody>
          <a:bodyPr/>
          <a:lstStyle>
            <a:lvl1pPr>
              <a:defRPr/>
            </a:lvl1pPr>
          </a:lstStyle>
          <a:p>
            <a:pPr>
              <a:defRPr/>
            </a:pPr>
            <a:fld id="{3497D7C9-7C67-684B-AB66-1848C6A6BFA1}" type="slidenum">
              <a:rPr lang="en-US" altLang="en-US"/>
              <a:pPr>
                <a:defRPr/>
              </a:pPr>
              <a:t>‹#›</a:t>
            </a:fld>
            <a:endParaRPr lang="en-US" altLang="en-US"/>
          </a:p>
        </p:txBody>
      </p:sp>
    </p:spTree>
    <p:extLst>
      <p:ext uri="{BB962C8B-B14F-4D97-AF65-F5344CB8AC3E}">
        <p14:creationId xmlns:p14="http://schemas.microsoft.com/office/powerpoint/2010/main" val="181724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0F183-964B-5248-99B5-F9D8628E75B6}"/>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8" name="TextBox 7">
            <a:extLst>
              <a:ext uri="{FF2B5EF4-FFF2-40B4-BE49-F238E27FC236}">
                <a16:creationId xmlns:a16="http://schemas.microsoft.com/office/drawing/2014/main" id="{97A56D7E-B0E3-51CB-0D8A-88906A1BE662}"/>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995255" y="3672181"/>
            <a:ext cx="7316470" cy="5519899"/>
          </a:xfrm>
        </p:spPr>
        <p:txBody>
          <a:bodyPr>
            <a:normAutofit/>
          </a:bodyPr>
          <a:lstStyle>
            <a:lvl1pPr>
              <a:defRPr sz="3200"/>
            </a:lvl1pPr>
            <a:lvl2pPr>
              <a:defRPr sz="3200"/>
            </a:lvl2pPr>
            <a:lvl3pPr>
              <a:defRPr sz="3200"/>
            </a:lvl3pPr>
            <a:lvl4pPr>
              <a:defRPr sz="3200"/>
            </a:lvl4pPr>
            <a:lvl5pPr>
              <a:defRPr sz="32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8801284" y="3672181"/>
            <a:ext cx="7316470" cy="5519899"/>
          </a:xfrm>
        </p:spPr>
        <p:txBody>
          <a:bodyPr>
            <a:normAutofit/>
          </a:bodyPr>
          <a:lstStyle>
            <a:lvl1pPr>
              <a:defRPr sz="3200"/>
            </a:lvl1pPr>
            <a:lvl2pPr>
              <a:defRPr sz="3200"/>
            </a:lvl2pPr>
            <a:lvl3pPr>
              <a:defRPr sz="3200"/>
            </a:lvl3pPr>
            <a:lvl4pPr>
              <a:defRPr sz="3200"/>
            </a:lvl4pPr>
            <a:lvl5pPr>
              <a:defRPr sz="32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95255" y="3107230"/>
            <a:ext cx="7316470" cy="484243"/>
          </a:xfrm>
          <a:prstGeom prst="rect">
            <a:avLst/>
          </a:prstGeom>
          <a:solidFill>
            <a:schemeClr val="accent3"/>
          </a:solidFill>
        </p:spPr>
        <p:txBody>
          <a:bodyPr tIns="0" bIns="0" anchor="ctr">
            <a:noAutofit/>
          </a:bodyPr>
          <a:lstStyle>
            <a:lvl1pPr marL="0" indent="0" algn="ctr">
              <a:spcBef>
                <a:spcPts val="0"/>
              </a:spcBef>
              <a:buNone/>
              <a:defRPr sz="3200" b="0">
                <a:solidFill>
                  <a:schemeClr val="bg1"/>
                </a:solidFill>
              </a:defRPr>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n-US"/>
              <a:t>Click to edit Master text styles</a:t>
            </a:r>
          </a:p>
        </p:txBody>
      </p:sp>
      <p:sp>
        <p:nvSpPr>
          <p:cNvPr id="5" name="Text Placeholder 4"/>
          <p:cNvSpPr>
            <a:spLocks noGrp="1"/>
          </p:cNvSpPr>
          <p:nvPr>
            <p:ph type="body" sz="quarter" idx="3"/>
          </p:nvPr>
        </p:nvSpPr>
        <p:spPr>
          <a:xfrm>
            <a:off x="8801284" y="3107230"/>
            <a:ext cx="7316470" cy="484243"/>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3200" b="0">
                <a:solidFill>
                  <a:schemeClr val="bg1"/>
                </a:solidFill>
              </a:defRPr>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n-US"/>
              <a:t>Click to edit Master text styles</a:t>
            </a:r>
          </a:p>
        </p:txBody>
      </p:sp>
      <p:sp>
        <p:nvSpPr>
          <p:cNvPr id="9" name="Date Placeholder 6">
            <a:extLst>
              <a:ext uri="{FF2B5EF4-FFF2-40B4-BE49-F238E27FC236}">
                <a16:creationId xmlns:a16="http://schemas.microsoft.com/office/drawing/2014/main" id="{DD48E9A7-3DCA-CF13-BDF3-A4946CEA44B1}"/>
              </a:ext>
            </a:extLst>
          </p:cNvPr>
          <p:cNvSpPr>
            <a:spLocks noGrp="1"/>
          </p:cNvSpPr>
          <p:nvPr>
            <p:ph type="dt" sz="half" idx="10"/>
          </p:nvPr>
        </p:nvSpPr>
        <p:spPr/>
        <p:txBody>
          <a:bodyPr/>
          <a:lstStyle>
            <a:lvl1pPr>
              <a:defRPr/>
            </a:lvl1pPr>
          </a:lstStyle>
          <a:p>
            <a:pPr>
              <a:defRPr/>
            </a:pPr>
            <a:fld id="{C66B1C13-57B0-A743-9FE0-DBE633C69FD7}" type="datetime1">
              <a:rPr lang="en-US" altLang="en-US"/>
              <a:pPr>
                <a:defRPr/>
              </a:pPr>
              <a:t>5/19/2022</a:t>
            </a:fld>
            <a:endParaRPr lang="en-US" altLang="en-US"/>
          </a:p>
        </p:txBody>
      </p:sp>
      <p:sp>
        <p:nvSpPr>
          <p:cNvPr id="10" name="Footer Placeholder 7">
            <a:extLst>
              <a:ext uri="{FF2B5EF4-FFF2-40B4-BE49-F238E27FC236}">
                <a16:creationId xmlns:a16="http://schemas.microsoft.com/office/drawing/2014/main" id="{7D03168E-A221-C0E5-4AAE-6C1B5881050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48D8D166-C290-6FFD-FE29-15340852FD84}"/>
              </a:ext>
            </a:extLst>
          </p:cNvPr>
          <p:cNvSpPr>
            <a:spLocks noGrp="1"/>
          </p:cNvSpPr>
          <p:nvPr>
            <p:ph type="sldNum" sz="quarter" idx="12"/>
          </p:nvPr>
        </p:nvSpPr>
        <p:spPr/>
        <p:txBody>
          <a:bodyPr/>
          <a:lstStyle>
            <a:lvl1pPr>
              <a:defRPr/>
            </a:lvl1pPr>
          </a:lstStyle>
          <a:p>
            <a:pPr>
              <a:defRPr/>
            </a:pPr>
            <a:fld id="{FF5C0823-817E-5C40-B48B-C6C0F095247A}" type="slidenum">
              <a:rPr lang="en-US" altLang="en-US"/>
              <a:pPr>
                <a:defRPr/>
              </a:pPr>
              <a:t>‹#›</a:t>
            </a:fld>
            <a:endParaRPr lang="en-US" altLang="en-US"/>
          </a:p>
        </p:txBody>
      </p:sp>
    </p:spTree>
    <p:extLst>
      <p:ext uri="{BB962C8B-B14F-4D97-AF65-F5344CB8AC3E}">
        <p14:creationId xmlns:p14="http://schemas.microsoft.com/office/powerpoint/2010/main" val="349699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44038B-A128-0ACB-F22C-7CE0A148A6B6}"/>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6" name="Rectangle 5">
            <a:extLst>
              <a:ext uri="{FF2B5EF4-FFF2-40B4-BE49-F238E27FC236}">
                <a16:creationId xmlns:a16="http://schemas.microsoft.com/office/drawing/2014/main" id="{C75A0650-937F-1399-62E4-46FB65CEA7CB}"/>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97208" y="2979864"/>
            <a:ext cx="15140942"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4"/>
          </p:nvPr>
        </p:nvSpPr>
        <p:spPr>
          <a:xfrm>
            <a:off x="997208" y="6249376"/>
            <a:ext cx="15140942"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a:extLst>
              <a:ext uri="{FF2B5EF4-FFF2-40B4-BE49-F238E27FC236}">
                <a16:creationId xmlns:a16="http://schemas.microsoft.com/office/drawing/2014/main" id="{4E55F849-2A2C-55C0-82A4-4C68309C90A4}"/>
              </a:ext>
            </a:extLst>
          </p:cNvPr>
          <p:cNvSpPr>
            <a:spLocks noGrp="1"/>
          </p:cNvSpPr>
          <p:nvPr>
            <p:ph type="dt" sz="half" idx="15"/>
          </p:nvPr>
        </p:nvSpPr>
        <p:spPr/>
        <p:txBody>
          <a:bodyPr/>
          <a:lstStyle>
            <a:lvl1pPr>
              <a:defRPr/>
            </a:lvl1pPr>
          </a:lstStyle>
          <a:p>
            <a:pPr>
              <a:defRPr/>
            </a:pPr>
            <a:fld id="{5B21E0DF-EA5C-DD4E-99CC-DED773E55E80}" type="datetime1">
              <a:rPr lang="en-US" altLang="en-US"/>
              <a:pPr>
                <a:defRPr/>
              </a:pPr>
              <a:t>5/19/2022</a:t>
            </a:fld>
            <a:endParaRPr lang="en-US" altLang="en-US"/>
          </a:p>
        </p:txBody>
      </p:sp>
      <p:sp>
        <p:nvSpPr>
          <p:cNvPr id="8" name="Footer Placeholder 5">
            <a:extLst>
              <a:ext uri="{FF2B5EF4-FFF2-40B4-BE49-F238E27FC236}">
                <a16:creationId xmlns:a16="http://schemas.microsoft.com/office/drawing/2014/main" id="{2C609396-1398-0416-7162-5DDDD7329C71}"/>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804BA37-743C-1D0D-0568-E4BE50B551FC}"/>
              </a:ext>
            </a:extLst>
          </p:cNvPr>
          <p:cNvSpPr>
            <a:spLocks noGrp="1"/>
          </p:cNvSpPr>
          <p:nvPr>
            <p:ph type="sldNum" sz="quarter" idx="17"/>
          </p:nvPr>
        </p:nvSpPr>
        <p:spPr/>
        <p:txBody>
          <a:bodyPr/>
          <a:lstStyle>
            <a:lvl1pPr>
              <a:defRPr/>
            </a:lvl1pPr>
          </a:lstStyle>
          <a:p>
            <a:pPr>
              <a:defRPr/>
            </a:pPr>
            <a:fld id="{656EE47E-F4A8-E942-9F47-8399D24F28DE}" type="slidenum">
              <a:rPr lang="en-US" altLang="en-US"/>
              <a:pPr>
                <a:defRPr/>
              </a:pPr>
              <a:t>‹#›</a:t>
            </a:fld>
            <a:endParaRPr lang="en-US" altLang="en-US"/>
          </a:p>
        </p:txBody>
      </p:sp>
    </p:spTree>
    <p:extLst>
      <p:ext uri="{BB962C8B-B14F-4D97-AF65-F5344CB8AC3E}">
        <p14:creationId xmlns:p14="http://schemas.microsoft.com/office/powerpoint/2010/main" val="213134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4155D9-1A02-5398-6CEC-5E2BA51DA19A}"/>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7" name="TextBox 6">
            <a:extLst>
              <a:ext uri="{FF2B5EF4-FFF2-40B4-BE49-F238E27FC236}">
                <a16:creationId xmlns:a16="http://schemas.microsoft.com/office/drawing/2014/main" id="{0B1648A0-1363-1142-F8E1-38A1F9C4181C}"/>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821681" y="2979864"/>
            <a:ext cx="7316470"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997209" y="2979864"/>
            <a:ext cx="7316470" cy="6212217"/>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8821681" y="6256426"/>
            <a:ext cx="7316470"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E4546F14-49A4-6575-EDA0-0D4D7FBE1D4F}"/>
              </a:ext>
            </a:extLst>
          </p:cNvPr>
          <p:cNvSpPr>
            <a:spLocks noGrp="1"/>
          </p:cNvSpPr>
          <p:nvPr>
            <p:ph type="dt" sz="half" idx="17"/>
          </p:nvPr>
        </p:nvSpPr>
        <p:spPr/>
        <p:txBody>
          <a:bodyPr/>
          <a:lstStyle>
            <a:lvl1pPr>
              <a:defRPr/>
            </a:lvl1pPr>
          </a:lstStyle>
          <a:p>
            <a:pPr>
              <a:defRPr/>
            </a:pPr>
            <a:fld id="{6AECC18D-4403-6F45-8349-E85CBBED3C07}" type="datetime1">
              <a:rPr lang="en-US" altLang="en-US"/>
              <a:pPr>
                <a:defRPr/>
              </a:pPr>
              <a:t>5/19/2022</a:t>
            </a:fld>
            <a:endParaRPr lang="en-US" altLang="en-US"/>
          </a:p>
        </p:txBody>
      </p:sp>
      <p:sp>
        <p:nvSpPr>
          <p:cNvPr id="9" name="Footer Placeholder 5">
            <a:extLst>
              <a:ext uri="{FF2B5EF4-FFF2-40B4-BE49-F238E27FC236}">
                <a16:creationId xmlns:a16="http://schemas.microsoft.com/office/drawing/2014/main" id="{E5E592F4-4A63-3908-12F1-7C38523A6F71}"/>
              </a:ext>
            </a:extLst>
          </p:cNvPr>
          <p:cNvSpPr>
            <a:spLocks noGrp="1"/>
          </p:cNvSpPr>
          <p:nvPr>
            <p:ph type="ftr" sz="quarter" idx="18"/>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75DF8B5-56E1-490D-4872-1566E6B9E165}"/>
              </a:ext>
            </a:extLst>
          </p:cNvPr>
          <p:cNvSpPr>
            <a:spLocks noGrp="1"/>
          </p:cNvSpPr>
          <p:nvPr>
            <p:ph type="sldNum" sz="quarter" idx="19"/>
          </p:nvPr>
        </p:nvSpPr>
        <p:spPr/>
        <p:txBody>
          <a:bodyPr/>
          <a:lstStyle>
            <a:lvl1pPr>
              <a:defRPr/>
            </a:lvl1pPr>
          </a:lstStyle>
          <a:p>
            <a:pPr>
              <a:defRPr/>
            </a:pPr>
            <a:fld id="{75E41B19-28DA-B444-82E7-10EBBF6E2031}" type="slidenum">
              <a:rPr lang="en-US" altLang="en-US"/>
              <a:pPr>
                <a:defRPr/>
              </a:pPr>
              <a:t>‹#›</a:t>
            </a:fld>
            <a:endParaRPr lang="en-US" altLang="en-US"/>
          </a:p>
        </p:txBody>
      </p:sp>
    </p:spTree>
    <p:extLst>
      <p:ext uri="{BB962C8B-B14F-4D97-AF65-F5344CB8AC3E}">
        <p14:creationId xmlns:p14="http://schemas.microsoft.com/office/powerpoint/2010/main" val="405289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98DD25-3832-A1DB-E925-AB16B42A8783}"/>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8" name="TextBox 7">
            <a:extLst>
              <a:ext uri="{FF2B5EF4-FFF2-40B4-BE49-F238E27FC236}">
                <a16:creationId xmlns:a16="http://schemas.microsoft.com/office/drawing/2014/main" id="{26E8D32E-6D82-30CD-9084-E2496B8CA886}"/>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1006016" y="2979864"/>
            <a:ext cx="7316096"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1006016" y="6249376"/>
            <a:ext cx="7316096"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8821681" y="2979864"/>
            <a:ext cx="7316470"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8821681" y="6256426"/>
            <a:ext cx="7316470" cy="2949850"/>
          </a:xfrm>
        </p:spPr>
        <p:txBody>
          <a:bodyPr>
            <a:normAutofit/>
          </a:bodyPr>
          <a:lstStyle>
            <a:lvl1pPr>
              <a:defRPr sz="3200"/>
            </a:lvl1pPr>
            <a:lvl2pPr>
              <a:defRPr sz="3200"/>
            </a:lvl2pPr>
            <a:lvl3pPr>
              <a:defRPr sz="32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4">
            <a:extLst>
              <a:ext uri="{FF2B5EF4-FFF2-40B4-BE49-F238E27FC236}">
                <a16:creationId xmlns:a16="http://schemas.microsoft.com/office/drawing/2014/main" id="{B062123D-0EA2-AFFF-6228-1DC747279AD4}"/>
              </a:ext>
            </a:extLst>
          </p:cNvPr>
          <p:cNvSpPr>
            <a:spLocks noGrp="1"/>
          </p:cNvSpPr>
          <p:nvPr>
            <p:ph type="dt" sz="half" idx="19"/>
          </p:nvPr>
        </p:nvSpPr>
        <p:spPr/>
        <p:txBody>
          <a:bodyPr/>
          <a:lstStyle>
            <a:lvl1pPr>
              <a:defRPr/>
            </a:lvl1pPr>
          </a:lstStyle>
          <a:p>
            <a:pPr>
              <a:defRPr/>
            </a:pPr>
            <a:fld id="{20A091E3-3F69-5447-AAEC-0EDC34D0FAF2}" type="datetime1">
              <a:rPr lang="en-US" altLang="en-US"/>
              <a:pPr>
                <a:defRPr/>
              </a:pPr>
              <a:t>5/19/2022</a:t>
            </a:fld>
            <a:endParaRPr lang="en-US" altLang="en-US"/>
          </a:p>
        </p:txBody>
      </p:sp>
      <p:sp>
        <p:nvSpPr>
          <p:cNvPr id="10" name="Footer Placeholder 5">
            <a:extLst>
              <a:ext uri="{FF2B5EF4-FFF2-40B4-BE49-F238E27FC236}">
                <a16:creationId xmlns:a16="http://schemas.microsoft.com/office/drawing/2014/main" id="{56EBB53F-01AB-C7CB-A1C0-F7D03D33E664}"/>
              </a:ext>
            </a:extLst>
          </p:cNvPr>
          <p:cNvSpPr>
            <a:spLocks noGrp="1"/>
          </p:cNvSpPr>
          <p:nvPr>
            <p:ph type="ftr" sz="quarter" idx="20"/>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9AD13A7-89A9-5D2E-F8AE-8312F99B85DB}"/>
              </a:ext>
            </a:extLst>
          </p:cNvPr>
          <p:cNvSpPr>
            <a:spLocks noGrp="1"/>
          </p:cNvSpPr>
          <p:nvPr>
            <p:ph type="sldNum" sz="quarter" idx="21"/>
          </p:nvPr>
        </p:nvSpPr>
        <p:spPr/>
        <p:txBody>
          <a:bodyPr/>
          <a:lstStyle>
            <a:lvl1pPr>
              <a:defRPr/>
            </a:lvl1pPr>
          </a:lstStyle>
          <a:p>
            <a:pPr>
              <a:defRPr/>
            </a:pPr>
            <a:fld id="{B99C0641-2AA5-FE46-B247-F260C6FAA078}" type="slidenum">
              <a:rPr lang="en-US" altLang="en-US"/>
              <a:pPr>
                <a:defRPr/>
              </a:pPr>
              <a:t>‹#›</a:t>
            </a:fld>
            <a:endParaRPr lang="en-US" altLang="en-US"/>
          </a:p>
        </p:txBody>
      </p:sp>
    </p:spTree>
    <p:extLst>
      <p:ext uri="{BB962C8B-B14F-4D97-AF65-F5344CB8AC3E}">
        <p14:creationId xmlns:p14="http://schemas.microsoft.com/office/powerpoint/2010/main" val="220430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08EB58-B826-1032-97BC-74995A040CF7}"/>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4" name="TextBox 3">
            <a:extLst>
              <a:ext uri="{FF2B5EF4-FFF2-40B4-BE49-F238E27FC236}">
                <a16:creationId xmlns:a16="http://schemas.microsoft.com/office/drawing/2014/main" id="{4384C72F-314D-6BDE-C9E0-52082F35D710}"/>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4B558899-7173-DE3C-40D6-995C726A5F1A}"/>
              </a:ext>
            </a:extLst>
          </p:cNvPr>
          <p:cNvSpPr>
            <a:spLocks noGrp="1"/>
          </p:cNvSpPr>
          <p:nvPr>
            <p:ph type="dt" sz="half" idx="10"/>
          </p:nvPr>
        </p:nvSpPr>
        <p:spPr/>
        <p:txBody>
          <a:bodyPr/>
          <a:lstStyle>
            <a:lvl1pPr>
              <a:defRPr/>
            </a:lvl1pPr>
          </a:lstStyle>
          <a:p>
            <a:pPr>
              <a:defRPr/>
            </a:pPr>
            <a:fld id="{DC1038AF-0F41-7E46-9342-64646300768A}" type="datetime1">
              <a:rPr lang="en-US" altLang="en-US"/>
              <a:pPr>
                <a:defRPr/>
              </a:pPr>
              <a:t>5/19/2022</a:t>
            </a:fld>
            <a:endParaRPr lang="en-US" altLang="en-US"/>
          </a:p>
        </p:txBody>
      </p:sp>
      <p:sp>
        <p:nvSpPr>
          <p:cNvPr id="6" name="Footer Placeholder 3">
            <a:extLst>
              <a:ext uri="{FF2B5EF4-FFF2-40B4-BE49-F238E27FC236}">
                <a16:creationId xmlns:a16="http://schemas.microsoft.com/office/drawing/2014/main" id="{DD19D4A5-4ABB-E66D-771D-7D264AD817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62E4EEB-1B88-1D6E-C1B1-B9F59191AB22}"/>
              </a:ext>
            </a:extLst>
          </p:cNvPr>
          <p:cNvSpPr>
            <a:spLocks noGrp="1"/>
          </p:cNvSpPr>
          <p:nvPr>
            <p:ph type="sldNum" sz="quarter" idx="12"/>
          </p:nvPr>
        </p:nvSpPr>
        <p:spPr/>
        <p:txBody>
          <a:bodyPr/>
          <a:lstStyle>
            <a:lvl1pPr>
              <a:defRPr/>
            </a:lvl1pPr>
          </a:lstStyle>
          <a:p>
            <a:pPr>
              <a:defRPr/>
            </a:pPr>
            <a:fld id="{81C969D8-FC31-A848-AC1E-C5AFF9154565}" type="slidenum">
              <a:rPr lang="en-US" altLang="en-US"/>
              <a:pPr>
                <a:defRPr/>
              </a:pPr>
              <a:t>‹#›</a:t>
            </a:fld>
            <a:endParaRPr lang="en-US" altLang="en-US"/>
          </a:p>
        </p:txBody>
      </p:sp>
    </p:spTree>
    <p:extLst>
      <p:ext uri="{BB962C8B-B14F-4D97-AF65-F5344CB8AC3E}">
        <p14:creationId xmlns:p14="http://schemas.microsoft.com/office/powerpoint/2010/main" val="2613536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DD3EB-1CE9-C5FD-F6C3-AE6B63024604}"/>
              </a:ext>
            </a:extLst>
          </p:cNvPr>
          <p:cNvSpPr/>
          <p:nvPr/>
        </p:nvSpPr>
        <p:spPr>
          <a:xfrm>
            <a:off x="16336963" y="423863"/>
            <a:ext cx="1371600" cy="454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3" name="Date Placeholder 1">
            <a:extLst>
              <a:ext uri="{FF2B5EF4-FFF2-40B4-BE49-F238E27FC236}">
                <a16:creationId xmlns:a16="http://schemas.microsoft.com/office/drawing/2014/main" id="{6AB4E891-D2D3-1545-D94B-8825AA7F1627}"/>
              </a:ext>
            </a:extLst>
          </p:cNvPr>
          <p:cNvSpPr>
            <a:spLocks noGrp="1"/>
          </p:cNvSpPr>
          <p:nvPr>
            <p:ph type="dt" sz="half" idx="10"/>
          </p:nvPr>
        </p:nvSpPr>
        <p:spPr/>
        <p:txBody>
          <a:bodyPr/>
          <a:lstStyle>
            <a:lvl1pPr>
              <a:defRPr/>
            </a:lvl1pPr>
          </a:lstStyle>
          <a:p>
            <a:pPr>
              <a:defRPr/>
            </a:pPr>
            <a:fld id="{D8FD09F1-8526-CE41-AB38-0D737B9B6BF6}" type="datetime1">
              <a:rPr lang="en-US" altLang="en-US"/>
              <a:pPr>
                <a:defRPr/>
              </a:pPr>
              <a:t>5/19/2022</a:t>
            </a:fld>
            <a:endParaRPr lang="en-US" altLang="en-US"/>
          </a:p>
        </p:txBody>
      </p:sp>
      <p:sp>
        <p:nvSpPr>
          <p:cNvPr id="4" name="Footer Placeholder 2">
            <a:extLst>
              <a:ext uri="{FF2B5EF4-FFF2-40B4-BE49-F238E27FC236}">
                <a16:creationId xmlns:a16="http://schemas.microsoft.com/office/drawing/2014/main" id="{4B357C7A-A9F2-9E66-7A7A-18CEE09410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5942966-6B2D-6F8C-DA63-965C310B339D}"/>
              </a:ext>
            </a:extLst>
          </p:cNvPr>
          <p:cNvSpPr>
            <a:spLocks noGrp="1"/>
          </p:cNvSpPr>
          <p:nvPr>
            <p:ph type="sldNum" sz="quarter" idx="12"/>
          </p:nvPr>
        </p:nvSpPr>
        <p:spPr/>
        <p:txBody>
          <a:bodyPr/>
          <a:lstStyle>
            <a:lvl1pPr>
              <a:defRPr/>
            </a:lvl1pPr>
          </a:lstStyle>
          <a:p>
            <a:pPr>
              <a:defRPr/>
            </a:pPr>
            <a:fld id="{9968212A-B313-734A-B1A5-3350B22185A4}" type="slidenum">
              <a:rPr lang="en-US" altLang="en-US"/>
              <a:pPr>
                <a:defRPr/>
              </a:pPr>
              <a:t>‹#›</a:t>
            </a:fld>
            <a:endParaRPr lang="en-US" altLang="en-US"/>
          </a:p>
        </p:txBody>
      </p:sp>
    </p:spTree>
    <p:extLst>
      <p:ext uri="{BB962C8B-B14F-4D97-AF65-F5344CB8AC3E}">
        <p14:creationId xmlns:p14="http://schemas.microsoft.com/office/powerpoint/2010/main" val="1725775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7F5409-A774-0E50-3C56-D6595B49386C}"/>
              </a:ext>
            </a:extLst>
          </p:cNvPr>
          <p:cNvSpPr/>
          <p:nvPr/>
        </p:nvSpPr>
        <p:spPr>
          <a:xfrm>
            <a:off x="565150" y="342900"/>
            <a:ext cx="6904038" cy="9520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TextBox 5">
            <a:extLst>
              <a:ext uri="{FF2B5EF4-FFF2-40B4-BE49-F238E27FC236}">
                <a16:creationId xmlns:a16="http://schemas.microsoft.com/office/drawing/2014/main" id="{E28829DD-5B65-544F-FC15-77E72C414DA1}"/>
              </a:ext>
            </a:extLst>
          </p:cNvPr>
          <p:cNvSpPr txBox="1">
            <a:spLocks noChangeArrowheads="1"/>
          </p:cNvSpPr>
          <p:nvPr/>
        </p:nvSpPr>
        <p:spPr bwMode="auto">
          <a:xfrm>
            <a:off x="849313" y="261938"/>
            <a:ext cx="827087" cy="1477962"/>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9600" b="1" dirty="0">
                <a:solidFill>
                  <a:srgbClr val="B870B8"/>
                </a:solidFill>
                <a:latin typeface="Rockwell" charset="0"/>
              </a:rPr>
              <a:t>+</a:t>
            </a:r>
          </a:p>
        </p:txBody>
      </p:sp>
      <p:sp>
        <p:nvSpPr>
          <p:cNvPr id="2" name="Title 1"/>
          <p:cNvSpPr>
            <a:spLocks noGrp="1"/>
          </p:cNvSpPr>
          <p:nvPr>
            <p:ph type="title"/>
          </p:nvPr>
        </p:nvSpPr>
        <p:spPr>
          <a:xfrm>
            <a:off x="761242" y="3858816"/>
            <a:ext cx="6511658" cy="1743613"/>
          </a:xfrm>
        </p:spPr>
        <p:txBody>
          <a:bodyPr anchor="b">
            <a:normAutofit/>
          </a:bodyPr>
          <a:lstStyle>
            <a:lvl1pPr algn="l">
              <a:defRPr sz="4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8338999" y="409702"/>
            <a:ext cx="9196394" cy="8782379"/>
          </a:xfrm>
        </p:spPr>
        <p:txBody>
          <a:bodyPr>
            <a:normAutofit/>
          </a:bodyPr>
          <a:lstStyle>
            <a:lvl1pPr>
              <a:defRPr sz="3200"/>
            </a:lvl1pPr>
            <a:lvl2pPr>
              <a:defRPr sz="3200"/>
            </a:lvl2pPr>
            <a:lvl3pPr>
              <a:defRPr sz="3200"/>
            </a:lvl3pPr>
            <a:lvl4pPr>
              <a:defRPr sz="3200"/>
            </a:lvl4pPr>
            <a:lvl5pPr>
              <a:defRPr sz="32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2318" y="5602429"/>
            <a:ext cx="6511658" cy="3589652"/>
          </a:xfrm>
        </p:spPr>
        <p:txBody>
          <a:bodyPr/>
          <a:lstStyle>
            <a:lvl1pPr marL="0" indent="0">
              <a:buNone/>
              <a:defRPr sz="2500">
                <a:solidFill>
                  <a:schemeClr val="bg1"/>
                </a:solidFill>
              </a:defRPr>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7" name="Date Placeholder 4">
            <a:extLst>
              <a:ext uri="{FF2B5EF4-FFF2-40B4-BE49-F238E27FC236}">
                <a16:creationId xmlns:a16="http://schemas.microsoft.com/office/drawing/2014/main" id="{B1456F10-362A-798B-C305-CF94D5893E36}"/>
              </a:ext>
            </a:extLst>
          </p:cNvPr>
          <p:cNvSpPr>
            <a:spLocks noGrp="1"/>
          </p:cNvSpPr>
          <p:nvPr>
            <p:ph type="dt" sz="half" idx="10"/>
          </p:nvPr>
        </p:nvSpPr>
        <p:spPr>
          <a:xfrm>
            <a:off x="14785975" y="9637713"/>
            <a:ext cx="3074988" cy="549275"/>
          </a:xfrm>
        </p:spPr>
        <p:txBody>
          <a:bodyPr/>
          <a:lstStyle>
            <a:lvl1pPr>
              <a:defRPr/>
            </a:lvl1pPr>
          </a:lstStyle>
          <a:p>
            <a:pPr>
              <a:defRPr/>
            </a:pPr>
            <a:fld id="{60305980-E2F1-BD43-912F-21B9C87D6129}" type="datetime1">
              <a:rPr lang="en-US" altLang="en-US"/>
              <a:pPr>
                <a:defRPr/>
              </a:pPr>
              <a:t>5/19/2022</a:t>
            </a:fld>
            <a:endParaRPr lang="en-US" altLang="en-US"/>
          </a:p>
        </p:txBody>
      </p:sp>
      <p:sp>
        <p:nvSpPr>
          <p:cNvPr id="8" name="Footer Placeholder 5">
            <a:extLst>
              <a:ext uri="{FF2B5EF4-FFF2-40B4-BE49-F238E27FC236}">
                <a16:creationId xmlns:a16="http://schemas.microsoft.com/office/drawing/2014/main" id="{2D9B91FD-7777-A4E7-AB55-3357E4F8F607}"/>
              </a:ext>
            </a:extLst>
          </p:cNvPr>
          <p:cNvSpPr>
            <a:spLocks noGrp="1"/>
          </p:cNvSpPr>
          <p:nvPr>
            <p:ph type="ftr" sz="quarter" idx="11"/>
          </p:nvPr>
        </p:nvSpPr>
        <p:spPr>
          <a:xfrm>
            <a:off x="7720013" y="9637713"/>
            <a:ext cx="6635750" cy="549275"/>
          </a:xfrm>
        </p:spPr>
        <p:txBody>
          <a:bodyPr/>
          <a:lstStyle>
            <a:lvl1pPr>
              <a:defRPr/>
            </a:lvl1pPr>
          </a:lstStyle>
          <a:p>
            <a:pPr>
              <a:defRPr/>
            </a:pPr>
            <a:endParaRPr lang="en-US"/>
          </a:p>
        </p:txBody>
      </p:sp>
    </p:spTree>
    <p:extLst>
      <p:ext uri="{BB962C8B-B14F-4D97-AF65-F5344CB8AC3E}">
        <p14:creationId xmlns:p14="http://schemas.microsoft.com/office/powerpoint/2010/main" val="411312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8618" y="1786709"/>
            <a:ext cx="17213940" cy="342580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18065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FDA106-36D2-0B8F-804D-262176F1D581}"/>
              </a:ext>
            </a:extLst>
          </p:cNvPr>
          <p:cNvSpPr/>
          <p:nvPr/>
        </p:nvSpPr>
        <p:spPr>
          <a:xfrm>
            <a:off x="16336963" y="423863"/>
            <a:ext cx="1371600" cy="454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TextBox 5">
            <a:extLst>
              <a:ext uri="{FF2B5EF4-FFF2-40B4-BE49-F238E27FC236}">
                <a16:creationId xmlns:a16="http://schemas.microsoft.com/office/drawing/2014/main" id="{8FE323D7-19E7-2776-209C-85C2469025A2}"/>
              </a:ext>
            </a:extLst>
          </p:cNvPr>
          <p:cNvSpPr txBox="1">
            <a:spLocks noChangeArrowheads="1"/>
          </p:cNvSpPr>
          <p:nvPr/>
        </p:nvSpPr>
        <p:spPr bwMode="auto">
          <a:xfrm>
            <a:off x="7981950" y="5057775"/>
            <a:ext cx="441325" cy="6619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4300" b="1" dirty="0">
                <a:solidFill>
                  <a:srgbClr val="B870B8"/>
                </a:solidFill>
                <a:latin typeface="Rockwell" charset="0"/>
              </a:rPr>
              <a:t>+ </a:t>
            </a:r>
          </a:p>
        </p:txBody>
      </p:sp>
      <p:sp>
        <p:nvSpPr>
          <p:cNvPr id="2" name="Title 1"/>
          <p:cNvSpPr>
            <a:spLocks noGrp="1"/>
          </p:cNvSpPr>
          <p:nvPr>
            <p:ph type="title"/>
          </p:nvPr>
        </p:nvSpPr>
        <p:spPr>
          <a:xfrm>
            <a:off x="8340255" y="4687747"/>
            <a:ext cx="7797898" cy="1307710"/>
          </a:xfrm>
        </p:spPr>
        <p:txBody>
          <a:bodyPr anchor="b">
            <a:normAutofit/>
          </a:bodyPr>
          <a:lstStyle>
            <a:lvl1pPr algn="l">
              <a:defRPr sz="4600" b="0"/>
            </a:lvl1pPr>
          </a:lstStyle>
          <a:p>
            <a:r>
              <a:rPr lang="en-US"/>
              <a:t>Click to edit Master title style</a:t>
            </a:r>
            <a:endParaRPr/>
          </a:p>
        </p:txBody>
      </p:sp>
      <p:sp>
        <p:nvSpPr>
          <p:cNvPr id="3" name="Picture Placeholder 2"/>
          <p:cNvSpPr>
            <a:spLocks noGrp="1"/>
          </p:cNvSpPr>
          <p:nvPr>
            <p:ph type="pic" idx="1"/>
          </p:nvPr>
        </p:nvSpPr>
        <p:spPr>
          <a:xfrm>
            <a:off x="555908" y="343006"/>
            <a:ext cx="6922518" cy="9520795"/>
          </a:xfrm>
        </p:spPr>
        <p:txBody>
          <a:bodyPr rtlCol="0">
            <a:normAutofit/>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8340255" y="5995456"/>
            <a:ext cx="7797898" cy="322282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7" name="Date Placeholder 4">
            <a:extLst>
              <a:ext uri="{FF2B5EF4-FFF2-40B4-BE49-F238E27FC236}">
                <a16:creationId xmlns:a16="http://schemas.microsoft.com/office/drawing/2014/main" id="{39D20A3F-D54C-A976-CB97-EE38AF10FF84}"/>
              </a:ext>
            </a:extLst>
          </p:cNvPr>
          <p:cNvSpPr>
            <a:spLocks noGrp="1"/>
          </p:cNvSpPr>
          <p:nvPr>
            <p:ph type="dt" sz="half" idx="10"/>
          </p:nvPr>
        </p:nvSpPr>
        <p:spPr>
          <a:xfrm>
            <a:off x="14785975" y="9637713"/>
            <a:ext cx="3074988" cy="549275"/>
          </a:xfrm>
        </p:spPr>
        <p:txBody>
          <a:bodyPr/>
          <a:lstStyle>
            <a:lvl1pPr>
              <a:defRPr/>
            </a:lvl1pPr>
          </a:lstStyle>
          <a:p>
            <a:pPr>
              <a:defRPr/>
            </a:pPr>
            <a:fld id="{489C4A64-756F-324F-AEBA-A4628B0A9DC0}" type="datetime1">
              <a:rPr lang="en-US" altLang="en-US"/>
              <a:pPr>
                <a:defRPr/>
              </a:pPr>
              <a:t>5/19/2022</a:t>
            </a:fld>
            <a:endParaRPr lang="en-US" altLang="en-US"/>
          </a:p>
        </p:txBody>
      </p:sp>
      <p:sp>
        <p:nvSpPr>
          <p:cNvPr id="8" name="Footer Placeholder 5">
            <a:extLst>
              <a:ext uri="{FF2B5EF4-FFF2-40B4-BE49-F238E27FC236}">
                <a16:creationId xmlns:a16="http://schemas.microsoft.com/office/drawing/2014/main" id="{7E8485F6-6FD4-68CF-3151-4F8F67AEE3AF}"/>
              </a:ext>
            </a:extLst>
          </p:cNvPr>
          <p:cNvSpPr>
            <a:spLocks noGrp="1"/>
          </p:cNvSpPr>
          <p:nvPr>
            <p:ph type="ftr" sz="quarter" idx="11"/>
          </p:nvPr>
        </p:nvSpPr>
        <p:spPr>
          <a:xfrm>
            <a:off x="8383588" y="9637713"/>
            <a:ext cx="6011862" cy="549275"/>
          </a:xfrm>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FB373744-8826-682A-4126-5BEBCED4C78A}"/>
              </a:ext>
            </a:extLst>
          </p:cNvPr>
          <p:cNvSpPr>
            <a:spLocks noGrp="1"/>
          </p:cNvSpPr>
          <p:nvPr>
            <p:ph type="sldNum" sz="quarter" idx="12"/>
          </p:nvPr>
        </p:nvSpPr>
        <p:spPr/>
        <p:txBody>
          <a:bodyPr/>
          <a:lstStyle>
            <a:lvl1pPr>
              <a:defRPr/>
            </a:lvl1pPr>
          </a:lstStyle>
          <a:p>
            <a:pPr>
              <a:defRPr/>
            </a:pPr>
            <a:fld id="{9F9B1C2C-DD59-2745-9933-A87029813FA1}" type="slidenum">
              <a:rPr lang="en-US" altLang="en-US"/>
              <a:pPr>
                <a:defRPr/>
              </a:pPr>
              <a:t>‹#›</a:t>
            </a:fld>
            <a:endParaRPr lang="en-US" altLang="en-US"/>
          </a:p>
        </p:txBody>
      </p:sp>
    </p:spTree>
    <p:extLst>
      <p:ext uri="{BB962C8B-B14F-4D97-AF65-F5344CB8AC3E}">
        <p14:creationId xmlns:p14="http://schemas.microsoft.com/office/powerpoint/2010/main" val="2495112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3357DF-B7B9-67E6-BF31-41763D7DFD20}"/>
              </a:ext>
            </a:extLst>
          </p:cNvPr>
          <p:cNvSpPr/>
          <p:nvPr/>
        </p:nvSpPr>
        <p:spPr>
          <a:xfrm>
            <a:off x="13606463" y="342900"/>
            <a:ext cx="4116387" cy="30591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6" name="Rectangle 5">
            <a:extLst>
              <a:ext uri="{FF2B5EF4-FFF2-40B4-BE49-F238E27FC236}">
                <a16:creationId xmlns:a16="http://schemas.microsoft.com/office/drawing/2014/main" id="{10392B37-7AA0-76AF-3AC3-FC5B2275A251}"/>
              </a:ext>
            </a:extLst>
          </p:cNvPr>
          <p:cNvSpPr/>
          <p:nvPr/>
        </p:nvSpPr>
        <p:spPr>
          <a:xfrm>
            <a:off x="13606463" y="3567113"/>
            <a:ext cx="4116387" cy="305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7" name="TextBox 6">
            <a:extLst>
              <a:ext uri="{FF2B5EF4-FFF2-40B4-BE49-F238E27FC236}">
                <a16:creationId xmlns:a16="http://schemas.microsoft.com/office/drawing/2014/main" id="{95F095E1-EB20-7FC3-0578-0431E704D3DE}"/>
              </a:ext>
            </a:extLst>
          </p:cNvPr>
          <p:cNvSpPr txBox="1">
            <a:spLocks noChangeArrowheads="1"/>
          </p:cNvSpPr>
          <p:nvPr/>
        </p:nvSpPr>
        <p:spPr bwMode="auto">
          <a:xfrm>
            <a:off x="654050" y="6951663"/>
            <a:ext cx="441325" cy="661987"/>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4300" b="1" dirty="0">
                <a:solidFill>
                  <a:srgbClr val="B870B8"/>
                </a:solidFill>
                <a:latin typeface="Rockwell" charset="0"/>
              </a:rPr>
              <a:t>+ </a:t>
            </a:r>
          </a:p>
        </p:txBody>
      </p:sp>
      <p:sp>
        <p:nvSpPr>
          <p:cNvPr id="2" name="Title 1"/>
          <p:cNvSpPr>
            <a:spLocks noGrp="1"/>
          </p:cNvSpPr>
          <p:nvPr>
            <p:ph type="title"/>
          </p:nvPr>
        </p:nvSpPr>
        <p:spPr>
          <a:xfrm>
            <a:off x="1013187" y="6638171"/>
            <a:ext cx="12384464" cy="1250963"/>
          </a:xfrm>
        </p:spPr>
        <p:txBody>
          <a:bodyPr anchor="b">
            <a:normAutofit/>
          </a:bodyPr>
          <a:lstStyle>
            <a:lvl1pPr algn="l">
              <a:defRPr sz="4600" b="0"/>
            </a:lvl1pPr>
          </a:lstStyle>
          <a:p>
            <a:r>
              <a:rPr lang="en-US"/>
              <a:t>Click to edit Master title style</a:t>
            </a:r>
            <a:endParaRPr/>
          </a:p>
        </p:txBody>
      </p:sp>
      <p:sp>
        <p:nvSpPr>
          <p:cNvPr id="3" name="Picture Placeholder 2"/>
          <p:cNvSpPr>
            <a:spLocks noGrp="1"/>
          </p:cNvSpPr>
          <p:nvPr>
            <p:ph type="pic" idx="1"/>
          </p:nvPr>
        </p:nvSpPr>
        <p:spPr>
          <a:xfrm>
            <a:off x="555907" y="343006"/>
            <a:ext cx="12758993" cy="6283867"/>
          </a:xfrm>
        </p:spPr>
        <p:txBody>
          <a:bodyPr rtlCol="0">
            <a:normAutofit/>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1013187" y="7889133"/>
            <a:ext cx="12384464" cy="1329148"/>
          </a:xfrm>
        </p:spPr>
        <p:txBody>
          <a:bodyPr/>
          <a:lstStyle>
            <a:lvl1pPr marL="0" indent="0">
              <a:spcBef>
                <a:spcPts val="536"/>
              </a:spcBef>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8" name="Date Placeholder 4">
            <a:extLst>
              <a:ext uri="{FF2B5EF4-FFF2-40B4-BE49-F238E27FC236}">
                <a16:creationId xmlns:a16="http://schemas.microsoft.com/office/drawing/2014/main" id="{1EAD696E-8F26-86C6-FD79-FA78DE1FB376}"/>
              </a:ext>
            </a:extLst>
          </p:cNvPr>
          <p:cNvSpPr>
            <a:spLocks noGrp="1"/>
          </p:cNvSpPr>
          <p:nvPr>
            <p:ph type="dt" sz="half" idx="10"/>
          </p:nvPr>
        </p:nvSpPr>
        <p:spPr/>
        <p:txBody>
          <a:bodyPr/>
          <a:lstStyle>
            <a:lvl1pPr>
              <a:defRPr/>
            </a:lvl1pPr>
          </a:lstStyle>
          <a:p>
            <a:pPr>
              <a:defRPr/>
            </a:pPr>
            <a:fld id="{90CD6A78-B477-F148-B0ED-CD509548ABF6}" type="datetime1">
              <a:rPr lang="en-US" altLang="en-US"/>
              <a:pPr>
                <a:defRPr/>
              </a:pPr>
              <a:t>5/19/2022</a:t>
            </a:fld>
            <a:endParaRPr lang="en-US" altLang="en-US"/>
          </a:p>
        </p:txBody>
      </p:sp>
      <p:sp>
        <p:nvSpPr>
          <p:cNvPr id="9" name="Footer Placeholder 5">
            <a:extLst>
              <a:ext uri="{FF2B5EF4-FFF2-40B4-BE49-F238E27FC236}">
                <a16:creationId xmlns:a16="http://schemas.microsoft.com/office/drawing/2014/main" id="{4779911D-455C-A43E-3D49-87472E09908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0C8B2DB-E029-19A3-8E9C-5D618FC17314}"/>
              </a:ext>
            </a:extLst>
          </p:cNvPr>
          <p:cNvSpPr>
            <a:spLocks noGrp="1"/>
          </p:cNvSpPr>
          <p:nvPr>
            <p:ph type="sldNum" sz="quarter" idx="12"/>
          </p:nvPr>
        </p:nvSpPr>
        <p:spPr/>
        <p:txBody>
          <a:bodyPr/>
          <a:lstStyle>
            <a:lvl1pPr>
              <a:defRPr/>
            </a:lvl1pPr>
          </a:lstStyle>
          <a:p>
            <a:pPr>
              <a:defRPr/>
            </a:pPr>
            <a:fld id="{A7DC42EE-BAC6-FF42-BFB8-222CB12296E3}" type="slidenum">
              <a:rPr lang="en-US" altLang="en-US"/>
              <a:pPr>
                <a:defRPr/>
              </a:pPr>
              <a:t>‹#›</a:t>
            </a:fld>
            <a:endParaRPr lang="en-US" altLang="en-US"/>
          </a:p>
        </p:txBody>
      </p:sp>
    </p:spTree>
    <p:extLst>
      <p:ext uri="{BB962C8B-B14F-4D97-AF65-F5344CB8AC3E}">
        <p14:creationId xmlns:p14="http://schemas.microsoft.com/office/powerpoint/2010/main" val="3333155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78AAC2-4E34-12F6-144E-AA4F4B18F601}"/>
              </a:ext>
            </a:extLst>
          </p:cNvPr>
          <p:cNvSpPr/>
          <p:nvPr/>
        </p:nvSpPr>
        <p:spPr>
          <a:xfrm>
            <a:off x="565150" y="342900"/>
            <a:ext cx="12776200" cy="9520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7" name="TextBox 6">
            <a:extLst>
              <a:ext uri="{FF2B5EF4-FFF2-40B4-BE49-F238E27FC236}">
                <a16:creationId xmlns:a16="http://schemas.microsoft.com/office/drawing/2014/main" id="{899F9857-BD32-9806-817A-D7F5E6B5F2A2}"/>
              </a:ext>
            </a:extLst>
          </p:cNvPr>
          <p:cNvSpPr txBox="1">
            <a:spLocks noChangeArrowheads="1"/>
          </p:cNvSpPr>
          <p:nvPr/>
        </p:nvSpPr>
        <p:spPr bwMode="auto">
          <a:xfrm>
            <a:off x="849313" y="261938"/>
            <a:ext cx="827087" cy="1477962"/>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9600" b="1" dirty="0">
                <a:solidFill>
                  <a:srgbClr val="B870B8"/>
                </a:solidFill>
                <a:latin typeface="Rockwell" charset="0"/>
              </a:rPr>
              <a:t>+</a:t>
            </a:r>
          </a:p>
        </p:txBody>
      </p:sp>
      <p:sp>
        <p:nvSpPr>
          <p:cNvPr id="8" name="Rectangle 7">
            <a:extLst>
              <a:ext uri="{FF2B5EF4-FFF2-40B4-BE49-F238E27FC236}">
                <a16:creationId xmlns:a16="http://schemas.microsoft.com/office/drawing/2014/main" id="{A421E565-7EBE-C7D8-F625-862AD52B300D}"/>
              </a:ext>
            </a:extLst>
          </p:cNvPr>
          <p:cNvSpPr/>
          <p:nvPr/>
        </p:nvSpPr>
        <p:spPr>
          <a:xfrm>
            <a:off x="13606463" y="342900"/>
            <a:ext cx="4116387" cy="3059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title"/>
          </p:nvPr>
        </p:nvSpPr>
        <p:spPr>
          <a:xfrm>
            <a:off x="761241" y="3858816"/>
            <a:ext cx="12365368" cy="1743613"/>
          </a:xfrm>
        </p:spPr>
        <p:txBody>
          <a:bodyPr anchor="b">
            <a:normAutofit/>
          </a:bodyPr>
          <a:lstStyle>
            <a:lvl1pPr algn="l">
              <a:defRPr sz="4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2320" y="5602429"/>
            <a:ext cx="12361278" cy="3589652"/>
          </a:xfrm>
        </p:spPr>
        <p:txBody>
          <a:bodyPr/>
          <a:lstStyle>
            <a:lvl1pPr marL="0" indent="0">
              <a:buNone/>
              <a:defRPr sz="2500">
                <a:solidFill>
                  <a:schemeClr val="bg1"/>
                </a:solidFill>
              </a:defRPr>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12" name="Picture Placeholder 12"/>
          <p:cNvSpPr>
            <a:spLocks noGrp="1"/>
          </p:cNvSpPr>
          <p:nvPr>
            <p:ph type="pic" sz="quarter" idx="13"/>
          </p:nvPr>
        </p:nvSpPr>
        <p:spPr>
          <a:xfrm>
            <a:off x="13607238" y="3563510"/>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3" name="Picture Placeholder 12"/>
          <p:cNvSpPr>
            <a:spLocks noGrp="1"/>
          </p:cNvSpPr>
          <p:nvPr>
            <p:ph type="pic" sz="quarter" idx="14"/>
          </p:nvPr>
        </p:nvSpPr>
        <p:spPr>
          <a:xfrm>
            <a:off x="13607238" y="6805236"/>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9" name="Date Placeholder 4">
            <a:extLst>
              <a:ext uri="{FF2B5EF4-FFF2-40B4-BE49-F238E27FC236}">
                <a16:creationId xmlns:a16="http://schemas.microsoft.com/office/drawing/2014/main" id="{B7F29537-A860-B3D7-19EC-590FB0B75298}"/>
              </a:ext>
            </a:extLst>
          </p:cNvPr>
          <p:cNvSpPr>
            <a:spLocks noGrp="1"/>
          </p:cNvSpPr>
          <p:nvPr>
            <p:ph type="dt" sz="half" idx="15"/>
          </p:nvPr>
        </p:nvSpPr>
        <p:spPr>
          <a:xfrm>
            <a:off x="10426700" y="9356725"/>
            <a:ext cx="2697163" cy="547688"/>
          </a:xfrm>
        </p:spPr>
        <p:txBody>
          <a:bodyPr/>
          <a:lstStyle>
            <a:lvl1pPr>
              <a:defRPr>
                <a:solidFill>
                  <a:schemeClr val="bg1"/>
                </a:solidFill>
              </a:defRPr>
            </a:lvl1pPr>
          </a:lstStyle>
          <a:p>
            <a:pPr>
              <a:defRPr/>
            </a:pPr>
            <a:fld id="{23108E33-310B-D841-94E5-5986FA12F1DA}" type="datetime1">
              <a:rPr lang="en-US" altLang="en-US"/>
              <a:pPr>
                <a:defRPr/>
              </a:pPr>
              <a:t>5/19/2022</a:t>
            </a:fld>
            <a:endParaRPr lang="en-US" altLang="en-US"/>
          </a:p>
        </p:txBody>
      </p:sp>
      <p:sp>
        <p:nvSpPr>
          <p:cNvPr id="10" name="Footer Placeholder 5">
            <a:extLst>
              <a:ext uri="{FF2B5EF4-FFF2-40B4-BE49-F238E27FC236}">
                <a16:creationId xmlns:a16="http://schemas.microsoft.com/office/drawing/2014/main" id="{A089CA2A-63C3-FBE8-406B-B7BDE4934FF9}"/>
              </a:ext>
            </a:extLst>
          </p:cNvPr>
          <p:cNvSpPr>
            <a:spLocks noGrp="1"/>
          </p:cNvSpPr>
          <p:nvPr>
            <p:ph type="ftr" sz="quarter" idx="16"/>
          </p:nvPr>
        </p:nvSpPr>
        <p:spPr>
          <a:xfrm>
            <a:off x="762000" y="9356725"/>
            <a:ext cx="9297988" cy="547688"/>
          </a:xfrm>
        </p:spPr>
        <p:txBody>
          <a:bodyPr/>
          <a:lstStyle>
            <a:lvl1pPr>
              <a:defRPr>
                <a:solidFill>
                  <a:schemeClr val="bg1"/>
                </a:solidFill>
              </a:defRPr>
            </a:lvl1pPr>
          </a:lstStyle>
          <a:p>
            <a:pPr>
              <a:defRPr/>
            </a:pPr>
            <a:endParaRPr lang="en-US"/>
          </a:p>
        </p:txBody>
      </p:sp>
      <p:sp>
        <p:nvSpPr>
          <p:cNvPr id="11" name="Slide Number Placeholder 6">
            <a:extLst>
              <a:ext uri="{FF2B5EF4-FFF2-40B4-BE49-F238E27FC236}">
                <a16:creationId xmlns:a16="http://schemas.microsoft.com/office/drawing/2014/main" id="{7823654D-3154-2599-BBF8-86ED3F84AEEB}"/>
              </a:ext>
            </a:extLst>
          </p:cNvPr>
          <p:cNvSpPr>
            <a:spLocks noGrp="1"/>
          </p:cNvSpPr>
          <p:nvPr>
            <p:ph type="sldNum" sz="quarter" idx="17"/>
          </p:nvPr>
        </p:nvSpPr>
        <p:spPr/>
        <p:txBody>
          <a:bodyPr/>
          <a:lstStyle>
            <a:lvl1pPr>
              <a:defRPr/>
            </a:lvl1pPr>
          </a:lstStyle>
          <a:p>
            <a:pPr>
              <a:defRPr/>
            </a:pPr>
            <a:fld id="{B74101C4-9249-FE4E-A58E-9E5BB044E0E7}" type="slidenum">
              <a:rPr lang="en-US" altLang="en-US"/>
              <a:pPr>
                <a:defRPr/>
              </a:pPr>
              <a:t>‹#›</a:t>
            </a:fld>
            <a:endParaRPr lang="en-US" altLang="en-US"/>
          </a:p>
        </p:txBody>
      </p:sp>
    </p:spTree>
    <p:extLst>
      <p:ext uri="{BB962C8B-B14F-4D97-AF65-F5344CB8AC3E}">
        <p14:creationId xmlns:p14="http://schemas.microsoft.com/office/powerpoint/2010/main" val="174670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59C47A-3563-EAE9-A133-CCEE6FA33D7A}"/>
              </a:ext>
            </a:extLst>
          </p:cNvPr>
          <p:cNvSpPr/>
          <p:nvPr/>
        </p:nvSpPr>
        <p:spPr>
          <a:xfrm>
            <a:off x="565150" y="342900"/>
            <a:ext cx="8472488" cy="9520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8" name="TextBox 7">
            <a:extLst>
              <a:ext uri="{FF2B5EF4-FFF2-40B4-BE49-F238E27FC236}">
                <a16:creationId xmlns:a16="http://schemas.microsoft.com/office/drawing/2014/main" id="{B0CB20F9-5DBA-A7E1-620B-FF34DF399D4F}"/>
              </a:ext>
            </a:extLst>
          </p:cNvPr>
          <p:cNvSpPr txBox="1">
            <a:spLocks noChangeArrowheads="1"/>
          </p:cNvSpPr>
          <p:nvPr/>
        </p:nvSpPr>
        <p:spPr bwMode="auto">
          <a:xfrm>
            <a:off x="849313" y="261938"/>
            <a:ext cx="827087" cy="1477962"/>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9600" b="1" dirty="0">
                <a:solidFill>
                  <a:srgbClr val="B870B8"/>
                </a:solidFill>
                <a:latin typeface="Rockwell" charset="0"/>
              </a:rPr>
              <a:t>+</a:t>
            </a:r>
          </a:p>
        </p:txBody>
      </p:sp>
      <p:sp>
        <p:nvSpPr>
          <p:cNvPr id="9" name="Rectangle 8">
            <a:extLst>
              <a:ext uri="{FF2B5EF4-FFF2-40B4-BE49-F238E27FC236}">
                <a16:creationId xmlns:a16="http://schemas.microsoft.com/office/drawing/2014/main" id="{A18955CD-1BB3-92C2-6E27-6C1901D9C7ED}"/>
              </a:ext>
            </a:extLst>
          </p:cNvPr>
          <p:cNvSpPr/>
          <p:nvPr/>
        </p:nvSpPr>
        <p:spPr>
          <a:xfrm>
            <a:off x="13606463" y="342900"/>
            <a:ext cx="4116387" cy="3059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10" name="Rectangle 9">
            <a:extLst>
              <a:ext uri="{FF2B5EF4-FFF2-40B4-BE49-F238E27FC236}">
                <a16:creationId xmlns:a16="http://schemas.microsoft.com/office/drawing/2014/main" id="{D114534C-020B-EA79-7027-F93085FA7F06}"/>
              </a:ext>
            </a:extLst>
          </p:cNvPr>
          <p:cNvSpPr/>
          <p:nvPr/>
        </p:nvSpPr>
        <p:spPr>
          <a:xfrm>
            <a:off x="9250363" y="6804025"/>
            <a:ext cx="4114800" cy="30591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2" name="Title 1"/>
          <p:cNvSpPr>
            <a:spLocks noGrp="1"/>
          </p:cNvSpPr>
          <p:nvPr>
            <p:ph type="title"/>
          </p:nvPr>
        </p:nvSpPr>
        <p:spPr>
          <a:xfrm>
            <a:off x="761241" y="3858816"/>
            <a:ext cx="8034661" cy="1743613"/>
          </a:xfrm>
        </p:spPr>
        <p:txBody>
          <a:bodyPr anchor="b">
            <a:normAutofit/>
          </a:bodyPr>
          <a:lstStyle>
            <a:lvl1pPr algn="l">
              <a:defRPr sz="4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2320" y="5602429"/>
            <a:ext cx="8032002" cy="3589652"/>
          </a:xfrm>
        </p:spPr>
        <p:txBody>
          <a:bodyPr/>
          <a:lstStyle>
            <a:lvl1pPr marL="0" indent="0">
              <a:buNone/>
              <a:defRPr sz="2500">
                <a:solidFill>
                  <a:schemeClr val="bg1"/>
                </a:solidFill>
              </a:defRPr>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12" name="Picture Placeholder 12"/>
          <p:cNvSpPr>
            <a:spLocks noGrp="1"/>
          </p:cNvSpPr>
          <p:nvPr>
            <p:ph type="pic" sz="quarter" idx="13"/>
          </p:nvPr>
        </p:nvSpPr>
        <p:spPr>
          <a:xfrm>
            <a:off x="9250382" y="343006"/>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3" name="Picture Placeholder 12"/>
          <p:cNvSpPr>
            <a:spLocks noGrp="1"/>
          </p:cNvSpPr>
          <p:nvPr>
            <p:ph type="pic" sz="quarter" idx="14"/>
          </p:nvPr>
        </p:nvSpPr>
        <p:spPr>
          <a:xfrm>
            <a:off x="9250382" y="3573597"/>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4" name="Picture Placeholder 12"/>
          <p:cNvSpPr>
            <a:spLocks noGrp="1"/>
          </p:cNvSpPr>
          <p:nvPr>
            <p:ph type="pic" sz="quarter" idx="15"/>
          </p:nvPr>
        </p:nvSpPr>
        <p:spPr>
          <a:xfrm>
            <a:off x="13608634" y="3573596"/>
            <a:ext cx="4115514" cy="6283867"/>
          </a:xfrm>
        </p:spPr>
        <p:txBody>
          <a:bodyPr rtlCol="0">
            <a:normAutofit/>
          </a:bodyPr>
          <a:lstStyle>
            <a:lvl1pPr>
              <a:buNone/>
              <a:defRPr/>
            </a:lvl1pPr>
          </a:lstStyle>
          <a:p>
            <a:pPr lvl="0"/>
            <a:r>
              <a:rPr lang="en-US" noProof="0" dirty="0"/>
              <a:t>Click icon to add picture</a:t>
            </a:r>
            <a:endParaRPr noProof="0" dirty="0"/>
          </a:p>
        </p:txBody>
      </p:sp>
      <p:sp>
        <p:nvSpPr>
          <p:cNvPr id="11" name="Date Placeholder 4">
            <a:extLst>
              <a:ext uri="{FF2B5EF4-FFF2-40B4-BE49-F238E27FC236}">
                <a16:creationId xmlns:a16="http://schemas.microsoft.com/office/drawing/2014/main" id="{559A8E64-EF3A-AC43-41EC-FEAD37D88771}"/>
              </a:ext>
            </a:extLst>
          </p:cNvPr>
          <p:cNvSpPr>
            <a:spLocks noGrp="1"/>
          </p:cNvSpPr>
          <p:nvPr>
            <p:ph type="dt" sz="half" idx="16"/>
          </p:nvPr>
        </p:nvSpPr>
        <p:spPr>
          <a:xfrm>
            <a:off x="6097588" y="9356725"/>
            <a:ext cx="2697162" cy="547688"/>
          </a:xfrm>
        </p:spPr>
        <p:txBody>
          <a:bodyPr/>
          <a:lstStyle>
            <a:lvl1pPr>
              <a:defRPr>
                <a:solidFill>
                  <a:schemeClr val="bg1"/>
                </a:solidFill>
              </a:defRPr>
            </a:lvl1pPr>
          </a:lstStyle>
          <a:p>
            <a:pPr>
              <a:defRPr/>
            </a:pPr>
            <a:fld id="{B4A36265-C2EE-0F41-BFB5-7BCDDE35124D}" type="datetime1">
              <a:rPr lang="en-US" altLang="en-US"/>
              <a:pPr>
                <a:defRPr/>
              </a:pPr>
              <a:t>5/19/2022</a:t>
            </a:fld>
            <a:endParaRPr lang="en-US" altLang="en-US"/>
          </a:p>
        </p:txBody>
      </p:sp>
      <p:sp>
        <p:nvSpPr>
          <p:cNvPr id="15" name="Footer Placeholder 5">
            <a:extLst>
              <a:ext uri="{FF2B5EF4-FFF2-40B4-BE49-F238E27FC236}">
                <a16:creationId xmlns:a16="http://schemas.microsoft.com/office/drawing/2014/main" id="{A6D71D0A-7896-BC1B-3EB5-D2F1DC60D21A}"/>
              </a:ext>
            </a:extLst>
          </p:cNvPr>
          <p:cNvSpPr>
            <a:spLocks noGrp="1"/>
          </p:cNvSpPr>
          <p:nvPr>
            <p:ph type="ftr" sz="quarter" idx="17"/>
          </p:nvPr>
        </p:nvSpPr>
        <p:spPr>
          <a:xfrm>
            <a:off x="762000" y="9356725"/>
            <a:ext cx="5183188" cy="547688"/>
          </a:xfrm>
        </p:spPr>
        <p:txBody>
          <a:bodyPr/>
          <a:lstStyle>
            <a:lvl1pPr>
              <a:defRPr>
                <a:solidFill>
                  <a:schemeClr val="bg1"/>
                </a:solidFill>
              </a:defRPr>
            </a:lvl1pPr>
          </a:lstStyle>
          <a:p>
            <a:pPr>
              <a:defRPr/>
            </a:pPr>
            <a:endParaRPr lang="en-US"/>
          </a:p>
        </p:txBody>
      </p:sp>
      <p:sp>
        <p:nvSpPr>
          <p:cNvPr id="16" name="Slide Number Placeholder 6">
            <a:extLst>
              <a:ext uri="{FF2B5EF4-FFF2-40B4-BE49-F238E27FC236}">
                <a16:creationId xmlns:a16="http://schemas.microsoft.com/office/drawing/2014/main" id="{9D4FAD6C-8AF3-CEAF-117C-3A58407347CE}"/>
              </a:ext>
            </a:extLst>
          </p:cNvPr>
          <p:cNvSpPr>
            <a:spLocks noGrp="1"/>
          </p:cNvSpPr>
          <p:nvPr>
            <p:ph type="sldNum" sz="quarter" idx="18"/>
          </p:nvPr>
        </p:nvSpPr>
        <p:spPr/>
        <p:txBody>
          <a:bodyPr/>
          <a:lstStyle>
            <a:lvl1pPr>
              <a:defRPr/>
            </a:lvl1pPr>
          </a:lstStyle>
          <a:p>
            <a:pPr>
              <a:defRPr/>
            </a:pPr>
            <a:fld id="{FCD29359-258F-5147-838F-45F562E5C3BA}" type="slidenum">
              <a:rPr lang="en-US" altLang="en-US"/>
              <a:pPr>
                <a:defRPr/>
              </a:pPr>
              <a:t>‹#›</a:t>
            </a:fld>
            <a:endParaRPr lang="en-US" altLang="en-US"/>
          </a:p>
        </p:txBody>
      </p:sp>
    </p:spTree>
    <p:extLst>
      <p:ext uri="{BB962C8B-B14F-4D97-AF65-F5344CB8AC3E}">
        <p14:creationId xmlns:p14="http://schemas.microsoft.com/office/powerpoint/2010/main" val="302917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482780-2061-8B5E-A42B-FDFB03801219}"/>
              </a:ext>
            </a:extLst>
          </p:cNvPr>
          <p:cNvSpPr/>
          <p:nvPr/>
        </p:nvSpPr>
        <p:spPr>
          <a:xfrm>
            <a:off x="16336963" y="423863"/>
            <a:ext cx="1371600" cy="454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8" name="TextBox 7">
            <a:extLst>
              <a:ext uri="{FF2B5EF4-FFF2-40B4-BE49-F238E27FC236}">
                <a16:creationId xmlns:a16="http://schemas.microsoft.com/office/drawing/2014/main" id="{49D4C5DA-9E9C-913B-0C2A-FFC0B8F2083F}"/>
              </a:ext>
            </a:extLst>
          </p:cNvPr>
          <p:cNvSpPr txBox="1">
            <a:spLocks noChangeArrowheads="1"/>
          </p:cNvSpPr>
          <p:nvPr/>
        </p:nvSpPr>
        <p:spPr bwMode="auto">
          <a:xfrm>
            <a:off x="9502775" y="5057775"/>
            <a:ext cx="441325" cy="6619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4300" b="1" dirty="0">
                <a:solidFill>
                  <a:srgbClr val="B870B8"/>
                </a:solidFill>
                <a:latin typeface="Rockwell" charset="0"/>
              </a:rPr>
              <a:t>+ </a:t>
            </a:r>
          </a:p>
        </p:txBody>
      </p:sp>
      <p:sp>
        <p:nvSpPr>
          <p:cNvPr id="2" name="Title 1"/>
          <p:cNvSpPr>
            <a:spLocks noGrp="1"/>
          </p:cNvSpPr>
          <p:nvPr>
            <p:ph type="title"/>
          </p:nvPr>
        </p:nvSpPr>
        <p:spPr>
          <a:xfrm>
            <a:off x="9907720" y="4687747"/>
            <a:ext cx="6219000" cy="1307710"/>
          </a:xfrm>
        </p:spPr>
        <p:txBody>
          <a:bodyPr anchor="b">
            <a:normAutofit/>
          </a:bodyPr>
          <a:lstStyle>
            <a:lvl1pPr algn="l">
              <a:defRPr sz="4600" b="0"/>
            </a:lvl1pPr>
          </a:lstStyle>
          <a:p>
            <a:r>
              <a:rPr lang="en-US"/>
              <a:t>Click to edit Master title style</a:t>
            </a:r>
            <a:endParaRPr/>
          </a:p>
        </p:txBody>
      </p:sp>
      <p:sp>
        <p:nvSpPr>
          <p:cNvPr id="3" name="Picture Placeholder 2"/>
          <p:cNvSpPr>
            <a:spLocks noGrp="1"/>
          </p:cNvSpPr>
          <p:nvPr>
            <p:ph type="pic" idx="1"/>
          </p:nvPr>
        </p:nvSpPr>
        <p:spPr>
          <a:xfrm>
            <a:off x="555908" y="3548967"/>
            <a:ext cx="8481710" cy="6283867"/>
          </a:xfrm>
        </p:spPr>
        <p:txBody>
          <a:bodyPr rtlCol="0">
            <a:normAutofit/>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9907720" y="5995456"/>
            <a:ext cx="6219000" cy="322282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a:t>Click to edit Master text styles</a:t>
            </a:r>
          </a:p>
        </p:txBody>
      </p:sp>
      <p:sp>
        <p:nvSpPr>
          <p:cNvPr id="14" name="Picture Placeholder 12"/>
          <p:cNvSpPr>
            <a:spLocks noGrp="1"/>
          </p:cNvSpPr>
          <p:nvPr>
            <p:ph type="pic" sz="quarter" idx="13"/>
          </p:nvPr>
        </p:nvSpPr>
        <p:spPr>
          <a:xfrm>
            <a:off x="555907" y="343006"/>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15" name="Picture Placeholder 12"/>
          <p:cNvSpPr>
            <a:spLocks noGrp="1"/>
          </p:cNvSpPr>
          <p:nvPr>
            <p:ph type="pic" sz="quarter" idx="14"/>
          </p:nvPr>
        </p:nvSpPr>
        <p:spPr>
          <a:xfrm>
            <a:off x="4922105" y="343006"/>
            <a:ext cx="4115514" cy="3059612"/>
          </a:xfrm>
        </p:spPr>
        <p:txBody>
          <a:bodyPr rtlCol="0">
            <a:normAutofit/>
          </a:bodyPr>
          <a:lstStyle>
            <a:lvl1pPr>
              <a:buNone/>
              <a:defRPr/>
            </a:lvl1pPr>
          </a:lstStyle>
          <a:p>
            <a:pPr lvl="0"/>
            <a:r>
              <a:rPr lang="en-US" noProof="0" dirty="0"/>
              <a:t>Click icon to add picture</a:t>
            </a:r>
            <a:endParaRPr noProof="0" dirty="0"/>
          </a:p>
        </p:txBody>
      </p:sp>
      <p:sp>
        <p:nvSpPr>
          <p:cNvPr id="9" name="Date Placeholder 4">
            <a:extLst>
              <a:ext uri="{FF2B5EF4-FFF2-40B4-BE49-F238E27FC236}">
                <a16:creationId xmlns:a16="http://schemas.microsoft.com/office/drawing/2014/main" id="{506EB96C-1387-5F8B-24A7-8BE015DC9B16}"/>
              </a:ext>
            </a:extLst>
          </p:cNvPr>
          <p:cNvSpPr>
            <a:spLocks noGrp="1"/>
          </p:cNvSpPr>
          <p:nvPr>
            <p:ph type="dt" sz="half" idx="15"/>
          </p:nvPr>
        </p:nvSpPr>
        <p:spPr>
          <a:xfrm>
            <a:off x="14785975" y="9637713"/>
            <a:ext cx="3074988" cy="549275"/>
          </a:xfrm>
        </p:spPr>
        <p:txBody>
          <a:bodyPr/>
          <a:lstStyle>
            <a:lvl1pPr>
              <a:defRPr/>
            </a:lvl1pPr>
          </a:lstStyle>
          <a:p>
            <a:pPr>
              <a:defRPr/>
            </a:pPr>
            <a:fld id="{B4AD7A35-7C00-7F42-848A-CE53BB1D1B2F}" type="datetime1">
              <a:rPr lang="en-US" altLang="en-US"/>
              <a:pPr>
                <a:defRPr/>
              </a:pPr>
              <a:t>5/19/2022</a:t>
            </a:fld>
            <a:endParaRPr lang="en-US" altLang="en-US"/>
          </a:p>
        </p:txBody>
      </p:sp>
      <p:sp>
        <p:nvSpPr>
          <p:cNvPr id="10" name="Footer Placeholder 5">
            <a:extLst>
              <a:ext uri="{FF2B5EF4-FFF2-40B4-BE49-F238E27FC236}">
                <a16:creationId xmlns:a16="http://schemas.microsoft.com/office/drawing/2014/main" id="{BB132776-A693-4400-61FF-393BE387BBA4}"/>
              </a:ext>
            </a:extLst>
          </p:cNvPr>
          <p:cNvSpPr>
            <a:spLocks noGrp="1"/>
          </p:cNvSpPr>
          <p:nvPr>
            <p:ph type="ftr" sz="quarter" idx="16"/>
          </p:nvPr>
        </p:nvSpPr>
        <p:spPr>
          <a:xfrm>
            <a:off x="8383588" y="9637713"/>
            <a:ext cx="6011862" cy="5492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E7647E08-8BFA-7C21-668C-70C21FFC78DD}"/>
              </a:ext>
            </a:extLst>
          </p:cNvPr>
          <p:cNvSpPr>
            <a:spLocks noGrp="1"/>
          </p:cNvSpPr>
          <p:nvPr>
            <p:ph type="sldNum" sz="quarter" idx="17"/>
          </p:nvPr>
        </p:nvSpPr>
        <p:spPr/>
        <p:txBody>
          <a:bodyPr/>
          <a:lstStyle>
            <a:lvl1pPr>
              <a:defRPr/>
            </a:lvl1pPr>
          </a:lstStyle>
          <a:p>
            <a:pPr>
              <a:defRPr/>
            </a:pPr>
            <a:fld id="{131A5F43-6E0B-2740-874E-878F9457AA3C}" type="slidenum">
              <a:rPr lang="en-US" altLang="en-US"/>
              <a:pPr>
                <a:defRPr/>
              </a:pPr>
              <a:t>‹#›</a:t>
            </a:fld>
            <a:endParaRPr lang="en-US" altLang="en-US"/>
          </a:p>
        </p:txBody>
      </p:sp>
    </p:spTree>
    <p:extLst>
      <p:ext uri="{BB962C8B-B14F-4D97-AF65-F5344CB8AC3E}">
        <p14:creationId xmlns:p14="http://schemas.microsoft.com/office/powerpoint/2010/main" val="3191210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50C7FE-30DD-8D34-7E42-AFE1D60443B3}"/>
              </a:ext>
            </a:extLst>
          </p:cNvPr>
          <p:cNvSpPr/>
          <p:nvPr/>
        </p:nvSpPr>
        <p:spPr>
          <a:xfrm>
            <a:off x="16336963" y="423863"/>
            <a:ext cx="1371600" cy="2401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5" name="TextBox 4">
            <a:extLst>
              <a:ext uri="{FF2B5EF4-FFF2-40B4-BE49-F238E27FC236}">
                <a16:creationId xmlns:a16="http://schemas.microsoft.com/office/drawing/2014/main" id="{83F2F3A3-16DF-D406-7BF3-DD498617504D}"/>
              </a:ext>
            </a:extLst>
          </p:cNvPr>
          <p:cNvSpPr txBox="1">
            <a:spLocks noChangeArrowheads="1"/>
          </p:cNvSpPr>
          <p:nvPr/>
        </p:nvSpPr>
        <p:spPr bwMode="auto">
          <a:xfrm>
            <a:off x="446088" y="342900"/>
            <a:ext cx="522287"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0D04208E-59FE-0AA6-8DCF-E6632FA08F5E}"/>
              </a:ext>
            </a:extLst>
          </p:cNvPr>
          <p:cNvSpPr>
            <a:spLocks noGrp="1"/>
          </p:cNvSpPr>
          <p:nvPr>
            <p:ph type="dt" sz="half" idx="10"/>
          </p:nvPr>
        </p:nvSpPr>
        <p:spPr/>
        <p:txBody>
          <a:bodyPr/>
          <a:lstStyle>
            <a:lvl1pPr>
              <a:defRPr/>
            </a:lvl1pPr>
          </a:lstStyle>
          <a:p>
            <a:pPr>
              <a:defRPr/>
            </a:pPr>
            <a:fld id="{D6074183-A9B2-4C45-B8D0-3B63B5071BB0}" type="datetime1">
              <a:rPr lang="en-US" altLang="en-US"/>
              <a:pPr>
                <a:defRPr/>
              </a:pPr>
              <a:t>5/19/2022</a:t>
            </a:fld>
            <a:endParaRPr lang="en-US" altLang="en-US"/>
          </a:p>
        </p:txBody>
      </p:sp>
      <p:sp>
        <p:nvSpPr>
          <p:cNvPr id="7" name="Footer Placeholder 4">
            <a:extLst>
              <a:ext uri="{FF2B5EF4-FFF2-40B4-BE49-F238E27FC236}">
                <a16:creationId xmlns:a16="http://schemas.microsoft.com/office/drawing/2014/main" id="{9F94912E-EB02-DBD0-8DD8-A1BD03C1A87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7E53C29-3053-248D-4E73-0CB4DF66D19A}"/>
              </a:ext>
            </a:extLst>
          </p:cNvPr>
          <p:cNvSpPr>
            <a:spLocks noGrp="1"/>
          </p:cNvSpPr>
          <p:nvPr>
            <p:ph type="sldNum" sz="quarter" idx="12"/>
          </p:nvPr>
        </p:nvSpPr>
        <p:spPr/>
        <p:txBody>
          <a:bodyPr/>
          <a:lstStyle>
            <a:lvl1pPr>
              <a:defRPr/>
            </a:lvl1pPr>
          </a:lstStyle>
          <a:p>
            <a:pPr>
              <a:defRPr/>
            </a:pPr>
            <a:fld id="{6482D354-D046-FB45-8FD3-68607B3D6C11}" type="slidenum">
              <a:rPr lang="en-US" altLang="en-US"/>
              <a:pPr>
                <a:defRPr/>
              </a:pPr>
              <a:t>‹#›</a:t>
            </a:fld>
            <a:endParaRPr lang="en-US" altLang="en-US"/>
          </a:p>
        </p:txBody>
      </p:sp>
    </p:spTree>
    <p:extLst>
      <p:ext uri="{BB962C8B-B14F-4D97-AF65-F5344CB8AC3E}">
        <p14:creationId xmlns:p14="http://schemas.microsoft.com/office/powerpoint/2010/main" val="3555308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50E4AF-73DA-0274-5D50-DC227AAAD48A}"/>
              </a:ext>
            </a:extLst>
          </p:cNvPr>
          <p:cNvSpPr/>
          <p:nvPr/>
        </p:nvSpPr>
        <p:spPr>
          <a:xfrm>
            <a:off x="16336963" y="423863"/>
            <a:ext cx="1371600" cy="454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p>
            <a:pPr algn="ctr" defTabSz="1373883" eaLnBrk="1" fontAlgn="auto" hangingPunct="1">
              <a:spcBef>
                <a:spcPts val="0"/>
              </a:spcBef>
              <a:spcAft>
                <a:spcPts val="0"/>
              </a:spcAft>
              <a:defRPr/>
            </a:pPr>
            <a:endParaRPr/>
          </a:p>
        </p:txBody>
      </p:sp>
      <p:sp>
        <p:nvSpPr>
          <p:cNvPr id="5" name="TextBox 4">
            <a:extLst>
              <a:ext uri="{FF2B5EF4-FFF2-40B4-BE49-F238E27FC236}">
                <a16:creationId xmlns:a16="http://schemas.microsoft.com/office/drawing/2014/main" id="{053A5CA7-FFB4-5637-8822-4C1D0E2EBAC0}"/>
              </a:ext>
            </a:extLst>
          </p:cNvPr>
          <p:cNvSpPr txBox="1">
            <a:spLocks noChangeArrowheads="1"/>
          </p:cNvSpPr>
          <p:nvPr/>
        </p:nvSpPr>
        <p:spPr bwMode="auto">
          <a:xfrm rot="16200000">
            <a:off x="17254538" y="273050"/>
            <a:ext cx="392112" cy="1970088"/>
          </a:xfrm>
          <a:prstGeom prst="rect">
            <a:avLst/>
          </a:prstGeom>
          <a:noFill/>
          <a:ln>
            <a:noFill/>
          </a:ln>
        </p:spPr>
        <p:txBody>
          <a:bodyPr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6400" b="1" dirty="0">
                <a:solidFill>
                  <a:srgbClr val="B870B8"/>
                </a:solidFill>
                <a:latin typeface="Rockwell" charset="0"/>
              </a:rPr>
              <a:t>+</a:t>
            </a:r>
          </a:p>
        </p:txBody>
      </p:sp>
      <p:sp>
        <p:nvSpPr>
          <p:cNvPr id="2" name="Vertical Title 1"/>
          <p:cNvSpPr>
            <a:spLocks noGrp="1"/>
          </p:cNvSpPr>
          <p:nvPr>
            <p:ph type="title" orient="vert"/>
          </p:nvPr>
        </p:nvSpPr>
        <p:spPr>
          <a:xfrm>
            <a:off x="15994320" y="1432555"/>
            <a:ext cx="1362873" cy="775952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559" y="1438579"/>
            <a:ext cx="13718381" cy="77797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B5BC3855-A680-4FEC-956F-BC4B1F4FF8AE}"/>
              </a:ext>
            </a:extLst>
          </p:cNvPr>
          <p:cNvSpPr>
            <a:spLocks noGrp="1"/>
          </p:cNvSpPr>
          <p:nvPr>
            <p:ph type="dt" sz="half" idx="10"/>
          </p:nvPr>
        </p:nvSpPr>
        <p:spPr/>
        <p:txBody>
          <a:bodyPr/>
          <a:lstStyle>
            <a:lvl1pPr>
              <a:defRPr/>
            </a:lvl1pPr>
          </a:lstStyle>
          <a:p>
            <a:pPr>
              <a:defRPr/>
            </a:pPr>
            <a:fld id="{305DB239-7019-B748-B0C0-CE238FC3BA8D}" type="datetime1">
              <a:rPr lang="en-US" altLang="en-US"/>
              <a:pPr>
                <a:defRPr/>
              </a:pPr>
              <a:t>5/19/2022</a:t>
            </a:fld>
            <a:endParaRPr lang="en-US" altLang="en-US"/>
          </a:p>
        </p:txBody>
      </p:sp>
      <p:sp>
        <p:nvSpPr>
          <p:cNvPr id="7" name="Footer Placeholder 4">
            <a:extLst>
              <a:ext uri="{FF2B5EF4-FFF2-40B4-BE49-F238E27FC236}">
                <a16:creationId xmlns:a16="http://schemas.microsoft.com/office/drawing/2014/main" id="{D146730B-E24F-7CA0-92ED-7138F74DC99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7DCDD88-A9CD-FCDD-9676-C5E31F59CAC0}"/>
              </a:ext>
            </a:extLst>
          </p:cNvPr>
          <p:cNvSpPr>
            <a:spLocks noGrp="1"/>
          </p:cNvSpPr>
          <p:nvPr>
            <p:ph type="sldNum" sz="quarter" idx="12"/>
          </p:nvPr>
        </p:nvSpPr>
        <p:spPr/>
        <p:txBody>
          <a:bodyPr/>
          <a:lstStyle>
            <a:lvl1pPr>
              <a:defRPr/>
            </a:lvl1pPr>
          </a:lstStyle>
          <a:p>
            <a:pPr>
              <a:defRPr/>
            </a:pPr>
            <a:fld id="{FD20BFE1-E0C5-7A4C-810D-1FBAA803C1C9}" type="slidenum">
              <a:rPr lang="en-US" altLang="en-US"/>
              <a:pPr>
                <a:defRPr/>
              </a:pPr>
              <a:t>‹#›</a:t>
            </a:fld>
            <a:endParaRPr lang="en-US" altLang="en-US"/>
          </a:p>
        </p:txBody>
      </p:sp>
    </p:spTree>
    <p:extLst>
      <p:ext uri="{BB962C8B-B14F-4D97-AF65-F5344CB8AC3E}">
        <p14:creationId xmlns:p14="http://schemas.microsoft.com/office/powerpoint/2010/main" val="229149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3A775-6867-66AE-44BA-D78B6D218FAA}"/>
              </a:ext>
            </a:extLst>
          </p:cNvPr>
          <p:cNvSpPr>
            <a:spLocks noGrp="1"/>
          </p:cNvSpPr>
          <p:nvPr>
            <p:ph type="dt" sz="half" idx="10"/>
          </p:nvPr>
        </p:nvSpPr>
        <p:spPr/>
        <p:txBody>
          <a:bodyPr wrap="square" numCol="1" anchorCtr="0" compatLnSpc="1">
            <a:prstTxWarp prst="textNoShape">
              <a:avLst/>
            </a:prstTxWarp>
          </a:bodyPr>
          <a:lstStyle>
            <a:lvl1pPr defTabSz="1373188" fontAlgn="base">
              <a:spcBef>
                <a:spcPct val="0"/>
              </a:spcBef>
              <a:spcAft>
                <a:spcPct val="0"/>
              </a:spcAft>
              <a:defRPr>
                <a:solidFill>
                  <a:srgbClr val="898989"/>
                </a:solidFill>
                <a:ea typeface="ＭＳ Ｐゴシック" charset="-128"/>
              </a:defRPr>
            </a:lvl1pPr>
          </a:lstStyle>
          <a:p>
            <a:pPr>
              <a:defRPr/>
            </a:pPr>
            <a:fld id="{52C9F3AD-1416-E043-BA78-03E2BA5D1502}"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29318811-1E25-781A-C351-24185316AF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446FB2-5D5B-DB99-5465-5A2EB7CD3362}"/>
              </a:ext>
            </a:extLst>
          </p:cNvPr>
          <p:cNvSpPr>
            <a:spLocks noGrp="1"/>
          </p:cNvSpPr>
          <p:nvPr>
            <p:ph type="sldNum" sz="quarter" idx="12"/>
          </p:nvPr>
        </p:nvSpPr>
        <p:spPr>
          <a:xfrm>
            <a:off x="13107988" y="9537700"/>
            <a:ext cx="4268787" cy="547688"/>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239861-8726-D041-B5DB-F6D2A126CDB6}" type="slidenum">
              <a:rPr lang="en-US" altLang="en-US"/>
              <a:pPr>
                <a:defRPr/>
              </a:pPr>
              <a:t>‹#›</a:t>
            </a:fld>
            <a:endParaRPr lang="en-US" altLang="en-US"/>
          </a:p>
        </p:txBody>
      </p:sp>
    </p:spTree>
    <p:extLst>
      <p:ext uri="{BB962C8B-B14F-4D97-AF65-F5344CB8AC3E}">
        <p14:creationId xmlns:p14="http://schemas.microsoft.com/office/powerpoint/2010/main" val="310815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7225"/>
            <a:ext cx="15547975" cy="2205038"/>
          </a:xfrm>
        </p:spPr>
        <p:txBody>
          <a:bodyPr/>
          <a:lstStyle/>
          <a:p>
            <a:r>
              <a:rPr lang="en-US"/>
              <a:t>Click to edit Master title style</a:t>
            </a:r>
          </a:p>
        </p:txBody>
      </p:sp>
      <p:sp>
        <p:nvSpPr>
          <p:cNvPr id="3" name="Subtitle 2"/>
          <p:cNvSpPr>
            <a:spLocks noGrp="1"/>
          </p:cNvSpPr>
          <p:nvPr>
            <p:ph type="subTitle" idx="1"/>
          </p:nvPr>
        </p:nvSpPr>
        <p:spPr>
          <a:xfrm>
            <a:off x="2743200" y="5830888"/>
            <a:ext cx="12804775" cy="26304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CEB582-65FF-B561-17C1-5C4988AF09D7}"/>
              </a:ext>
            </a:extLst>
          </p:cNvPr>
          <p:cNvSpPr>
            <a:spLocks noGrp="1"/>
          </p:cNvSpPr>
          <p:nvPr>
            <p:ph type="dt" sz="half" idx="10"/>
          </p:nvPr>
        </p:nvSpPr>
        <p:spPr/>
        <p:txBody>
          <a:bodyPr/>
          <a:lstStyle>
            <a:lvl1pPr>
              <a:defRPr/>
            </a:lvl1pPr>
          </a:lstStyle>
          <a:p>
            <a:pPr>
              <a:defRPr/>
            </a:pPr>
            <a:fld id="{623DB759-5D8C-1D40-AB9C-BB2DEBC8A4D6}"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5082E8FD-EED3-CAD1-EE1C-8A57DDB4C9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A157A0-1AB9-A5E6-A30A-D3DA0B1631E4}"/>
              </a:ext>
            </a:extLst>
          </p:cNvPr>
          <p:cNvSpPr>
            <a:spLocks noGrp="1"/>
          </p:cNvSpPr>
          <p:nvPr>
            <p:ph type="sldNum" sz="quarter" idx="12"/>
          </p:nvPr>
        </p:nvSpPr>
        <p:spPr/>
        <p:txBody>
          <a:bodyPr/>
          <a:lstStyle>
            <a:lvl1pPr>
              <a:defRPr/>
            </a:lvl1pPr>
          </a:lstStyle>
          <a:p>
            <a:pPr>
              <a:defRPr/>
            </a:pPr>
            <a:fld id="{41D04517-391B-304B-8F67-01DA5AF2FD7C}" type="slidenum">
              <a:rPr lang="en-US" altLang="en-US"/>
              <a:pPr>
                <a:defRPr/>
              </a:pPr>
              <a:t>‹#›</a:t>
            </a:fld>
            <a:endParaRPr lang="en-US" altLang="en-US"/>
          </a:p>
        </p:txBody>
      </p:sp>
    </p:spTree>
    <p:extLst>
      <p:ext uri="{BB962C8B-B14F-4D97-AF65-F5344CB8AC3E}">
        <p14:creationId xmlns:p14="http://schemas.microsoft.com/office/powerpoint/2010/main" val="54097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8843F-2CF8-DC29-ED2F-9DC3D113077D}"/>
              </a:ext>
            </a:extLst>
          </p:cNvPr>
          <p:cNvSpPr>
            <a:spLocks noGrp="1"/>
          </p:cNvSpPr>
          <p:nvPr>
            <p:ph type="dt" sz="half" idx="10"/>
          </p:nvPr>
        </p:nvSpPr>
        <p:spPr/>
        <p:txBody>
          <a:bodyPr/>
          <a:lstStyle>
            <a:lvl1pPr>
              <a:defRPr/>
            </a:lvl1pPr>
          </a:lstStyle>
          <a:p>
            <a:pPr>
              <a:defRPr/>
            </a:pPr>
            <a:fld id="{11FD67E6-2333-0E46-BBD1-54E11C52A205}"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C66E77FA-BE6C-87E5-6DD0-F5AA7863FF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CC8879-0AC3-96B6-F268-938BCF26ECE5}"/>
              </a:ext>
            </a:extLst>
          </p:cNvPr>
          <p:cNvSpPr>
            <a:spLocks noGrp="1"/>
          </p:cNvSpPr>
          <p:nvPr>
            <p:ph type="sldNum" sz="quarter" idx="12"/>
          </p:nvPr>
        </p:nvSpPr>
        <p:spPr/>
        <p:txBody>
          <a:bodyPr/>
          <a:lstStyle>
            <a:lvl1pPr>
              <a:defRPr/>
            </a:lvl1pPr>
          </a:lstStyle>
          <a:p>
            <a:pPr>
              <a:defRPr/>
            </a:pPr>
            <a:fld id="{D078C40B-B8B7-2E41-A7F5-128C73755AEF}" type="slidenum">
              <a:rPr lang="en-US" altLang="en-US"/>
              <a:pPr>
                <a:defRPr/>
              </a:pPr>
              <a:t>‹#›</a:t>
            </a:fld>
            <a:endParaRPr lang="en-US" altLang="en-US"/>
          </a:p>
        </p:txBody>
      </p:sp>
    </p:spTree>
    <p:extLst>
      <p:ext uri="{BB962C8B-B14F-4D97-AF65-F5344CB8AC3E}">
        <p14:creationId xmlns:p14="http://schemas.microsoft.com/office/powerpoint/2010/main" val="390428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6611938"/>
            <a:ext cx="15547975" cy="20447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44625" y="4360863"/>
            <a:ext cx="15547975" cy="2251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78428-7E49-48AD-A24C-B2BF3BDA9CA3}"/>
              </a:ext>
            </a:extLst>
          </p:cNvPr>
          <p:cNvSpPr>
            <a:spLocks noGrp="1"/>
          </p:cNvSpPr>
          <p:nvPr>
            <p:ph type="dt" sz="half" idx="10"/>
          </p:nvPr>
        </p:nvSpPr>
        <p:spPr/>
        <p:txBody>
          <a:bodyPr/>
          <a:lstStyle>
            <a:lvl1pPr>
              <a:defRPr/>
            </a:lvl1pPr>
          </a:lstStyle>
          <a:p>
            <a:pPr>
              <a:defRPr/>
            </a:pPr>
            <a:fld id="{B06C1543-0117-CC47-A457-BE84A85194FD}"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DFB604EF-207B-6F60-D4B3-45C3433DEC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867932-06D2-1D94-9E3D-682CAA52FAB6}"/>
              </a:ext>
            </a:extLst>
          </p:cNvPr>
          <p:cNvSpPr>
            <a:spLocks noGrp="1"/>
          </p:cNvSpPr>
          <p:nvPr>
            <p:ph type="sldNum" sz="quarter" idx="12"/>
          </p:nvPr>
        </p:nvSpPr>
        <p:spPr/>
        <p:txBody>
          <a:bodyPr/>
          <a:lstStyle>
            <a:lvl1pPr>
              <a:defRPr/>
            </a:lvl1pPr>
          </a:lstStyle>
          <a:p>
            <a:pPr>
              <a:defRPr/>
            </a:pPr>
            <a:fld id="{646947BE-0663-4742-A2F3-CF32AC5B8AED}" type="slidenum">
              <a:rPr lang="en-US" altLang="en-US"/>
              <a:pPr>
                <a:defRPr/>
              </a:pPr>
              <a:t>‹#›</a:t>
            </a:fld>
            <a:endParaRPr lang="en-US" altLang="en-US"/>
          </a:p>
        </p:txBody>
      </p:sp>
    </p:spTree>
    <p:extLst>
      <p:ext uri="{BB962C8B-B14F-4D97-AF65-F5344CB8AC3E}">
        <p14:creationId xmlns:p14="http://schemas.microsoft.com/office/powerpoint/2010/main" val="380434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0"/>
            <a:ext cx="8154988"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21788" y="2400300"/>
            <a:ext cx="8154987"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40FE1A-813E-C69D-1DF2-622128DE2F11}"/>
              </a:ext>
            </a:extLst>
          </p:cNvPr>
          <p:cNvSpPr>
            <a:spLocks noGrp="1"/>
          </p:cNvSpPr>
          <p:nvPr>
            <p:ph type="dt" sz="half" idx="10"/>
          </p:nvPr>
        </p:nvSpPr>
        <p:spPr/>
        <p:txBody>
          <a:bodyPr/>
          <a:lstStyle>
            <a:lvl1pPr>
              <a:defRPr/>
            </a:lvl1pPr>
          </a:lstStyle>
          <a:p>
            <a:pPr>
              <a:defRPr/>
            </a:pPr>
            <a:fld id="{4254174B-901C-264E-B5EF-3A5EA617BA8C}" type="datetime1">
              <a:rPr lang="en-US" altLang="en-US"/>
              <a:pPr>
                <a:defRPr/>
              </a:pPr>
              <a:t>5/19/2022</a:t>
            </a:fld>
            <a:endParaRPr lang="en-US" altLang="en-US"/>
          </a:p>
        </p:txBody>
      </p:sp>
      <p:sp>
        <p:nvSpPr>
          <p:cNvPr id="6" name="Footer Placeholder 4">
            <a:extLst>
              <a:ext uri="{FF2B5EF4-FFF2-40B4-BE49-F238E27FC236}">
                <a16:creationId xmlns:a16="http://schemas.microsoft.com/office/drawing/2014/main" id="{60EB5600-02AB-C503-F757-8AE8A68C54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F186D9-B264-B9BE-9FD4-F29E6A1D2C3D}"/>
              </a:ext>
            </a:extLst>
          </p:cNvPr>
          <p:cNvSpPr>
            <a:spLocks noGrp="1"/>
          </p:cNvSpPr>
          <p:nvPr>
            <p:ph type="sldNum" sz="quarter" idx="12"/>
          </p:nvPr>
        </p:nvSpPr>
        <p:spPr/>
        <p:txBody>
          <a:bodyPr/>
          <a:lstStyle>
            <a:lvl1pPr>
              <a:defRPr/>
            </a:lvl1pPr>
          </a:lstStyle>
          <a:p>
            <a:pPr>
              <a:defRPr/>
            </a:pPr>
            <a:fld id="{E1BD6C0F-F560-2B4B-9384-58D137C9D826}" type="slidenum">
              <a:rPr lang="en-US" altLang="en-US"/>
              <a:pPr>
                <a:defRPr/>
              </a:pPr>
              <a:t>‹#›</a:t>
            </a:fld>
            <a:endParaRPr lang="en-US" altLang="en-US"/>
          </a:p>
        </p:txBody>
      </p:sp>
    </p:spTree>
    <p:extLst>
      <p:ext uri="{BB962C8B-B14F-4D97-AF65-F5344CB8AC3E}">
        <p14:creationId xmlns:p14="http://schemas.microsoft.com/office/powerpoint/2010/main" val="56502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3463"/>
            <a:ext cx="8081963"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3263900"/>
            <a:ext cx="8081963"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1638" y="2303463"/>
            <a:ext cx="8085137"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291638" y="3263900"/>
            <a:ext cx="8085137"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1ACC41-9035-6B0B-BFF0-6F9063EB14A2}"/>
              </a:ext>
            </a:extLst>
          </p:cNvPr>
          <p:cNvSpPr>
            <a:spLocks noGrp="1"/>
          </p:cNvSpPr>
          <p:nvPr>
            <p:ph type="dt" sz="half" idx="10"/>
          </p:nvPr>
        </p:nvSpPr>
        <p:spPr/>
        <p:txBody>
          <a:bodyPr/>
          <a:lstStyle>
            <a:lvl1pPr>
              <a:defRPr/>
            </a:lvl1pPr>
          </a:lstStyle>
          <a:p>
            <a:pPr>
              <a:defRPr/>
            </a:pPr>
            <a:fld id="{33A01A6F-631C-D947-AFEE-64FDF3EC0F49}" type="datetime1">
              <a:rPr lang="en-US" altLang="en-US"/>
              <a:pPr>
                <a:defRPr/>
              </a:pPr>
              <a:t>5/19/2022</a:t>
            </a:fld>
            <a:endParaRPr lang="en-US" altLang="en-US"/>
          </a:p>
        </p:txBody>
      </p:sp>
      <p:sp>
        <p:nvSpPr>
          <p:cNvPr id="8" name="Footer Placeholder 4">
            <a:extLst>
              <a:ext uri="{FF2B5EF4-FFF2-40B4-BE49-F238E27FC236}">
                <a16:creationId xmlns:a16="http://schemas.microsoft.com/office/drawing/2014/main" id="{77E73B91-5966-DDEB-52C8-72CFFD403F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EDF682-2164-724C-8A85-2E3B78D8C22C}"/>
              </a:ext>
            </a:extLst>
          </p:cNvPr>
          <p:cNvSpPr>
            <a:spLocks noGrp="1"/>
          </p:cNvSpPr>
          <p:nvPr>
            <p:ph type="sldNum" sz="quarter" idx="12"/>
          </p:nvPr>
        </p:nvSpPr>
        <p:spPr/>
        <p:txBody>
          <a:bodyPr/>
          <a:lstStyle>
            <a:lvl1pPr>
              <a:defRPr/>
            </a:lvl1pPr>
          </a:lstStyle>
          <a:p>
            <a:pPr>
              <a:defRPr/>
            </a:pPr>
            <a:fld id="{EEDD0B9E-ED6D-034A-B3E3-D4A3EF0FB61D}" type="slidenum">
              <a:rPr lang="en-US" altLang="en-US"/>
              <a:pPr>
                <a:defRPr/>
              </a:pPr>
              <a:t>‹#›</a:t>
            </a:fld>
            <a:endParaRPr lang="en-US" altLang="en-US"/>
          </a:p>
        </p:txBody>
      </p:sp>
    </p:spTree>
    <p:extLst>
      <p:ext uri="{BB962C8B-B14F-4D97-AF65-F5344CB8AC3E}">
        <p14:creationId xmlns:p14="http://schemas.microsoft.com/office/powerpoint/2010/main" val="104605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052E39-EB88-F320-5399-0E34E4634D13}"/>
              </a:ext>
            </a:extLst>
          </p:cNvPr>
          <p:cNvSpPr>
            <a:spLocks noGrp="1"/>
          </p:cNvSpPr>
          <p:nvPr>
            <p:ph type="title"/>
          </p:nvPr>
        </p:nvSpPr>
        <p:spPr bwMode="auto">
          <a:xfrm>
            <a:off x="914400" y="412750"/>
            <a:ext cx="164623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07" tIns="68703" rIns="137407" bIns="68703"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EE1BE4-F083-4D69-D9C3-4DCFC3BEE14A}"/>
              </a:ext>
            </a:extLst>
          </p:cNvPr>
          <p:cNvSpPr>
            <a:spLocks noGrp="1"/>
          </p:cNvSpPr>
          <p:nvPr>
            <p:ph type="body" idx="1"/>
          </p:nvPr>
        </p:nvSpPr>
        <p:spPr bwMode="auto">
          <a:xfrm>
            <a:off x="914400" y="2400300"/>
            <a:ext cx="164623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07" tIns="68703" rIns="137407" bIns="687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D72299-9F8D-50CD-97CA-8387647AFD28}"/>
              </a:ext>
            </a:extLst>
          </p:cNvPr>
          <p:cNvSpPr>
            <a:spLocks noGrp="1"/>
          </p:cNvSpPr>
          <p:nvPr>
            <p:ph type="dt" sz="half" idx="2"/>
          </p:nvPr>
        </p:nvSpPr>
        <p:spPr>
          <a:xfrm>
            <a:off x="914400" y="9537700"/>
            <a:ext cx="4268788" cy="547688"/>
          </a:xfrm>
          <a:prstGeom prst="rect">
            <a:avLst/>
          </a:prstGeom>
        </p:spPr>
        <p:txBody>
          <a:bodyPr vert="horz" lIns="137407" tIns="68703" rIns="137407" bIns="68703" rtlCol="0" anchor="ctr"/>
          <a:lstStyle>
            <a:lvl1pPr algn="l" defTabSz="1373883" eaLnBrk="1" fontAlgn="auto" hangingPunct="1">
              <a:spcBef>
                <a:spcPts val="0"/>
              </a:spcBef>
              <a:spcAft>
                <a:spcPts val="0"/>
              </a:spcAft>
              <a:defRPr sz="1800">
                <a:solidFill>
                  <a:schemeClr val="tx1">
                    <a:tint val="75000"/>
                  </a:schemeClr>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id="{04C8DB74-AEB4-0305-A9F8-D24468909F7D}"/>
              </a:ext>
            </a:extLst>
          </p:cNvPr>
          <p:cNvSpPr>
            <a:spLocks noGrp="1"/>
          </p:cNvSpPr>
          <p:nvPr>
            <p:ph type="ftr" sz="quarter" idx="3"/>
          </p:nvPr>
        </p:nvSpPr>
        <p:spPr>
          <a:xfrm>
            <a:off x="6249988" y="9537700"/>
            <a:ext cx="5791200" cy="547688"/>
          </a:xfrm>
          <a:prstGeom prst="rect">
            <a:avLst/>
          </a:prstGeom>
        </p:spPr>
        <p:txBody>
          <a:bodyPr vert="horz" lIns="137407" tIns="68703" rIns="137407" bIns="68703" rtlCol="0" anchor="ctr"/>
          <a:lstStyle>
            <a:lvl1pPr algn="ctr" defTabSz="1373883" eaLnBrk="1" fontAlgn="auto" hangingPunct="1">
              <a:spcBef>
                <a:spcPts val="0"/>
              </a:spcBef>
              <a:spcAft>
                <a:spcPts val="0"/>
              </a:spcAft>
              <a:defRPr sz="1800">
                <a:solidFill>
                  <a:schemeClr val="tx1">
                    <a:tint val="75000"/>
                  </a:schemeClr>
                </a:solidFill>
                <a:latin typeface="+mn-lt"/>
                <a:ea typeface="+mn-ea"/>
                <a:cs typeface="+mn-cs"/>
              </a:defRPr>
            </a:lvl1pPr>
          </a:lstStyle>
          <a:p>
            <a:pPr>
              <a:defRPr/>
            </a:pPr>
            <a:endParaRPr lang="en-US"/>
          </a:p>
        </p:txBody>
      </p:sp>
      <p:sp>
        <p:nvSpPr>
          <p:cNvPr id="9" name="Slide Number Placeholder 1">
            <a:extLst>
              <a:ext uri="{FF2B5EF4-FFF2-40B4-BE49-F238E27FC236}">
                <a16:creationId xmlns:a16="http://schemas.microsoft.com/office/drawing/2014/main" id="{F81E19AC-4B94-C383-F7AE-4413A3518AED}"/>
              </a:ext>
            </a:extLst>
          </p:cNvPr>
          <p:cNvSpPr txBox="1">
            <a:spLocks/>
          </p:cNvSpPr>
          <p:nvPr userDrawn="1"/>
        </p:nvSpPr>
        <p:spPr>
          <a:xfrm>
            <a:off x="15697200" y="9407525"/>
            <a:ext cx="658813" cy="547688"/>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fontAlgn="auto">
              <a:spcBef>
                <a:spcPts val="0"/>
              </a:spcBef>
              <a:spcAft>
                <a:spcPts val="0"/>
              </a:spcAft>
              <a:defRPr/>
            </a:pPr>
            <a:endParaRPr lang="en-US" sz="2100" dirty="0">
              <a:solidFill>
                <a:schemeClr val="bg1"/>
              </a:solidFill>
              <a:latin typeface="Oswald" pitchFamily="2" charset="0"/>
            </a:endParaRPr>
          </a:p>
        </p:txBody>
      </p:sp>
      <p:pic>
        <p:nvPicPr>
          <p:cNvPr id="1031" name="Picture 14">
            <a:extLst>
              <a:ext uri="{FF2B5EF4-FFF2-40B4-BE49-F238E27FC236}">
                <a16:creationId xmlns:a16="http://schemas.microsoft.com/office/drawing/2014/main" id="{DF8BC71D-DE0C-0833-B4B7-8A9CB62AD0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1350" y="8882063"/>
            <a:ext cx="28606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a:extLst>
              <a:ext uri="{FF2B5EF4-FFF2-40B4-BE49-F238E27FC236}">
                <a16:creationId xmlns:a16="http://schemas.microsoft.com/office/drawing/2014/main" id="{EAB29676-8AC2-8783-D39F-94AEFD6119AF}"/>
              </a:ext>
            </a:extLst>
          </p:cNvPr>
          <p:cNvCxnSpPr>
            <a:cxnSpLocks noChangeShapeType="1"/>
          </p:cNvCxnSpPr>
          <p:nvPr userDrawn="1"/>
        </p:nvCxnSpPr>
        <p:spPr bwMode="auto">
          <a:xfrm>
            <a:off x="3756025" y="9855200"/>
            <a:ext cx="13638213" cy="1588"/>
          </a:xfrm>
          <a:prstGeom prst="line">
            <a:avLst/>
          </a:prstGeom>
          <a:noFill/>
          <a:ln w="25400">
            <a:solidFill>
              <a:srgbClr val="3258A6"/>
            </a:solidFill>
            <a:prstDash val="sysDot"/>
            <a:round/>
            <a:headEnd/>
            <a:tailEnd/>
          </a:ln>
          <a:effectLst>
            <a:outerShdw blurRad="40000" dist="20000" dir="5400000" rotWithShape="0">
              <a:srgbClr val="808080">
                <a:alpha val="37999"/>
              </a:srgbClr>
            </a:outerShdw>
          </a:effectLst>
        </p:spPr>
      </p:cxnSp>
    </p:spTree>
  </p:cSld>
  <p:clrMap bg1="lt1" tx1="dk1" bg2="lt2" tx2="dk2" accent1="accent1" accent2="accent2" accent3="accent3" accent4="accent4" accent5="accent5" accent6="accent6" hlink="hlink" folHlink="folHlink"/>
  <p:sldLayoutIdLst>
    <p:sldLayoutId id="2147488101" r:id="rId1"/>
    <p:sldLayoutId id="2147488102" r:id="rId2"/>
    <p:sldLayoutId id="2147488103" r:id="rId3"/>
    <p:sldLayoutId id="2147488104" r:id="rId4"/>
  </p:sldLayoutIdLst>
  <p:hf sldNum="0" hdr="0" ftr="0" dt="0"/>
  <p:txStyles>
    <p:titleStyle>
      <a:lvl1pPr algn="ctr" defTabSz="1373188" rtl="0" eaLnBrk="0" fontAlgn="base" hangingPunct="0">
        <a:spcBef>
          <a:spcPct val="0"/>
        </a:spcBef>
        <a:spcAft>
          <a:spcPct val="0"/>
        </a:spcAft>
        <a:defRPr sz="6600" kern="1200">
          <a:solidFill>
            <a:schemeClr val="tx1"/>
          </a:solidFill>
          <a:latin typeface="+mj-lt"/>
          <a:ea typeface="ＭＳ Ｐゴシック" panose="020B0600070205080204" pitchFamily="34" charset="-128"/>
          <a:cs typeface="ＭＳ Ｐゴシック" charset="0"/>
        </a:defRPr>
      </a:lvl1pPr>
      <a:lvl2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2pPr>
      <a:lvl3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3pPr>
      <a:lvl4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4pPr>
      <a:lvl5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5pPr>
      <a:lvl6pPr marL="4572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6pPr>
      <a:lvl7pPr marL="9144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7pPr>
      <a:lvl8pPr marL="13716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8pPr>
      <a:lvl9pPr marL="18288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9pPr>
    </p:titleStyle>
    <p:bodyStyle>
      <a:lvl1pPr marL="514350" indent="-514350" algn="l" defTabSz="137318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ＭＳ Ｐゴシック" charset="0"/>
        </a:defRPr>
      </a:lvl1pPr>
      <a:lvl2pPr marL="1116013" indent="-428625" algn="l" defTabSz="137318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ＭＳ Ｐゴシック" panose="020B0600070205080204" pitchFamily="34" charset="-128"/>
          <a:cs typeface="+mn-cs"/>
        </a:defRPr>
      </a:lvl2pPr>
      <a:lvl3pPr marL="1716088" indent="-342900" algn="l" defTabSz="1373188"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panose="020B0600070205080204" pitchFamily="34" charset="-128"/>
          <a:cs typeface="+mn-cs"/>
        </a:defRPr>
      </a:lvl3pPr>
      <a:lvl4pPr marL="2403475" indent="-342900" algn="l" defTabSz="137318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ＭＳ Ｐゴシック" panose="020B0600070205080204" pitchFamily="34" charset="-128"/>
          <a:cs typeface="+mn-cs"/>
        </a:defRPr>
      </a:lvl4pPr>
      <a:lvl5pPr marL="3090863" indent="-342900" algn="l" defTabSz="137318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ＭＳ Ｐゴシック" panose="020B0600070205080204" pitchFamily="34" charset="-128"/>
          <a:cs typeface="+mn-cs"/>
        </a:defRPr>
      </a:lvl5pPr>
      <a:lvl6pPr marL="3778689"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724"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758"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793"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69" rtl="0" eaLnBrk="1" latinLnBrk="0" hangingPunct="1">
        <a:defRPr sz="2700" kern="1200">
          <a:solidFill>
            <a:schemeClr val="tx1"/>
          </a:solidFill>
          <a:latin typeface="+mn-lt"/>
          <a:ea typeface="+mn-ea"/>
          <a:cs typeface="+mn-cs"/>
        </a:defRPr>
      </a:lvl1pPr>
      <a:lvl2pPr marL="687034" algn="l" defTabSz="1374069" rtl="0" eaLnBrk="1" latinLnBrk="0" hangingPunct="1">
        <a:defRPr sz="2700" kern="1200">
          <a:solidFill>
            <a:schemeClr val="tx1"/>
          </a:solidFill>
          <a:latin typeface="+mn-lt"/>
          <a:ea typeface="+mn-ea"/>
          <a:cs typeface="+mn-cs"/>
        </a:defRPr>
      </a:lvl2pPr>
      <a:lvl3pPr marL="1374069" algn="l" defTabSz="1374069" rtl="0" eaLnBrk="1" latinLnBrk="0" hangingPunct="1">
        <a:defRPr sz="2700" kern="1200">
          <a:solidFill>
            <a:schemeClr val="tx1"/>
          </a:solidFill>
          <a:latin typeface="+mn-lt"/>
          <a:ea typeface="+mn-ea"/>
          <a:cs typeface="+mn-cs"/>
        </a:defRPr>
      </a:lvl3pPr>
      <a:lvl4pPr marL="2061103" algn="l" defTabSz="1374069" rtl="0" eaLnBrk="1" latinLnBrk="0" hangingPunct="1">
        <a:defRPr sz="2700" kern="1200">
          <a:solidFill>
            <a:schemeClr val="tx1"/>
          </a:solidFill>
          <a:latin typeface="+mn-lt"/>
          <a:ea typeface="+mn-ea"/>
          <a:cs typeface="+mn-cs"/>
        </a:defRPr>
      </a:lvl4pPr>
      <a:lvl5pPr marL="2748138" algn="l" defTabSz="1374069" rtl="0" eaLnBrk="1" latinLnBrk="0" hangingPunct="1">
        <a:defRPr sz="2700" kern="1200">
          <a:solidFill>
            <a:schemeClr val="tx1"/>
          </a:solidFill>
          <a:latin typeface="+mn-lt"/>
          <a:ea typeface="+mn-ea"/>
          <a:cs typeface="+mn-cs"/>
        </a:defRPr>
      </a:lvl5pPr>
      <a:lvl6pPr marL="3435172" algn="l" defTabSz="1374069" rtl="0" eaLnBrk="1" latinLnBrk="0" hangingPunct="1">
        <a:defRPr sz="2700" kern="1200">
          <a:solidFill>
            <a:schemeClr val="tx1"/>
          </a:solidFill>
          <a:latin typeface="+mn-lt"/>
          <a:ea typeface="+mn-ea"/>
          <a:cs typeface="+mn-cs"/>
        </a:defRPr>
      </a:lvl6pPr>
      <a:lvl7pPr marL="4122207" algn="l" defTabSz="1374069" rtl="0" eaLnBrk="1" latinLnBrk="0" hangingPunct="1">
        <a:defRPr sz="2700" kern="1200">
          <a:solidFill>
            <a:schemeClr val="tx1"/>
          </a:solidFill>
          <a:latin typeface="+mn-lt"/>
          <a:ea typeface="+mn-ea"/>
          <a:cs typeface="+mn-cs"/>
        </a:defRPr>
      </a:lvl7pPr>
      <a:lvl8pPr marL="4809241" algn="l" defTabSz="1374069" rtl="0" eaLnBrk="1" latinLnBrk="0" hangingPunct="1">
        <a:defRPr sz="2700" kern="1200">
          <a:solidFill>
            <a:schemeClr val="tx1"/>
          </a:solidFill>
          <a:latin typeface="+mn-lt"/>
          <a:ea typeface="+mn-ea"/>
          <a:cs typeface="+mn-cs"/>
        </a:defRPr>
      </a:lvl8pPr>
      <a:lvl9pPr marL="5496276" algn="l" defTabSz="1374069"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3798876-5436-70A0-595F-B758372180D0}"/>
              </a:ext>
            </a:extLst>
          </p:cNvPr>
          <p:cNvSpPr>
            <a:spLocks noGrp="1"/>
          </p:cNvSpPr>
          <p:nvPr>
            <p:ph type="title"/>
          </p:nvPr>
        </p:nvSpPr>
        <p:spPr bwMode="auto">
          <a:xfrm>
            <a:off x="914400" y="412750"/>
            <a:ext cx="164623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00FD9F1-480C-ADE4-4585-C5C885FC8913}"/>
              </a:ext>
            </a:extLst>
          </p:cNvPr>
          <p:cNvSpPr>
            <a:spLocks noGrp="1"/>
          </p:cNvSpPr>
          <p:nvPr>
            <p:ph type="body" idx="1"/>
          </p:nvPr>
        </p:nvSpPr>
        <p:spPr bwMode="auto">
          <a:xfrm>
            <a:off x="914400" y="2400300"/>
            <a:ext cx="164623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58AA80-C4B0-D7AD-BCF3-CAFDF6BAB858}"/>
              </a:ext>
            </a:extLst>
          </p:cNvPr>
          <p:cNvSpPr>
            <a:spLocks noGrp="1"/>
          </p:cNvSpPr>
          <p:nvPr>
            <p:ph type="dt" sz="half" idx="2"/>
          </p:nvPr>
        </p:nvSpPr>
        <p:spPr>
          <a:xfrm>
            <a:off x="914400" y="9537700"/>
            <a:ext cx="4268788" cy="5476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8A191B01-19FF-7344-A0C2-9030D4A266EB}"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9D2D8139-C741-FF54-2D98-BBD32271D073}"/>
              </a:ext>
            </a:extLst>
          </p:cNvPr>
          <p:cNvSpPr>
            <a:spLocks noGrp="1"/>
          </p:cNvSpPr>
          <p:nvPr>
            <p:ph type="ftr" sz="quarter" idx="3"/>
          </p:nvPr>
        </p:nvSpPr>
        <p:spPr>
          <a:xfrm>
            <a:off x="6249988" y="9537700"/>
            <a:ext cx="5791200" cy="547688"/>
          </a:xfrm>
          <a:prstGeom prst="rect">
            <a:avLst/>
          </a:prstGeom>
        </p:spPr>
        <p:txBody>
          <a:bodyPr vert="horz" lIns="91440" tIns="45720" rIns="91440" bIns="45720" rtlCol="0" anchor="ctr"/>
          <a:lstStyle>
            <a:lvl1pPr algn="ctr" defTabSz="1373883"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CC52608-8C6E-1EE7-7DC2-73E3F1C3F43D}"/>
              </a:ext>
            </a:extLst>
          </p:cNvPr>
          <p:cNvSpPr>
            <a:spLocks noGrp="1"/>
          </p:cNvSpPr>
          <p:nvPr>
            <p:ph type="sldNum" sz="quarter" idx="4"/>
          </p:nvPr>
        </p:nvSpPr>
        <p:spPr>
          <a:xfrm>
            <a:off x="13107988" y="9537700"/>
            <a:ext cx="4268787"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9AFE384-F9B6-4F4C-BF92-363CE7F4A5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89" r:id="rId1"/>
    <p:sldLayoutId id="2147488090" r:id="rId2"/>
    <p:sldLayoutId id="2147488091" r:id="rId3"/>
    <p:sldLayoutId id="2147488092" r:id="rId4"/>
    <p:sldLayoutId id="2147488093" r:id="rId5"/>
    <p:sldLayoutId id="2147488094" r:id="rId6"/>
    <p:sldLayoutId id="2147488095" r:id="rId7"/>
    <p:sldLayoutId id="2147488096" r:id="rId8"/>
    <p:sldLayoutId id="2147488097" r:id="rId9"/>
    <p:sldLayoutId id="2147488098" r:id="rId10"/>
    <p:sldLayoutId id="2147488099" r:id="rId11"/>
    <p:sldLayoutId id="2147488100"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5878688-116B-6222-3DCC-4466AB2AD9FF}"/>
              </a:ext>
            </a:extLst>
          </p:cNvPr>
          <p:cNvSpPr>
            <a:spLocks noGrp="1"/>
          </p:cNvSpPr>
          <p:nvPr>
            <p:ph type="title"/>
          </p:nvPr>
        </p:nvSpPr>
        <p:spPr bwMode="auto">
          <a:xfrm>
            <a:off x="996950" y="727075"/>
            <a:ext cx="151161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321" tIns="81660" rIns="163321" bIns="81660" numCol="1" anchor="t"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9381043-C4D7-F931-209A-CF41254EC8A5}"/>
              </a:ext>
            </a:extLst>
          </p:cNvPr>
          <p:cNvSpPr>
            <a:spLocks noGrp="1"/>
          </p:cNvSpPr>
          <p:nvPr>
            <p:ph type="body" idx="1"/>
          </p:nvPr>
        </p:nvSpPr>
        <p:spPr bwMode="auto">
          <a:xfrm>
            <a:off x="996950" y="2973388"/>
            <a:ext cx="15116175"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321" tIns="81660" rIns="163321" bIns="8166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EF7334-F25B-C48F-321F-024B78639ECD}"/>
              </a:ext>
            </a:extLst>
          </p:cNvPr>
          <p:cNvSpPr>
            <a:spLocks noGrp="1"/>
          </p:cNvSpPr>
          <p:nvPr>
            <p:ph type="dt" sz="half" idx="2"/>
          </p:nvPr>
        </p:nvSpPr>
        <p:spPr>
          <a:xfrm>
            <a:off x="13592175" y="9637713"/>
            <a:ext cx="4268788" cy="549275"/>
          </a:xfrm>
          <a:prstGeom prst="rect">
            <a:avLst/>
          </a:prstGeom>
        </p:spPr>
        <p:txBody>
          <a:bodyPr vert="horz" wrap="square" lIns="163321" tIns="81660" rIns="163321" bIns="81660" numCol="1" anchor="ctr" anchorCtr="0" compatLnSpc="1">
            <a:prstTxWarp prst="textNoShape">
              <a:avLst/>
            </a:prstTxWarp>
          </a:bodyPr>
          <a:lstStyle>
            <a:lvl1pPr algn="r" eaLnBrk="1" hangingPunct="1">
              <a:defRPr sz="2000">
                <a:solidFill>
                  <a:srgbClr val="595959"/>
                </a:solidFill>
                <a:latin typeface="Rockwell" charset="0"/>
                <a:ea typeface="ＭＳ Ｐゴシック" charset="-128"/>
              </a:defRPr>
            </a:lvl1pPr>
          </a:lstStyle>
          <a:p>
            <a:pPr>
              <a:defRPr/>
            </a:pPr>
            <a:fld id="{5EBD5BF8-D2D4-4846-A315-2B5B0792B555}" type="datetime1">
              <a:rPr lang="en-US" altLang="en-US"/>
              <a:pPr>
                <a:defRPr/>
              </a:pPr>
              <a:t>5/19/2022</a:t>
            </a:fld>
            <a:endParaRPr lang="en-US" altLang="en-US"/>
          </a:p>
        </p:txBody>
      </p:sp>
      <p:sp>
        <p:nvSpPr>
          <p:cNvPr id="5" name="Footer Placeholder 4">
            <a:extLst>
              <a:ext uri="{FF2B5EF4-FFF2-40B4-BE49-F238E27FC236}">
                <a16:creationId xmlns:a16="http://schemas.microsoft.com/office/drawing/2014/main" id="{374FD9E3-9282-7A5E-D2C9-220269AB348A}"/>
              </a:ext>
            </a:extLst>
          </p:cNvPr>
          <p:cNvSpPr>
            <a:spLocks noGrp="1"/>
          </p:cNvSpPr>
          <p:nvPr>
            <p:ph type="ftr" sz="quarter" idx="3"/>
          </p:nvPr>
        </p:nvSpPr>
        <p:spPr>
          <a:xfrm>
            <a:off x="403225" y="9637713"/>
            <a:ext cx="12247563" cy="549275"/>
          </a:xfrm>
          <a:prstGeom prst="rect">
            <a:avLst/>
          </a:prstGeom>
        </p:spPr>
        <p:txBody>
          <a:bodyPr vert="horz" lIns="163321" tIns="81660" rIns="163321" bIns="81660" rtlCol="0" anchor="ctr"/>
          <a:lstStyle>
            <a:lvl1pPr algn="l" defTabSz="1373883" eaLnBrk="1" fontAlgn="auto" hangingPunct="1">
              <a:spcBef>
                <a:spcPts val="0"/>
              </a:spcBef>
              <a:spcAft>
                <a:spcPts val="0"/>
              </a:spcAft>
              <a:defRPr sz="20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4820BEB-C9D5-1EF2-65D7-66BE9F4F36BB}"/>
              </a:ext>
            </a:extLst>
          </p:cNvPr>
          <p:cNvSpPr>
            <a:spLocks noGrp="1"/>
          </p:cNvSpPr>
          <p:nvPr>
            <p:ph type="sldNum" sz="quarter" idx="4"/>
          </p:nvPr>
        </p:nvSpPr>
        <p:spPr>
          <a:xfrm>
            <a:off x="16614775" y="363538"/>
            <a:ext cx="1108075" cy="547687"/>
          </a:xfrm>
          <a:prstGeom prst="rect">
            <a:avLst/>
          </a:prstGeom>
        </p:spPr>
        <p:txBody>
          <a:bodyPr vert="horz" wrap="square" lIns="163321" tIns="81660" rIns="163321" bIns="81660" numCol="1" anchor="ctr" anchorCtr="0" compatLnSpc="1">
            <a:prstTxWarp prst="textNoShape">
              <a:avLst/>
            </a:prstTxWarp>
          </a:bodyPr>
          <a:lstStyle>
            <a:lvl1pPr algn="r" eaLnBrk="1" hangingPunct="1">
              <a:defRPr sz="2500">
                <a:solidFill>
                  <a:schemeClr val="bg1"/>
                </a:solidFill>
                <a:latin typeface="Rockwell" panose="02060603020205020403" pitchFamily="18" charset="77"/>
              </a:defRPr>
            </a:lvl1pPr>
          </a:lstStyle>
          <a:p>
            <a:pPr>
              <a:defRPr/>
            </a:pPr>
            <a:fld id="{1DA22041-D8CA-F24D-8CD5-8E6605079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16" r:id="rId12"/>
    <p:sldLayoutId id="2147488117" r:id="rId13"/>
    <p:sldLayoutId id="2147488118" r:id="rId14"/>
    <p:sldLayoutId id="2147488119" r:id="rId15"/>
    <p:sldLayoutId id="2147488120" r:id="rId16"/>
    <p:sldLayoutId id="2147488121" r:id="rId17"/>
    <p:sldLayoutId id="2147488122" r:id="rId18"/>
    <p:sldLayoutId id="2147488123" r:id="rId19"/>
    <p:sldLayoutId id="2147488124" r:id="rId20"/>
  </p:sldLayoutIdLst>
  <p:hf sldNum="0" hdr="0" ftr="0" dt="0"/>
  <p:txStyles>
    <p:titleStyle>
      <a:lvl1pPr algn="l" defTabSz="1631950" rtl="0" eaLnBrk="0" fontAlgn="base" hangingPunct="0">
        <a:spcBef>
          <a:spcPct val="0"/>
        </a:spcBef>
        <a:spcAft>
          <a:spcPct val="0"/>
        </a:spcAft>
        <a:defRPr sz="6400" kern="1200">
          <a:solidFill>
            <a:schemeClr val="accent1"/>
          </a:solidFill>
          <a:latin typeface="+mj-lt"/>
          <a:ea typeface="ＭＳ Ｐゴシック" panose="020B0600070205080204" pitchFamily="34" charset="-128"/>
          <a:cs typeface="ＭＳ Ｐゴシック" charset="0"/>
        </a:defRPr>
      </a:lvl1pPr>
      <a:lvl2pPr algn="l" defTabSz="1631950" rtl="0" eaLnBrk="0" fontAlgn="base" hangingPunct="0">
        <a:spcBef>
          <a:spcPct val="0"/>
        </a:spcBef>
        <a:spcAft>
          <a:spcPct val="0"/>
        </a:spcAft>
        <a:defRPr sz="6400">
          <a:solidFill>
            <a:schemeClr val="accent1"/>
          </a:solidFill>
          <a:latin typeface="Rockwell" charset="0"/>
          <a:ea typeface="ＭＳ Ｐゴシック" panose="020B0600070205080204" pitchFamily="34" charset="-128"/>
          <a:cs typeface="ＭＳ Ｐゴシック" charset="0"/>
        </a:defRPr>
      </a:lvl2pPr>
      <a:lvl3pPr algn="l" defTabSz="1631950" rtl="0" eaLnBrk="0" fontAlgn="base" hangingPunct="0">
        <a:spcBef>
          <a:spcPct val="0"/>
        </a:spcBef>
        <a:spcAft>
          <a:spcPct val="0"/>
        </a:spcAft>
        <a:defRPr sz="6400">
          <a:solidFill>
            <a:schemeClr val="accent1"/>
          </a:solidFill>
          <a:latin typeface="Rockwell" charset="0"/>
          <a:ea typeface="ＭＳ Ｐゴシック" panose="020B0600070205080204" pitchFamily="34" charset="-128"/>
          <a:cs typeface="ＭＳ Ｐゴシック" charset="0"/>
        </a:defRPr>
      </a:lvl3pPr>
      <a:lvl4pPr algn="l" defTabSz="1631950" rtl="0" eaLnBrk="0" fontAlgn="base" hangingPunct="0">
        <a:spcBef>
          <a:spcPct val="0"/>
        </a:spcBef>
        <a:spcAft>
          <a:spcPct val="0"/>
        </a:spcAft>
        <a:defRPr sz="6400">
          <a:solidFill>
            <a:schemeClr val="accent1"/>
          </a:solidFill>
          <a:latin typeface="Rockwell" charset="0"/>
          <a:ea typeface="ＭＳ Ｐゴシック" panose="020B0600070205080204" pitchFamily="34" charset="-128"/>
          <a:cs typeface="ＭＳ Ｐゴシック" charset="0"/>
        </a:defRPr>
      </a:lvl4pPr>
      <a:lvl5pPr algn="l" defTabSz="1631950" rtl="0" eaLnBrk="0" fontAlgn="base" hangingPunct="0">
        <a:spcBef>
          <a:spcPct val="0"/>
        </a:spcBef>
        <a:spcAft>
          <a:spcPct val="0"/>
        </a:spcAft>
        <a:defRPr sz="6400">
          <a:solidFill>
            <a:schemeClr val="accent1"/>
          </a:solidFill>
          <a:latin typeface="Rockwell" charset="0"/>
          <a:ea typeface="ＭＳ Ｐゴシック" panose="020B0600070205080204" pitchFamily="34" charset="-128"/>
          <a:cs typeface="ＭＳ Ｐゴシック" charset="0"/>
        </a:defRPr>
      </a:lvl5pPr>
      <a:lvl6pPr marL="457200" algn="l" defTabSz="1631950" rtl="0" fontAlgn="base">
        <a:spcBef>
          <a:spcPct val="0"/>
        </a:spcBef>
        <a:spcAft>
          <a:spcPct val="0"/>
        </a:spcAft>
        <a:defRPr sz="6400">
          <a:solidFill>
            <a:schemeClr val="accent1"/>
          </a:solidFill>
          <a:latin typeface="Rockwell" charset="0"/>
          <a:ea typeface="ＭＳ Ｐゴシック" charset="0"/>
          <a:cs typeface="ＭＳ Ｐゴシック" charset="0"/>
        </a:defRPr>
      </a:lvl6pPr>
      <a:lvl7pPr marL="914400" algn="l" defTabSz="1631950" rtl="0" fontAlgn="base">
        <a:spcBef>
          <a:spcPct val="0"/>
        </a:spcBef>
        <a:spcAft>
          <a:spcPct val="0"/>
        </a:spcAft>
        <a:defRPr sz="6400">
          <a:solidFill>
            <a:schemeClr val="accent1"/>
          </a:solidFill>
          <a:latin typeface="Rockwell" charset="0"/>
          <a:ea typeface="ＭＳ Ｐゴシック" charset="0"/>
          <a:cs typeface="ＭＳ Ｐゴシック" charset="0"/>
        </a:defRPr>
      </a:lvl7pPr>
      <a:lvl8pPr marL="1371600" algn="l" defTabSz="1631950" rtl="0" fontAlgn="base">
        <a:spcBef>
          <a:spcPct val="0"/>
        </a:spcBef>
        <a:spcAft>
          <a:spcPct val="0"/>
        </a:spcAft>
        <a:defRPr sz="6400">
          <a:solidFill>
            <a:schemeClr val="accent1"/>
          </a:solidFill>
          <a:latin typeface="Rockwell" charset="0"/>
          <a:ea typeface="ＭＳ Ｐゴシック" charset="0"/>
          <a:cs typeface="ＭＳ Ｐゴシック" charset="0"/>
        </a:defRPr>
      </a:lvl8pPr>
      <a:lvl9pPr marL="1828800" algn="l" defTabSz="1631950" rtl="0" fontAlgn="base">
        <a:spcBef>
          <a:spcPct val="0"/>
        </a:spcBef>
        <a:spcAft>
          <a:spcPct val="0"/>
        </a:spcAft>
        <a:defRPr sz="6400">
          <a:solidFill>
            <a:schemeClr val="accent1"/>
          </a:solidFill>
          <a:latin typeface="Rockwell" charset="0"/>
          <a:ea typeface="ＭＳ Ｐゴシック" charset="0"/>
          <a:cs typeface="ＭＳ Ｐゴシック" charset="0"/>
        </a:defRPr>
      </a:lvl9pPr>
    </p:titleStyle>
    <p:bodyStyle>
      <a:lvl1pPr marL="407988" indent="-407988" algn="l" defTabSz="1631950" rtl="0" eaLnBrk="0" fontAlgn="base" hangingPunct="0">
        <a:spcBef>
          <a:spcPts val="3575"/>
        </a:spcBef>
        <a:spcAft>
          <a:spcPct val="0"/>
        </a:spcAft>
        <a:buClr>
          <a:schemeClr val="accent1"/>
        </a:buClr>
        <a:buSzPct val="75000"/>
        <a:buFont typeface="Wingdings" pitchFamily="2" charset="2"/>
        <a:buChar char="n"/>
        <a:defRPr sz="3600" kern="1200">
          <a:solidFill>
            <a:srgbClr val="595959"/>
          </a:solidFill>
          <a:latin typeface="+mn-lt"/>
          <a:ea typeface="ＭＳ Ｐゴシック" panose="020B0600070205080204" pitchFamily="34" charset="-128"/>
          <a:cs typeface="ＭＳ Ｐゴシック" charset="0"/>
        </a:defRPr>
      </a:lvl1pPr>
      <a:lvl2pPr marL="815975" indent="-407988" algn="l" defTabSz="1631950" rtl="0" eaLnBrk="0" fontAlgn="base" hangingPunct="0">
        <a:spcBef>
          <a:spcPts val="1075"/>
        </a:spcBef>
        <a:spcAft>
          <a:spcPct val="0"/>
        </a:spcAft>
        <a:buClr>
          <a:srgbClr val="B870B8"/>
        </a:buClr>
        <a:buSzPct val="75000"/>
        <a:buFont typeface="Wingdings" pitchFamily="2" charset="2"/>
        <a:buChar char="n"/>
        <a:defRPr sz="3200" kern="1200">
          <a:solidFill>
            <a:srgbClr val="595959"/>
          </a:solidFill>
          <a:latin typeface="+mn-lt"/>
          <a:ea typeface="ＭＳ Ｐゴシック" panose="020B0600070205080204" pitchFamily="34" charset="-128"/>
          <a:cs typeface="+mn-cs"/>
        </a:defRPr>
      </a:lvl2pPr>
      <a:lvl3pPr marL="1223963" indent="-407988" algn="l" defTabSz="1631950" rtl="0" eaLnBrk="0" fontAlgn="base" hangingPunct="0">
        <a:spcBef>
          <a:spcPts val="1075"/>
        </a:spcBef>
        <a:spcAft>
          <a:spcPct val="0"/>
        </a:spcAft>
        <a:buClr>
          <a:schemeClr val="accent1"/>
        </a:buClr>
        <a:buSzPct val="75000"/>
        <a:buFont typeface="Wingdings" pitchFamily="2" charset="2"/>
        <a:buChar char="n"/>
        <a:defRPr sz="3200" kern="1200">
          <a:solidFill>
            <a:srgbClr val="595959"/>
          </a:solidFill>
          <a:latin typeface="+mn-lt"/>
          <a:ea typeface="ＭＳ Ｐゴシック" panose="020B0600070205080204" pitchFamily="34" charset="-128"/>
          <a:cs typeface="+mn-cs"/>
        </a:defRPr>
      </a:lvl3pPr>
      <a:lvl4pPr marL="1631950" indent="-407988" algn="l" defTabSz="1631950" rtl="0" eaLnBrk="0" fontAlgn="base" hangingPunct="0">
        <a:spcBef>
          <a:spcPts val="1075"/>
        </a:spcBef>
        <a:spcAft>
          <a:spcPct val="0"/>
        </a:spcAft>
        <a:buClr>
          <a:srgbClr val="B870B8"/>
        </a:buClr>
        <a:buSzPct val="75000"/>
        <a:buFont typeface="Wingdings" pitchFamily="2" charset="2"/>
        <a:buChar char="n"/>
        <a:defRPr sz="3200" kern="1200">
          <a:solidFill>
            <a:srgbClr val="595959"/>
          </a:solidFill>
          <a:latin typeface="+mn-lt"/>
          <a:ea typeface="ＭＳ Ｐゴシック" panose="020B0600070205080204" pitchFamily="34" charset="-128"/>
          <a:cs typeface="+mn-cs"/>
        </a:defRPr>
      </a:lvl4pPr>
      <a:lvl5pPr marL="2039938" indent="-407988" algn="l" defTabSz="1631950" rtl="0" eaLnBrk="0" fontAlgn="base" hangingPunct="0">
        <a:spcBef>
          <a:spcPts val="1075"/>
        </a:spcBef>
        <a:spcAft>
          <a:spcPct val="0"/>
        </a:spcAft>
        <a:buClr>
          <a:schemeClr val="accent1"/>
        </a:buClr>
        <a:buSzPct val="75000"/>
        <a:buFont typeface="Wingdings" pitchFamily="2" charset="2"/>
        <a:buChar char="n"/>
        <a:defRPr sz="3200" kern="1200">
          <a:solidFill>
            <a:srgbClr val="595959"/>
          </a:solidFill>
          <a:latin typeface="+mn-lt"/>
          <a:ea typeface="ＭＳ Ｐゴシック" panose="020B0600070205080204" pitchFamily="34" charset="-128"/>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1.bin"/><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picpicx.com/harley-davidson/&amp;ei=cgJIVKOBMsPLsATmuoG4Ag&amp;bvm=bv.77880786,d.cWc&amp;psig=AFQjCNFYkv1cXmvtVPWc0kNbbcLm1ZuNcQ&amp;ust=141409172787716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picpicx.com/harley-davidson/&amp;ei=cgJIVKOBMsPLsATmuoG4Ag&amp;bvm=bv.77880786,d.cWc&amp;psig=AFQjCNFYkv1cXmvtVPWc0kNbbcLm1ZuNcQ&amp;ust=141409172787716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http://www.merchantadvocate.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mailto:alubart@merchantadvocate.com" TargetMode="External"/><Relationship Id="rId4" Type="http://schemas.openxmlformats.org/officeDocument/2006/relationships/hyperlink" Target="mailto:eric@merchantadvocat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jpe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 close-up of people shaking hands&#10;&#10;Description automatically generated with medium confidence">
            <a:extLst>
              <a:ext uri="{FF2B5EF4-FFF2-40B4-BE49-F238E27FC236}">
                <a16:creationId xmlns:a16="http://schemas.microsoft.com/office/drawing/2014/main" id="{B6915185-F5FA-44F9-C464-AC9E276B80FD}"/>
              </a:ext>
            </a:extLst>
          </p:cNvPr>
          <p:cNvPicPr>
            <a:picLocks noChangeAspect="1" noChangeArrowheads="1"/>
          </p:cNvPicPr>
          <p:nvPr/>
        </p:nvPicPr>
        <p:blipFill>
          <a:blip r:embed="rId3"/>
          <a:srcRect/>
          <a:stretch>
            <a:fillRect/>
          </a:stretch>
        </p:blipFill>
        <p:spPr bwMode="auto">
          <a:xfrm>
            <a:off x="19050" y="573088"/>
            <a:ext cx="18291175" cy="11210925"/>
          </a:xfrm>
          <a:prstGeom prst="rect">
            <a:avLst/>
          </a:prstGeom>
          <a:noFill/>
          <a:ln>
            <a:noFill/>
          </a:ln>
          <a:effectLst>
            <a:outerShdw blurRad="190500" algn="tl" rotWithShape="0">
              <a:srgbClr val="000000">
                <a:alpha val="70000"/>
              </a:srgbClr>
            </a:outerShdw>
          </a:effectLst>
        </p:spPr>
      </p:pic>
      <p:sp>
        <p:nvSpPr>
          <p:cNvPr id="41986" name="TextBox 2">
            <a:extLst>
              <a:ext uri="{FF2B5EF4-FFF2-40B4-BE49-F238E27FC236}">
                <a16:creationId xmlns:a16="http://schemas.microsoft.com/office/drawing/2014/main" id="{BBDA623F-F697-F794-3738-FEBD3CCDE263}"/>
              </a:ext>
            </a:extLst>
          </p:cNvPr>
          <p:cNvSpPr txBox="1">
            <a:spLocks noChangeArrowheads="1"/>
          </p:cNvSpPr>
          <p:nvPr/>
        </p:nvSpPr>
        <p:spPr bwMode="auto">
          <a:xfrm>
            <a:off x="2100263" y="6178550"/>
            <a:ext cx="14128750" cy="2908300"/>
          </a:xfrm>
          <a:prstGeom prst="rect">
            <a:avLst/>
          </a:prstGeom>
          <a:noFill/>
          <a:ln>
            <a:noFill/>
          </a:ln>
          <a:effectLst>
            <a:outerShdw blurRad="50800" dist="76200" dir="16200000" sx="55252" sy="55252" rotWithShape="0">
              <a:prstClr val="black">
                <a:alpha val="40000"/>
              </a:prstClr>
            </a:outerShdw>
          </a:effectLst>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Arial" panose="020B0604020202020204" pitchFamily="34" charset="0"/>
              <a:buNone/>
              <a:defRPr/>
            </a:pPr>
            <a:r>
              <a:rPr lang="en-US" altLang="en-US" sz="6000" b="1" dirty="0">
                <a:solidFill>
                  <a:schemeClr val="bg1"/>
                </a:solidFill>
              </a:rPr>
              <a:t>Your Credit Card Processing Fees Are Going Up! Learn How to Mitigate It </a:t>
            </a:r>
          </a:p>
          <a:p>
            <a:pPr algn="ctr" eaLnBrk="1" hangingPunct="1">
              <a:spcBef>
                <a:spcPct val="0"/>
              </a:spcBef>
              <a:buFontTx/>
              <a:buNone/>
              <a:defRPr/>
            </a:pPr>
            <a:endParaRPr lang="en-US" altLang="en-US" sz="6000" dirty="0">
              <a:solidFill>
                <a:schemeClr val="bg1"/>
              </a:solidFill>
              <a:latin typeface="Verdana" panose="020B0604030504040204" pitchFamily="34" charset="0"/>
            </a:endParaRPr>
          </a:p>
        </p:txBody>
      </p:sp>
      <p:sp>
        <p:nvSpPr>
          <p:cNvPr id="9" name="Rectangle 8">
            <a:extLst>
              <a:ext uri="{FF2B5EF4-FFF2-40B4-BE49-F238E27FC236}">
                <a16:creationId xmlns:a16="http://schemas.microsoft.com/office/drawing/2014/main" id="{D578CC5D-B4EA-1EB3-2018-D7ECD4578D59}"/>
              </a:ext>
            </a:extLst>
          </p:cNvPr>
          <p:cNvSpPr>
            <a:spLocks noChangeArrowheads="1"/>
          </p:cNvSpPr>
          <p:nvPr/>
        </p:nvSpPr>
        <p:spPr bwMode="auto">
          <a:xfrm>
            <a:off x="-19050" y="-25400"/>
            <a:ext cx="18291175" cy="1079500"/>
          </a:xfrm>
          <a:prstGeom prst="rect">
            <a:avLst/>
          </a:prstGeom>
          <a:solidFill>
            <a:srgbClr val="3258A6"/>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marL="342900" indent="-342900">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lvl="1" indent="0" algn="ctr" eaLnBrk="1" hangingPunct="1">
              <a:spcBef>
                <a:spcPct val="0"/>
              </a:spcBef>
              <a:buFontTx/>
              <a:buNone/>
              <a:defRPr/>
            </a:pPr>
            <a:endParaRPr lang="en-US" altLang="en-US" sz="3700">
              <a:solidFill>
                <a:srgbClr val="9D0C0D"/>
              </a:solidFill>
              <a:latin typeface="Verdana" panose="020B0604030504040204" pitchFamily="34" charset="0"/>
            </a:endParaRPr>
          </a:p>
        </p:txBody>
      </p:sp>
      <p:sp>
        <p:nvSpPr>
          <p:cNvPr id="30725" name="TextBox 9">
            <a:extLst>
              <a:ext uri="{FF2B5EF4-FFF2-40B4-BE49-F238E27FC236}">
                <a16:creationId xmlns:a16="http://schemas.microsoft.com/office/drawing/2014/main" id="{1CE1BE81-9B16-8B17-DB7A-378B4B687BCF}"/>
              </a:ext>
            </a:extLst>
          </p:cNvPr>
          <p:cNvSpPr txBox="1">
            <a:spLocks noChangeArrowheads="1"/>
          </p:cNvSpPr>
          <p:nvPr/>
        </p:nvSpPr>
        <p:spPr bwMode="auto">
          <a:xfrm>
            <a:off x="463550" y="244475"/>
            <a:ext cx="17289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marL="0" lvl="1" indent="0" eaLnBrk="1" hangingPunct="1">
              <a:spcBef>
                <a:spcPct val="0"/>
              </a:spcBef>
              <a:buFontTx/>
              <a:buNone/>
            </a:pPr>
            <a:r>
              <a:rPr lang="en-US" altLang="en-US" sz="3700">
                <a:solidFill>
                  <a:srgbClr val="FFFFFF"/>
                </a:solidFill>
                <a:latin typeface="Verdana" panose="020B0604030504040204" pitchFamily="34" charset="0"/>
              </a:rPr>
              <a:t>INDEPENDENT ADVOCATES DELIVERING RISK-FREE, PROVEN RESULTS</a:t>
            </a:r>
          </a:p>
          <a:p>
            <a:pPr eaLnBrk="1" hangingPunct="1">
              <a:spcBef>
                <a:spcPct val="0"/>
              </a:spcBef>
              <a:buFontTx/>
              <a:buNone/>
            </a:pPr>
            <a:endParaRPr lang="en-US" altLang="en-US" sz="2900"/>
          </a:p>
        </p:txBody>
      </p:sp>
      <p:pic>
        <p:nvPicPr>
          <p:cNvPr id="30726" name="Picture 19">
            <a:extLst>
              <a:ext uri="{FF2B5EF4-FFF2-40B4-BE49-F238E27FC236}">
                <a16:creationId xmlns:a16="http://schemas.microsoft.com/office/drawing/2014/main" id="{F9BE329F-8E95-9042-E66F-1A0A7BDF0C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85788" y="1501775"/>
            <a:ext cx="47275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4">
            <a:extLst>
              <a:ext uri="{FF2B5EF4-FFF2-40B4-BE49-F238E27FC236}">
                <a16:creationId xmlns:a16="http://schemas.microsoft.com/office/drawing/2014/main" id="{52381D75-B656-80B5-98A0-263DA6F43BBC}"/>
              </a:ext>
            </a:extLst>
          </p:cNvPr>
          <p:cNvSpPr txBox="1">
            <a:spLocks noChangeArrowheads="1"/>
          </p:cNvSpPr>
          <p:nvPr/>
        </p:nvSpPr>
        <p:spPr bwMode="auto">
          <a:xfrm>
            <a:off x="13716000" y="9086850"/>
            <a:ext cx="42973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900" b="1" dirty="0">
                <a:solidFill>
                  <a:srgbClr val="3258A6"/>
                </a:solidFill>
                <a:latin typeface="Arial" panose="020B0604020202020204" pitchFamily="34" charset="0"/>
              </a:rPr>
              <a:t>Confidential 5.18.22</a:t>
            </a:r>
          </a:p>
          <a:p>
            <a:pPr eaLnBrk="1" hangingPunct="1">
              <a:spcBef>
                <a:spcPct val="0"/>
              </a:spcBef>
              <a:buFontTx/>
              <a:buNone/>
            </a:pPr>
            <a:endParaRPr lang="en-US" altLang="en-US" sz="2900" dirty="0">
              <a:solidFill>
                <a:srgbClr val="3258A6"/>
              </a:solidFill>
              <a:latin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20">
            <a:extLst>
              <a:ext uri="{FF2B5EF4-FFF2-40B4-BE49-F238E27FC236}">
                <a16:creationId xmlns:a16="http://schemas.microsoft.com/office/drawing/2014/main" id="{250431EC-8050-DE20-1039-42E9D59C57E7}"/>
              </a:ext>
            </a:extLst>
          </p:cNvPr>
          <p:cNvSpPr txBox="1">
            <a:spLocks noChangeArrowheads="1"/>
          </p:cNvSpPr>
          <p:nvPr/>
        </p:nvSpPr>
        <p:spPr bwMode="auto">
          <a:xfrm>
            <a:off x="347663" y="187325"/>
            <a:ext cx="17337087" cy="1089025"/>
          </a:xfrm>
          <a:prstGeom prst="rect">
            <a:avLst/>
          </a:prstGeom>
          <a:noFill/>
          <a:ln>
            <a:noFill/>
          </a:ln>
        </p:spPr>
        <p:txBody>
          <a:bodyPr lIns="163321" tIns="81660" rIns="163321" bIns="81660">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000" dirty="0">
                <a:solidFill>
                  <a:schemeClr val="tx1">
                    <a:lumMod val="65000"/>
                    <a:lumOff val="35000"/>
                  </a:schemeClr>
                </a:solidFill>
                <a:latin typeface="+mj-lt"/>
              </a:rPr>
              <a:t>Sample statement with inflated and escalating rates </a:t>
            </a:r>
          </a:p>
        </p:txBody>
      </p:sp>
      <p:graphicFrame>
        <p:nvGraphicFramePr>
          <p:cNvPr id="46083" name="Chart 25">
            <a:extLst>
              <a:ext uri="{FF2B5EF4-FFF2-40B4-BE49-F238E27FC236}">
                <a16:creationId xmlns:a16="http://schemas.microsoft.com/office/drawing/2014/main" id="{3132562B-45A9-2B01-8899-30EB532326BA}"/>
              </a:ext>
            </a:extLst>
          </p:cNvPr>
          <p:cNvGraphicFramePr>
            <a:graphicFrameLocks/>
          </p:cNvGraphicFramePr>
          <p:nvPr/>
        </p:nvGraphicFramePr>
        <p:xfrm>
          <a:off x="-230188" y="-334963"/>
          <a:ext cx="4206876" cy="5045076"/>
        </p:xfrm>
        <a:graphic>
          <a:graphicData uri="http://schemas.openxmlformats.org/presentationml/2006/ole">
            <mc:AlternateContent xmlns:mc="http://schemas.openxmlformats.org/markup-compatibility/2006">
              <mc:Choice xmlns:v="urn:schemas-microsoft-com:vml" Requires="v">
                <p:oleObj spid="_x0000_s1029" name="Chart" r:id="rId3" imgW="8763000" imgH="10502900" progId="Excel.Chart.8">
                  <p:embed/>
                </p:oleObj>
              </mc:Choice>
              <mc:Fallback>
                <p:oleObj name="Chart" r:id="rId3" imgW="8763000" imgH="10502900" progId="Excel.Chart.8">
                  <p:embed/>
                  <p:pic>
                    <p:nvPicPr>
                      <p:cNvPr id="0" name="Char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334963"/>
                        <a:ext cx="4206876" cy="504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084" name="Picture 1">
            <a:extLst>
              <a:ext uri="{FF2B5EF4-FFF2-40B4-BE49-F238E27FC236}">
                <a16:creationId xmlns:a16="http://schemas.microsoft.com/office/drawing/2014/main" id="{00C78A45-3F72-399B-60B0-95B8B47BE9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2314575"/>
            <a:ext cx="14292263" cy="14589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Box 2">
            <a:extLst>
              <a:ext uri="{FF2B5EF4-FFF2-40B4-BE49-F238E27FC236}">
                <a16:creationId xmlns:a16="http://schemas.microsoft.com/office/drawing/2014/main" id="{773C1D77-837D-E54A-A2C0-C8208140B5BB}"/>
              </a:ext>
            </a:extLst>
          </p:cNvPr>
          <p:cNvSpPr txBox="1">
            <a:spLocks noChangeArrowheads="1"/>
          </p:cNvSpPr>
          <p:nvPr/>
        </p:nvSpPr>
        <p:spPr bwMode="auto">
          <a:xfrm>
            <a:off x="2032000" y="1684338"/>
            <a:ext cx="5308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February</a:t>
            </a:r>
          </a:p>
        </p:txBody>
      </p:sp>
      <p:sp>
        <p:nvSpPr>
          <p:cNvPr id="46086" name="TextBox 4">
            <a:extLst>
              <a:ext uri="{FF2B5EF4-FFF2-40B4-BE49-F238E27FC236}">
                <a16:creationId xmlns:a16="http://schemas.microsoft.com/office/drawing/2014/main" id="{F2478466-0E38-4043-38B3-C1F6A80C86EB}"/>
              </a:ext>
            </a:extLst>
          </p:cNvPr>
          <p:cNvSpPr txBox="1">
            <a:spLocks noChangeArrowheads="1"/>
          </p:cNvSpPr>
          <p:nvPr/>
        </p:nvSpPr>
        <p:spPr bwMode="auto">
          <a:xfrm>
            <a:off x="2032000" y="4283075"/>
            <a:ext cx="930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April</a:t>
            </a:r>
          </a:p>
        </p:txBody>
      </p:sp>
      <p:pic>
        <p:nvPicPr>
          <p:cNvPr id="46087" name="Picture 6">
            <a:extLst>
              <a:ext uri="{FF2B5EF4-FFF2-40B4-BE49-F238E27FC236}">
                <a16:creationId xmlns:a16="http://schemas.microsoft.com/office/drawing/2014/main" id="{40A35A78-C4A7-9B08-32C6-7B669F61F055}"/>
              </a:ext>
            </a:extLst>
          </p:cNvPr>
          <p:cNvPicPr>
            <a:picLocks noChangeAspect="1"/>
          </p:cNvPicPr>
          <p:nvPr/>
        </p:nvPicPr>
        <p:blipFill>
          <a:blip r:embed="rId6">
            <a:extLst>
              <a:ext uri="{28A0092B-C50C-407E-A947-70E740481C1C}">
                <a14:useLocalDpi xmlns:a14="http://schemas.microsoft.com/office/drawing/2010/main" val="0"/>
              </a:ext>
            </a:extLst>
          </a:blip>
          <a:srcRect b="6676"/>
          <a:stretch>
            <a:fillRect/>
          </a:stretch>
        </p:blipFill>
        <p:spPr bwMode="auto">
          <a:xfrm>
            <a:off x="1874838" y="4773613"/>
            <a:ext cx="14290675" cy="14176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8" name="TextBox 9">
            <a:extLst>
              <a:ext uri="{FF2B5EF4-FFF2-40B4-BE49-F238E27FC236}">
                <a16:creationId xmlns:a16="http://schemas.microsoft.com/office/drawing/2014/main" id="{C3EC06FE-424E-47A1-4A80-71743C6AB760}"/>
              </a:ext>
            </a:extLst>
          </p:cNvPr>
          <p:cNvSpPr txBox="1">
            <a:spLocks noChangeArrowheads="1"/>
          </p:cNvSpPr>
          <p:nvPr/>
        </p:nvSpPr>
        <p:spPr bwMode="auto">
          <a:xfrm>
            <a:off x="2032000" y="6819900"/>
            <a:ext cx="8461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July</a:t>
            </a:r>
          </a:p>
        </p:txBody>
      </p:sp>
      <p:pic>
        <p:nvPicPr>
          <p:cNvPr id="46089" name="Picture 11">
            <a:extLst>
              <a:ext uri="{FF2B5EF4-FFF2-40B4-BE49-F238E27FC236}">
                <a16:creationId xmlns:a16="http://schemas.microsoft.com/office/drawing/2014/main" id="{445C5B9E-D7F6-9317-867C-916D8A062E3D}"/>
              </a:ext>
            </a:extLst>
          </p:cNvPr>
          <p:cNvPicPr>
            <a:picLocks noChangeAspect="1"/>
          </p:cNvPicPr>
          <p:nvPr/>
        </p:nvPicPr>
        <p:blipFill>
          <a:blip r:embed="rId7">
            <a:extLst>
              <a:ext uri="{28A0092B-C50C-407E-A947-70E740481C1C}">
                <a14:useLocalDpi xmlns:a14="http://schemas.microsoft.com/office/drawing/2010/main" val="0"/>
              </a:ext>
            </a:extLst>
          </a:blip>
          <a:srcRect t="1093"/>
          <a:stretch>
            <a:fillRect/>
          </a:stretch>
        </p:blipFill>
        <p:spPr bwMode="auto">
          <a:xfrm>
            <a:off x="1873250" y="7459663"/>
            <a:ext cx="14292263" cy="10112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6090" name="Picture 13">
            <a:extLst>
              <a:ext uri="{FF2B5EF4-FFF2-40B4-BE49-F238E27FC236}">
                <a16:creationId xmlns:a16="http://schemas.microsoft.com/office/drawing/2014/main" id="{A5C5FBB4-FE6C-7902-9DCF-54E7B1E96D85}"/>
              </a:ext>
            </a:extLst>
          </p:cNvPr>
          <p:cNvPicPr>
            <a:picLocks noChangeAspect="1"/>
          </p:cNvPicPr>
          <p:nvPr/>
        </p:nvPicPr>
        <p:blipFill>
          <a:blip r:embed="rId8">
            <a:extLst>
              <a:ext uri="{28A0092B-C50C-407E-A947-70E740481C1C}">
                <a14:useLocalDpi xmlns:a14="http://schemas.microsoft.com/office/drawing/2010/main" val="0"/>
              </a:ext>
            </a:extLst>
          </a:blip>
          <a:srcRect b="-1456"/>
          <a:stretch>
            <a:fillRect/>
          </a:stretch>
        </p:blipFill>
        <p:spPr bwMode="auto">
          <a:xfrm>
            <a:off x="1873250" y="8326438"/>
            <a:ext cx="14292263" cy="774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395D55EF-8ECC-E9CA-8FBE-FC61AA209B64}"/>
              </a:ext>
            </a:extLst>
          </p:cNvPr>
          <p:cNvSpPr/>
          <p:nvPr/>
        </p:nvSpPr>
        <p:spPr>
          <a:xfrm>
            <a:off x="11226800" y="1879600"/>
            <a:ext cx="1752600" cy="218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DE5FD300-5038-2EA3-36E6-5219C02E2314}"/>
              </a:ext>
            </a:extLst>
          </p:cNvPr>
          <p:cNvSpPr/>
          <p:nvPr/>
        </p:nvSpPr>
        <p:spPr>
          <a:xfrm>
            <a:off x="11430000" y="4487863"/>
            <a:ext cx="1752600" cy="218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67CC797B-36FA-9039-77D4-D1B64274B3D9}"/>
              </a:ext>
            </a:extLst>
          </p:cNvPr>
          <p:cNvSpPr/>
          <p:nvPr/>
        </p:nvSpPr>
        <p:spPr>
          <a:xfrm>
            <a:off x="11506200" y="7231063"/>
            <a:ext cx="1752600" cy="218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4" name="TextBox 16">
            <a:extLst>
              <a:ext uri="{FF2B5EF4-FFF2-40B4-BE49-F238E27FC236}">
                <a16:creationId xmlns:a16="http://schemas.microsoft.com/office/drawing/2014/main" id="{3ECC1586-F01C-BEBC-DC24-0F8BAA19A6DE}"/>
              </a:ext>
            </a:extLst>
          </p:cNvPr>
          <p:cNvSpPr txBox="1">
            <a:spLocks noChangeArrowheads="1"/>
          </p:cNvSpPr>
          <p:nvPr/>
        </p:nvSpPr>
        <p:spPr bwMode="auto">
          <a:xfrm>
            <a:off x="14774863" y="1498600"/>
            <a:ext cx="2476500" cy="538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en-US">
                <a:solidFill>
                  <a:srgbClr val="FF0000"/>
                </a:solidFill>
              </a:rPr>
              <a:t>Inflated Rates</a:t>
            </a:r>
          </a:p>
        </p:txBody>
      </p:sp>
      <p:cxnSp>
        <p:nvCxnSpPr>
          <p:cNvPr id="19" name="Straight Arrow Connector 18">
            <a:extLst>
              <a:ext uri="{FF2B5EF4-FFF2-40B4-BE49-F238E27FC236}">
                <a16:creationId xmlns:a16="http://schemas.microsoft.com/office/drawing/2014/main" id="{502C7120-49CE-333A-0F63-849EC637B1F8}"/>
              </a:ext>
            </a:extLst>
          </p:cNvPr>
          <p:cNvCxnSpPr>
            <a:stCxn id="46094" idx="1"/>
          </p:cNvCxnSpPr>
          <p:nvPr/>
        </p:nvCxnSpPr>
        <p:spPr>
          <a:xfrm flipH="1">
            <a:off x="12344400" y="1766888"/>
            <a:ext cx="2430463" cy="4206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096" name="TextBox 30">
            <a:extLst>
              <a:ext uri="{FF2B5EF4-FFF2-40B4-BE49-F238E27FC236}">
                <a16:creationId xmlns:a16="http://schemas.microsoft.com/office/drawing/2014/main" id="{C51672F3-C458-714F-DB5C-ED7A1F450B21}"/>
              </a:ext>
            </a:extLst>
          </p:cNvPr>
          <p:cNvSpPr txBox="1">
            <a:spLocks noChangeArrowheads="1"/>
          </p:cNvSpPr>
          <p:nvPr/>
        </p:nvSpPr>
        <p:spPr bwMode="auto">
          <a:xfrm>
            <a:off x="14444663" y="3962400"/>
            <a:ext cx="3057525" cy="538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en-US">
                <a:solidFill>
                  <a:srgbClr val="FF0000"/>
                </a:solidFill>
              </a:rPr>
              <a:t>Negotiated Rates</a:t>
            </a:r>
          </a:p>
        </p:txBody>
      </p:sp>
      <p:cxnSp>
        <p:nvCxnSpPr>
          <p:cNvPr id="32" name="Straight Arrow Connector 31">
            <a:extLst>
              <a:ext uri="{FF2B5EF4-FFF2-40B4-BE49-F238E27FC236}">
                <a16:creationId xmlns:a16="http://schemas.microsoft.com/office/drawing/2014/main" id="{44A0A10F-3D1F-33C8-B2EB-5D5AD058D50A}"/>
              </a:ext>
            </a:extLst>
          </p:cNvPr>
          <p:cNvCxnSpPr/>
          <p:nvPr/>
        </p:nvCxnSpPr>
        <p:spPr>
          <a:xfrm flipH="1">
            <a:off x="12155488" y="4495800"/>
            <a:ext cx="2289175" cy="1809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F6AA0B3-8DBF-990C-4BDD-41B228E4F636}"/>
              </a:ext>
            </a:extLst>
          </p:cNvPr>
          <p:cNvCxnSpPr/>
          <p:nvPr/>
        </p:nvCxnSpPr>
        <p:spPr>
          <a:xfrm flipH="1">
            <a:off x="12344400" y="7089775"/>
            <a:ext cx="2430463" cy="255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099" name="TextBox 33">
            <a:extLst>
              <a:ext uri="{FF2B5EF4-FFF2-40B4-BE49-F238E27FC236}">
                <a16:creationId xmlns:a16="http://schemas.microsoft.com/office/drawing/2014/main" id="{84450205-9DF0-3C70-E7B9-430B972B0104}"/>
              </a:ext>
            </a:extLst>
          </p:cNvPr>
          <p:cNvSpPr txBox="1">
            <a:spLocks noChangeArrowheads="1"/>
          </p:cNvSpPr>
          <p:nvPr/>
        </p:nvSpPr>
        <p:spPr bwMode="auto">
          <a:xfrm>
            <a:off x="13558838" y="6527800"/>
            <a:ext cx="4586287" cy="538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en-US">
                <a:solidFill>
                  <a:srgbClr val="FF0000"/>
                </a:solidFill>
              </a:rPr>
              <a:t>Processor increased again</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a:hlinkClick r:id="rId3"/>
            <a:extLst>
              <a:ext uri="{FF2B5EF4-FFF2-40B4-BE49-F238E27FC236}">
                <a16:creationId xmlns:a16="http://schemas.microsoft.com/office/drawing/2014/main" id="{AA7E024F-84F1-AD56-1854-88BBDF80471B}"/>
              </a:ext>
            </a:extLst>
          </p:cNvPr>
          <p:cNvSpPr>
            <a:spLocks noChangeAspect="1" noChangeArrowheads="1"/>
          </p:cNvSpPr>
          <p:nvPr/>
        </p:nvSpPr>
        <p:spPr bwMode="auto">
          <a:xfrm>
            <a:off x="7734300"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900">
              <a:latin typeface="Arial" panose="020B0604020202020204" pitchFamily="34" charset="0"/>
            </a:endParaRPr>
          </a:p>
        </p:txBody>
      </p:sp>
      <p:sp>
        <p:nvSpPr>
          <p:cNvPr id="59394" name="Rectangle 1">
            <a:extLst>
              <a:ext uri="{FF2B5EF4-FFF2-40B4-BE49-F238E27FC236}">
                <a16:creationId xmlns:a16="http://schemas.microsoft.com/office/drawing/2014/main" id="{4DA579F7-7B7C-B253-07FD-0A7ADBE965A0}"/>
              </a:ext>
            </a:extLst>
          </p:cNvPr>
          <p:cNvSpPr>
            <a:spLocks noChangeArrowheads="1"/>
          </p:cNvSpPr>
          <p:nvPr/>
        </p:nvSpPr>
        <p:spPr bwMode="auto">
          <a:xfrm>
            <a:off x="438150" y="2736850"/>
            <a:ext cx="9985375" cy="5448300"/>
          </a:xfrm>
          <a:prstGeom prst="rect">
            <a:avLst/>
          </a:prstGeom>
          <a:noFill/>
          <a:ln>
            <a:noFill/>
          </a:ln>
        </p:spPr>
        <p:txBody>
          <a:bodyPr>
            <a:spAutoFit/>
          </a:bodyPr>
          <a:lstStyle/>
          <a:p>
            <a:pPr marL="571500" indent="-571500">
              <a:buFont typeface="Arial" panose="020B0604020202020204" pitchFamily="34" charset="0"/>
              <a:buChar char="•"/>
              <a:defRPr/>
            </a:pPr>
            <a:r>
              <a:rPr lang="en-US" altLang="en-US" sz="4000" b="1" dirty="0">
                <a:solidFill>
                  <a:schemeClr val="tx1">
                    <a:lumMod val="65000"/>
                    <a:lumOff val="35000"/>
                  </a:schemeClr>
                </a:solidFill>
                <a:latin typeface="+mn-lt"/>
                <a:ea typeface="Verdana" panose="020B0604030504040204" pitchFamily="34" charset="0"/>
                <a:cs typeface="Verdana" panose="020B0604030504040204" pitchFamily="34" charset="0"/>
              </a:rPr>
              <a:t>Savings Info: </a:t>
            </a:r>
            <a:r>
              <a:rPr lang="en-US" altLang="en-US" sz="4000" dirty="0">
                <a:solidFill>
                  <a:schemeClr val="tx1">
                    <a:lumMod val="65000"/>
                    <a:lumOff val="35000"/>
                  </a:schemeClr>
                </a:solidFill>
                <a:latin typeface="+mn-lt"/>
                <a:ea typeface="Verdana" panose="020B0604030504040204" pitchFamily="34" charset="0"/>
                <a:cs typeface="Verdana" panose="020B0604030504040204" pitchFamily="34" charset="0"/>
              </a:rPr>
              <a:t>Implemented a new pricing program from Tiered to Interchange Plus</a:t>
            </a:r>
          </a:p>
          <a:p>
            <a:pPr marL="571500" indent="-571500">
              <a:buFont typeface="Arial" panose="020B0604020202020204" pitchFamily="34" charset="0"/>
              <a:buChar char="•"/>
              <a:defRPr/>
            </a:pPr>
            <a:endParaRPr lang="en-US" altLang="en-US" sz="4000" dirty="0">
              <a:solidFill>
                <a:schemeClr val="tx1">
                  <a:lumMod val="65000"/>
                  <a:lumOff val="35000"/>
                </a:schemeClr>
              </a:solidFill>
              <a:latin typeface="+mn-lt"/>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r>
              <a:rPr lang="en-US" altLang="en-US" sz="4000" b="1" dirty="0">
                <a:solidFill>
                  <a:schemeClr val="tx1">
                    <a:lumMod val="65000"/>
                    <a:lumOff val="35000"/>
                  </a:schemeClr>
                </a:solidFill>
                <a:latin typeface="+mn-lt"/>
                <a:ea typeface="Verdana" panose="020B0604030504040204" pitchFamily="34" charset="0"/>
                <a:cs typeface="Verdana" panose="020B0604030504040204" pitchFamily="34" charset="0"/>
              </a:rPr>
              <a:t>Account Details:</a:t>
            </a:r>
            <a:r>
              <a:rPr lang="en-US" altLang="en-US" sz="4000" dirty="0">
                <a:solidFill>
                  <a:schemeClr val="tx1">
                    <a:lumMod val="65000"/>
                    <a:lumOff val="35000"/>
                  </a:schemeClr>
                </a:solidFill>
                <a:latin typeface="+mn-lt"/>
                <a:ea typeface="Verdana" panose="020B0604030504040204" pitchFamily="34" charset="0"/>
                <a:cs typeface="Verdana" panose="020B0604030504040204" pitchFamily="34" charset="0"/>
              </a:rPr>
              <a:t> Negotiated significant savings</a:t>
            </a:r>
          </a:p>
          <a:p>
            <a:pPr marL="571500" indent="-571500">
              <a:buFont typeface="Arial" panose="020B0604020202020204" pitchFamily="34" charset="0"/>
              <a:buChar char="•"/>
              <a:defRPr/>
            </a:pPr>
            <a:endParaRPr lang="en-US" altLang="en-US" sz="4000" dirty="0">
              <a:solidFill>
                <a:schemeClr val="tx1">
                  <a:lumMod val="65000"/>
                  <a:lumOff val="35000"/>
                </a:schemeClr>
              </a:solidFill>
              <a:latin typeface="+mn-lt"/>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r>
              <a:rPr lang="en-US" altLang="en-US" sz="4000" b="1" dirty="0">
                <a:solidFill>
                  <a:schemeClr val="tx1">
                    <a:lumMod val="65000"/>
                    <a:lumOff val="35000"/>
                  </a:schemeClr>
                </a:solidFill>
                <a:latin typeface="+mn-lt"/>
                <a:ea typeface="Verdana" panose="020B0604030504040204" pitchFamily="34" charset="0"/>
                <a:cs typeface="Verdana" panose="020B0604030504040204" pitchFamily="34" charset="0"/>
              </a:rPr>
              <a:t>Highlight:</a:t>
            </a:r>
            <a:r>
              <a:rPr lang="en-US" altLang="en-US" sz="4000" dirty="0">
                <a:solidFill>
                  <a:schemeClr val="tx1">
                    <a:lumMod val="65000"/>
                    <a:lumOff val="35000"/>
                  </a:schemeClr>
                </a:solidFill>
                <a:latin typeface="+mn-lt"/>
                <a:ea typeface="Verdana" panose="020B0604030504040204" pitchFamily="34" charset="0"/>
                <a:cs typeface="Verdana" panose="020B0604030504040204" pitchFamily="34" charset="0"/>
              </a:rPr>
              <a:t> Gross savings of hundreds of thousands to date</a:t>
            </a:r>
          </a:p>
          <a:p>
            <a:pPr>
              <a:defRPr/>
            </a:pPr>
            <a:endParaRPr lang="en-US" altLang="en-US" sz="2800" dirty="0">
              <a:solidFill>
                <a:schemeClr val="tx1">
                  <a:lumMod val="65000"/>
                  <a:lumOff val="35000"/>
                </a:schemeClr>
              </a:solidFill>
              <a:latin typeface="+mn-lt"/>
            </a:endParaRPr>
          </a:p>
        </p:txBody>
      </p:sp>
      <p:sp>
        <p:nvSpPr>
          <p:cNvPr id="5" name="TextBox 4">
            <a:extLst>
              <a:ext uri="{FF2B5EF4-FFF2-40B4-BE49-F238E27FC236}">
                <a16:creationId xmlns:a16="http://schemas.microsoft.com/office/drawing/2014/main" id="{B00EAC51-1CC3-3B77-5AA1-DB1F94B7BA2C}"/>
              </a:ext>
            </a:extLst>
          </p:cNvPr>
          <p:cNvSpPr txBox="1"/>
          <p:nvPr/>
        </p:nvSpPr>
        <p:spPr>
          <a:xfrm>
            <a:off x="658813" y="425450"/>
            <a:ext cx="17245012" cy="1108075"/>
          </a:xfrm>
          <a:prstGeom prst="rect">
            <a:avLst/>
          </a:prstGeom>
          <a:noFill/>
        </p:spPr>
        <p:txBody>
          <a:bodyPr>
            <a:spAutoFit/>
          </a:bodyPr>
          <a:lstStyle/>
          <a:p>
            <a:pPr>
              <a:defRPr/>
            </a:pPr>
            <a:r>
              <a:rPr lang="en-US" sz="6600" dirty="0">
                <a:solidFill>
                  <a:schemeClr val="tx1">
                    <a:lumMod val="65000"/>
                    <a:lumOff val="35000"/>
                  </a:schemeClr>
                </a:solidFill>
                <a:latin typeface="+mj-lt"/>
                <a:ea typeface="Verdana" panose="020B0604030504040204" pitchFamily="34" charset="0"/>
                <a:cs typeface="Verdana" panose="020B0604030504040204" pitchFamily="34" charset="0"/>
              </a:rPr>
              <a:t>Case Study: Major Auto Dealership</a:t>
            </a:r>
          </a:p>
        </p:txBody>
      </p:sp>
      <p:pic>
        <p:nvPicPr>
          <p:cNvPr id="58373" name="Picture 2" descr="A close-up of people shaking hands&#10;&#10;Description automatically generated with medium confidence">
            <a:extLst>
              <a:ext uri="{FF2B5EF4-FFF2-40B4-BE49-F238E27FC236}">
                <a16:creationId xmlns:a16="http://schemas.microsoft.com/office/drawing/2014/main" id="{5DE32707-0E1A-0CBF-DC82-9EF8DE99DF32}"/>
              </a:ext>
            </a:extLst>
          </p:cNvPr>
          <p:cNvPicPr>
            <a:picLocks noChangeAspect="1" noChangeArrowheads="1"/>
          </p:cNvPicPr>
          <p:nvPr/>
        </p:nvPicPr>
        <p:blipFill>
          <a:blip r:embed="rId4"/>
          <a:srcRect/>
          <a:stretch>
            <a:fillRect/>
          </a:stretch>
        </p:blipFill>
        <p:spPr bwMode="auto">
          <a:xfrm>
            <a:off x="10871200" y="3186113"/>
            <a:ext cx="6389688" cy="3916362"/>
          </a:xfrm>
          <a:prstGeom prst="rect">
            <a:avLst/>
          </a:prstGeom>
          <a:noFill/>
          <a:ln>
            <a:noFill/>
          </a:ln>
          <a:effectLst>
            <a:outerShdw blurRad="190500" algn="tl" rotWithShape="0">
              <a:srgbClr val="000000">
                <a:alpha val="70000"/>
              </a:srgbClr>
            </a:outerShdw>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4">
            <a:hlinkClick r:id="rId3"/>
            <a:extLst>
              <a:ext uri="{FF2B5EF4-FFF2-40B4-BE49-F238E27FC236}">
                <a16:creationId xmlns:a16="http://schemas.microsoft.com/office/drawing/2014/main" id="{8F1C8DC9-CC88-55A7-F9D5-C0D61EA0BACA}"/>
              </a:ext>
            </a:extLst>
          </p:cNvPr>
          <p:cNvSpPr>
            <a:spLocks noChangeAspect="1" noChangeArrowheads="1"/>
          </p:cNvSpPr>
          <p:nvPr/>
        </p:nvSpPr>
        <p:spPr bwMode="auto">
          <a:xfrm>
            <a:off x="7734300"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900">
              <a:latin typeface="Arial" panose="020B0604020202020204" pitchFamily="34" charset="0"/>
            </a:endParaRPr>
          </a:p>
        </p:txBody>
      </p:sp>
      <p:sp>
        <p:nvSpPr>
          <p:cNvPr id="61444" name="Rectangle 12">
            <a:extLst>
              <a:ext uri="{FF2B5EF4-FFF2-40B4-BE49-F238E27FC236}">
                <a16:creationId xmlns:a16="http://schemas.microsoft.com/office/drawing/2014/main" id="{1D062845-1F3C-B823-2041-78CD0C85B849}"/>
              </a:ext>
            </a:extLst>
          </p:cNvPr>
          <p:cNvSpPr>
            <a:spLocks noChangeArrowheads="1"/>
          </p:cNvSpPr>
          <p:nvPr/>
        </p:nvSpPr>
        <p:spPr bwMode="auto">
          <a:xfrm>
            <a:off x="7527925" y="2843213"/>
            <a:ext cx="10071100" cy="5632450"/>
          </a:xfrm>
          <a:prstGeom prst="rect">
            <a:avLst/>
          </a:prstGeom>
          <a:noFill/>
          <a:ln>
            <a:noFill/>
          </a:ln>
        </p:spPr>
        <p:txBody>
          <a:bodyPr>
            <a:spAutoFit/>
          </a:bodyPr>
          <a:lstStyle/>
          <a:p>
            <a:pPr marL="571500" indent="-571500">
              <a:buFont typeface="Arial" panose="020B0604020202020204" pitchFamily="34" charset="0"/>
              <a:buChar char="•"/>
              <a:defRPr/>
            </a:pPr>
            <a:r>
              <a:rPr lang="en-US" sz="4000" b="1" dirty="0">
                <a:solidFill>
                  <a:schemeClr val="tx1">
                    <a:lumMod val="65000"/>
                    <a:lumOff val="35000"/>
                  </a:schemeClr>
                </a:solidFill>
                <a:latin typeface="+mn-lt"/>
                <a:ea typeface="Verdana" panose="020B0604030504040204" pitchFamily="34" charset="0"/>
                <a:cs typeface="Verdana" panose="020B0604030504040204" pitchFamily="34" charset="0"/>
              </a:rPr>
              <a:t>Savings Info:</a:t>
            </a:r>
            <a:r>
              <a:rPr lang="en-US" sz="4000" dirty="0">
                <a:solidFill>
                  <a:schemeClr val="tx1">
                    <a:lumMod val="65000"/>
                    <a:lumOff val="35000"/>
                  </a:schemeClr>
                </a:solidFill>
                <a:latin typeface="+mn-lt"/>
                <a:ea typeface="Verdana" panose="020B0604030504040204" pitchFamily="34" charset="0"/>
                <a:cs typeface="Verdana" panose="020B0604030504040204" pitchFamily="34" charset="0"/>
              </a:rPr>
              <a:t> Reduced Technology/Security and EMV fee from .30% </a:t>
            </a:r>
          </a:p>
          <a:p>
            <a:pPr>
              <a:defRPr/>
            </a:pPr>
            <a:r>
              <a:rPr lang="en-US" sz="4000" dirty="0">
                <a:solidFill>
                  <a:schemeClr val="tx1">
                    <a:lumMod val="65000"/>
                    <a:lumOff val="35000"/>
                  </a:schemeClr>
                </a:solidFill>
                <a:latin typeface="+mn-lt"/>
                <a:ea typeface="Verdana" panose="020B0604030504040204" pitchFamily="34" charset="0"/>
                <a:cs typeface="Verdana" panose="020B0604030504040204" pitchFamily="34" charset="0"/>
              </a:rPr>
              <a:t>     to 0%</a:t>
            </a:r>
          </a:p>
          <a:p>
            <a:pPr marL="571500" indent="-571500">
              <a:buFont typeface="Arial" panose="020B0604020202020204" pitchFamily="34" charset="0"/>
              <a:buChar char="•"/>
              <a:defRPr/>
            </a:pPr>
            <a:endParaRPr lang="en-US" sz="4000" dirty="0">
              <a:solidFill>
                <a:schemeClr val="tx1">
                  <a:lumMod val="65000"/>
                  <a:lumOff val="35000"/>
                </a:schemeClr>
              </a:solidFill>
              <a:latin typeface="+mn-lt"/>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r>
              <a:rPr lang="en-US" sz="4000" b="1" dirty="0">
                <a:solidFill>
                  <a:schemeClr val="tx1">
                    <a:lumMod val="65000"/>
                    <a:lumOff val="35000"/>
                  </a:schemeClr>
                </a:solidFill>
                <a:latin typeface="+mn-lt"/>
                <a:ea typeface="Verdana" panose="020B0604030504040204" pitchFamily="34" charset="0"/>
                <a:cs typeface="Verdana" panose="020B0604030504040204" pitchFamily="34" charset="0"/>
              </a:rPr>
              <a:t>Account Details:</a:t>
            </a:r>
            <a:r>
              <a:rPr lang="en-US" sz="4000" dirty="0">
                <a:solidFill>
                  <a:schemeClr val="tx1">
                    <a:lumMod val="65000"/>
                    <a:lumOff val="35000"/>
                  </a:schemeClr>
                </a:solidFill>
                <a:latin typeface="+mn-lt"/>
                <a:ea typeface="Verdana" panose="020B0604030504040204" pitchFamily="34" charset="0"/>
                <a:cs typeface="Verdana" panose="020B0604030504040204" pitchFamily="34" charset="0"/>
              </a:rPr>
              <a:t> Uncovered hidden fees; thousands of dollars were refunded</a:t>
            </a:r>
          </a:p>
          <a:p>
            <a:pPr marL="571500" indent="-571500">
              <a:buFont typeface="Arial" panose="020B0604020202020204" pitchFamily="34" charset="0"/>
              <a:buChar char="•"/>
              <a:defRPr/>
            </a:pPr>
            <a:endParaRPr lang="en-US" sz="4000" dirty="0">
              <a:solidFill>
                <a:schemeClr val="tx1">
                  <a:lumMod val="65000"/>
                  <a:lumOff val="35000"/>
                </a:schemeClr>
              </a:solidFill>
              <a:latin typeface="+mn-lt"/>
              <a:ea typeface="Verdana" panose="020B0604030504040204" pitchFamily="34" charset="0"/>
              <a:cs typeface="Verdana" panose="020B0604030504040204" pitchFamily="34" charset="0"/>
            </a:endParaRPr>
          </a:p>
          <a:p>
            <a:pPr marL="571500" indent="-571500">
              <a:buFont typeface="Arial" panose="020B0604020202020204" pitchFamily="34" charset="0"/>
              <a:buChar char="•"/>
              <a:defRPr/>
            </a:pPr>
            <a:r>
              <a:rPr lang="en-US" sz="4000" b="1" dirty="0">
                <a:solidFill>
                  <a:schemeClr val="tx1">
                    <a:lumMod val="65000"/>
                    <a:lumOff val="35000"/>
                  </a:schemeClr>
                </a:solidFill>
                <a:latin typeface="+mn-lt"/>
                <a:ea typeface="Verdana" panose="020B0604030504040204" pitchFamily="34" charset="0"/>
                <a:cs typeface="Verdana" panose="020B0604030504040204" pitchFamily="34" charset="0"/>
              </a:rPr>
              <a:t>Highlight: </a:t>
            </a:r>
            <a:r>
              <a:rPr lang="en-US" sz="4000" dirty="0">
                <a:solidFill>
                  <a:schemeClr val="tx1">
                    <a:lumMod val="65000"/>
                    <a:lumOff val="35000"/>
                  </a:schemeClr>
                </a:solidFill>
                <a:latin typeface="+mn-lt"/>
                <a:ea typeface="Verdana" panose="020B0604030504040204" pitchFamily="34" charset="0"/>
                <a:cs typeface="Verdana" panose="020B0604030504040204" pitchFamily="34" charset="0"/>
              </a:rPr>
              <a:t>Gross savings of $133,000 to date</a:t>
            </a:r>
          </a:p>
          <a:p>
            <a:pPr>
              <a:defRPr/>
            </a:pPr>
            <a:endParaRPr lang="en-US" altLang="en-US" sz="4000" dirty="0">
              <a:solidFill>
                <a:schemeClr val="tx1">
                  <a:lumMod val="50000"/>
                  <a:lumOff val="50000"/>
                </a:schemeClr>
              </a:solidFill>
              <a:latin typeface="+mn-lt"/>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CE9E2776-0B67-7F6C-04C9-2DFE7DD12857}"/>
              </a:ext>
            </a:extLst>
          </p:cNvPr>
          <p:cNvSpPr txBox="1"/>
          <p:nvPr/>
        </p:nvSpPr>
        <p:spPr>
          <a:xfrm>
            <a:off x="658813" y="425450"/>
            <a:ext cx="15909925" cy="1108075"/>
          </a:xfrm>
          <a:prstGeom prst="rect">
            <a:avLst/>
          </a:prstGeom>
          <a:noFill/>
        </p:spPr>
        <p:txBody>
          <a:bodyPr>
            <a:spAutoFit/>
          </a:bodyPr>
          <a:lstStyle/>
          <a:p>
            <a:pPr>
              <a:defRPr/>
            </a:pPr>
            <a:r>
              <a:rPr lang="en-US" sz="6600" dirty="0">
                <a:solidFill>
                  <a:schemeClr val="tx1">
                    <a:lumMod val="65000"/>
                    <a:lumOff val="35000"/>
                  </a:schemeClr>
                </a:solidFill>
                <a:latin typeface="+mj-lt"/>
                <a:ea typeface="Verdana" panose="020B0604030504040204" pitchFamily="34" charset="0"/>
                <a:cs typeface="Verdana" panose="020B0604030504040204" pitchFamily="34" charset="0"/>
              </a:rPr>
              <a:t>Case Study: NJ Auto Dealership</a:t>
            </a:r>
          </a:p>
        </p:txBody>
      </p:sp>
      <p:pic>
        <p:nvPicPr>
          <p:cNvPr id="60421" name="Picture 2" descr="A picture containing person, indoor, people, preparing&#10;&#10;Description automatically generated">
            <a:extLst>
              <a:ext uri="{FF2B5EF4-FFF2-40B4-BE49-F238E27FC236}">
                <a16:creationId xmlns:a16="http://schemas.microsoft.com/office/drawing/2014/main" id="{35FA2B33-4D48-582F-CDFF-1B6FBC558DF3}"/>
              </a:ext>
            </a:extLst>
          </p:cNvPr>
          <p:cNvPicPr>
            <a:picLocks noChangeAspect="1" noChangeArrowheads="1"/>
          </p:cNvPicPr>
          <p:nvPr/>
        </p:nvPicPr>
        <p:blipFill>
          <a:blip r:embed="rId4"/>
          <a:srcRect/>
          <a:stretch>
            <a:fillRect/>
          </a:stretch>
        </p:blipFill>
        <p:spPr bwMode="auto">
          <a:xfrm>
            <a:off x="914400" y="3141663"/>
            <a:ext cx="6042025" cy="4005262"/>
          </a:xfrm>
          <a:prstGeom prst="rect">
            <a:avLst/>
          </a:prstGeom>
          <a:noFill/>
          <a:ln>
            <a:noFill/>
          </a:ln>
          <a:effectLst>
            <a:outerShdw blurRad="190500" algn="tl" rotWithShape="0">
              <a:srgbClr val="000000">
                <a:alpha val="70000"/>
              </a:srgbClr>
            </a:outerShdw>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5F76A1-3763-6472-E408-C9C786E02DC4}"/>
              </a:ext>
            </a:extLst>
          </p:cNvPr>
          <p:cNvSpPr txBox="1">
            <a:spLocks/>
          </p:cNvSpPr>
          <p:nvPr/>
        </p:nvSpPr>
        <p:spPr bwMode="auto">
          <a:xfrm>
            <a:off x="706438" y="1414463"/>
            <a:ext cx="16878300" cy="5359400"/>
          </a:xfrm>
          <a:prstGeom prst="rect">
            <a:avLst/>
          </a:prstGeom>
          <a:noFill/>
          <a:ln>
            <a:noFill/>
          </a:ln>
        </p:spPr>
        <p:txBody>
          <a:bodyPr lIns="137407" tIns="68703" rIns="137407" bIns="68703" anchor="ctr"/>
          <a:lstStyle>
            <a:lvl1pPr algn="r" defTabSz="1373188" rtl="0" eaLnBrk="0" fontAlgn="base" hangingPunct="0">
              <a:spcBef>
                <a:spcPct val="0"/>
              </a:spcBef>
              <a:spcAft>
                <a:spcPct val="0"/>
              </a:spcAft>
              <a:defRPr sz="9000" kern="1200">
                <a:solidFill>
                  <a:schemeClr val="tx1"/>
                </a:solidFill>
                <a:latin typeface="Raleway" pitchFamily="34" charset="0"/>
                <a:ea typeface="ＭＳ Ｐゴシック" charset="0"/>
                <a:cs typeface="ＭＳ Ｐゴシック" charset="0"/>
              </a:defRPr>
            </a:lvl1pPr>
            <a:lvl2pPr algn="ctr" defTabSz="1373188" rtl="0" eaLnBrk="0" fontAlgn="base" hangingPunct="0">
              <a:spcBef>
                <a:spcPct val="0"/>
              </a:spcBef>
              <a:spcAft>
                <a:spcPct val="0"/>
              </a:spcAft>
              <a:defRPr sz="6600">
                <a:solidFill>
                  <a:schemeClr val="tx1"/>
                </a:solidFill>
                <a:latin typeface="Calibri" charset="0"/>
                <a:ea typeface="ＭＳ Ｐゴシック" charset="0"/>
                <a:cs typeface="ＭＳ Ｐゴシック" charset="0"/>
              </a:defRPr>
            </a:lvl2pPr>
            <a:lvl3pPr algn="ctr" defTabSz="1373188" rtl="0" eaLnBrk="0" fontAlgn="base" hangingPunct="0">
              <a:spcBef>
                <a:spcPct val="0"/>
              </a:spcBef>
              <a:spcAft>
                <a:spcPct val="0"/>
              </a:spcAft>
              <a:defRPr sz="6600">
                <a:solidFill>
                  <a:schemeClr val="tx1"/>
                </a:solidFill>
                <a:latin typeface="Calibri" charset="0"/>
                <a:ea typeface="ＭＳ Ｐゴシック" charset="0"/>
                <a:cs typeface="ＭＳ Ｐゴシック" charset="0"/>
              </a:defRPr>
            </a:lvl3pPr>
            <a:lvl4pPr algn="ctr" defTabSz="1373188" rtl="0" eaLnBrk="0" fontAlgn="base" hangingPunct="0">
              <a:spcBef>
                <a:spcPct val="0"/>
              </a:spcBef>
              <a:spcAft>
                <a:spcPct val="0"/>
              </a:spcAft>
              <a:defRPr sz="6600">
                <a:solidFill>
                  <a:schemeClr val="tx1"/>
                </a:solidFill>
                <a:latin typeface="Calibri" charset="0"/>
                <a:ea typeface="ＭＳ Ｐゴシック" charset="0"/>
                <a:cs typeface="ＭＳ Ｐゴシック" charset="0"/>
              </a:defRPr>
            </a:lvl4pPr>
            <a:lvl5pPr algn="ctr" defTabSz="1373188" rtl="0" eaLnBrk="0" fontAlgn="base" hangingPunct="0">
              <a:spcBef>
                <a:spcPct val="0"/>
              </a:spcBef>
              <a:spcAft>
                <a:spcPct val="0"/>
              </a:spcAft>
              <a:defRPr sz="6600">
                <a:solidFill>
                  <a:schemeClr val="tx1"/>
                </a:solidFill>
                <a:latin typeface="Calibri" charset="0"/>
                <a:ea typeface="ＭＳ Ｐゴシック" charset="0"/>
                <a:cs typeface="ＭＳ Ｐゴシック" charset="0"/>
              </a:defRPr>
            </a:lvl5pPr>
            <a:lvl6pPr marL="4572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6pPr>
            <a:lvl7pPr marL="9144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7pPr>
            <a:lvl8pPr marL="13716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8pPr>
            <a:lvl9pPr marL="18288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9pPr>
          </a:lstStyle>
          <a:p>
            <a:pPr algn="l">
              <a:defRPr/>
            </a:pPr>
            <a:br>
              <a:rPr lang="en-US" sz="3600" u="sng" dirty="0">
                <a:solidFill>
                  <a:schemeClr val="tx1">
                    <a:lumMod val="65000"/>
                    <a:lumOff val="35000"/>
                  </a:schemeClr>
                </a:solidFill>
                <a:latin typeface="+mn-lt"/>
                <a:ea typeface="Verdana" panose="020B0604030504040204" pitchFamily="34" charset="0"/>
              </a:rPr>
            </a:br>
            <a:r>
              <a:rPr lang="en-US" sz="4000" dirty="0">
                <a:solidFill>
                  <a:schemeClr val="tx1">
                    <a:lumMod val="65000"/>
                    <a:lumOff val="35000"/>
                  </a:schemeClr>
                </a:solidFill>
                <a:latin typeface="+mn-lt"/>
                <a:ea typeface="Verdana" panose="020B0604030504040204" pitchFamily="34" charset="0"/>
              </a:rPr>
              <a:t>Make sure the system collecting your money isn’t costing more than it should:</a:t>
            </a:r>
          </a:p>
          <a:p>
            <a:pPr algn="l">
              <a:defRPr/>
            </a:pPr>
            <a:endParaRPr lang="en-US" sz="4000" dirty="0">
              <a:solidFill>
                <a:schemeClr val="tx1">
                  <a:lumMod val="65000"/>
                  <a:lumOff val="35000"/>
                </a:schemeClr>
              </a:solidFill>
              <a:latin typeface="+mn-lt"/>
              <a:ea typeface="Verdana" panose="020B0604030504040204" pitchFamily="34" charset="0"/>
            </a:endParaRPr>
          </a:p>
          <a:p>
            <a:pPr marL="685800" indent="-685800" algn="l">
              <a:buFont typeface="Arial" charset="0"/>
              <a:buChar char="•"/>
              <a:defRPr/>
            </a:pPr>
            <a:r>
              <a:rPr lang="en-US" sz="4000" dirty="0">
                <a:solidFill>
                  <a:schemeClr val="tx1">
                    <a:lumMod val="65000"/>
                    <a:lumOff val="35000"/>
                  </a:schemeClr>
                </a:solidFill>
                <a:latin typeface="+mn-lt"/>
                <a:ea typeface="Verdana" panose="020B0604030504040204" pitchFamily="34" charset="0"/>
              </a:rPr>
              <a:t>Get audited</a:t>
            </a:r>
          </a:p>
          <a:p>
            <a:pPr marL="685800" indent="-685800" algn="l">
              <a:buFont typeface="Arial" charset="0"/>
              <a:buChar char="•"/>
              <a:defRPr/>
            </a:pPr>
            <a:r>
              <a:rPr lang="en-US" sz="4000" dirty="0">
                <a:solidFill>
                  <a:schemeClr val="tx1">
                    <a:lumMod val="65000"/>
                    <a:lumOff val="35000"/>
                  </a:schemeClr>
                </a:solidFill>
                <a:latin typeface="+mn-lt"/>
                <a:ea typeface="Verdana" panose="020B0604030504040204" pitchFamily="34" charset="0"/>
              </a:rPr>
              <a:t>Monitor your account</a:t>
            </a:r>
          </a:p>
          <a:p>
            <a:pPr marL="685800" indent="-685800" algn="l">
              <a:buFont typeface="Arial" charset="0"/>
              <a:buChar char="•"/>
              <a:defRPr/>
            </a:pPr>
            <a:r>
              <a:rPr lang="en-US" sz="4000" dirty="0">
                <a:solidFill>
                  <a:schemeClr val="tx1">
                    <a:lumMod val="65000"/>
                    <a:lumOff val="35000"/>
                  </a:schemeClr>
                </a:solidFill>
                <a:latin typeface="+mn-lt"/>
                <a:ea typeface="Verdana" panose="020B0604030504040204" pitchFamily="34" charset="0"/>
              </a:rPr>
              <a:t>Make sure are your business is PCI compliant</a:t>
            </a:r>
          </a:p>
          <a:p>
            <a:pPr marL="685800" indent="-685800" algn="l">
              <a:buFont typeface="Arial" charset="0"/>
              <a:buChar char="•"/>
              <a:defRPr/>
            </a:pPr>
            <a:r>
              <a:rPr lang="en-US" sz="4000" dirty="0">
                <a:solidFill>
                  <a:schemeClr val="tx1">
                    <a:lumMod val="65000"/>
                    <a:lumOff val="35000"/>
                  </a:schemeClr>
                </a:solidFill>
                <a:latin typeface="+mn-lt"/>
                <a:ea typeface="Verdana" panose="020B0604030504040204" pitchFamily="34" charset="0"/>
              </a:rPr>
              <a:t>Protect yourself from breaches</a:t>
            </a:r>
          </a:p>
        </p:txBody>
      </p:sp>
      <p:sp>
        <p:nvSpPr>
          <p:cNvPr id="5" name="object 3">
            <a:extLst>
              <a:ext uri="{FF2B5EF4-FFF2-40B4-BE49-F238E27FC236}">
                <a16:creationId xmlns:a16="http://schemas.microsoft.com/office/drawing/2014/main" id="{A4F46852-1E22-98CB-D632-2AF3E1A8F5F1}"/>
              </a:ext>
            </a:extLst>
          </p:cNvPr>
          <p:cNvSpPr txBox="1">
            <a:spLocks/>
          </p:cNvSpPr>
          <p:nvPr/>
        </p:nvSpPr>
        <p:spPr bwMode="auto">
          <a:xfrm>
            <a:off x="0" y="166688"/>
            <a:ext cx="16005175" cy="1550987"/>
          </a:xfrm>
          <a:prstGeom prst="rect">
            <a:avLst/>
          </a:prstGeom>
          <a:noFill/>
          <a:ln>
            <a:noFill/>
          </a:ln>
        </p:spPr>
        <p:txBody>
          <a:bodyPr lIns="0" tIns="410661" rIns="0" bIns="0" anchor="ctr">
            <a:spAutoFit/>
          </a:bodyPr>
          <a:lstStyle>
            <a:lvl1pPr algn="r" defTabSz="1373188" rtl="0" eaLnBrk="0" fontAlgn="base" hangingPunct="0">
              <a:spcBef>
                <a:spcPct val="0"/>
              </a:spcBef>
              <a:spcAft>
                <a:spcPct val="0"/>
              </a:spcAft>
              <a:defRPr sz="9000" kern="1200">
                <a:solidFill>
                  <a:schemeClr val="tx1"/>
                </a:solidFill>
                <a:latin typeface="Raleway" pitchFamily="34" charset="0"/>
                <a:ea typeface="ＭＳ Ｐゴシック" panose="020B0600070205080204" pitchFamily="34" charset="-128"/>
                <a:cs typeface="ＭＳ Ｐゴシック" charset="0"/>
              </a:defRPr>
            </a:lvl1pPr>
            <a:lvl2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2pPr>
            <a:lvl3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3pPr>
            <a:lvl4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4pPr>
            <a:lvl5pPr algn="ctr" defTabSz="1373188" rtl="0" eaLnBrk="0" fontAlgn="base" hangingPunct="0">
              <a:spcBef>
                <a:spcPct val="0"/>
              </a:spcBef>
              <a:spcAft>
                <a:spcPct val="0"/>
              </a:spcAft>
              <a:defRPr sz="6600">
                <a:solidFill>
                  <a:schemeClr val="tx1"/>
                </a:solidFill>
                <a:latin typeface="Calibri" charset="0"/>
                <a:ea typeface="ＭＳ Ｐゴシック" panose="020B0600070205080204" pitchFamily="34" charset="-128"/>
                <a:cs typeface="ＭＳ Ｐゴシック" charset="0"/>
              </a:defRPr>
            </a:lvl5pPr>
            <a:lvl6pPr marL="4572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6pPr>
            <a:lvl7pPr marL="9144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7pPr>
            <a:lvl8pPr marL="13716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8pPr>
            <a:lvl9pPr marL="1828800" algn="ctr" defTabSz="1373188" rtl="0" fontAlgn="base">
              <a:spcBef>
                <a:spcPct val="0"/>
              </a:spcBef>
              <a:spcAft>
                <a:spcPct val="0"/>
              </a:spcAft>
              <a:defRPr sz="6600">
                <a:solidFill>
                  <a:schemeClr val="tx1"/>
                </a:solidFill>
                <a:latin typeface="Calibri" charset="0"/>
                <a:ea typeface="ＭＳ Ｐゴシック" charset="0"/>
                <a:cs typeface="ＭＳ Ｐゴシック" charset="0"/>
              </a:defRPr>
            </a:lvl9pPr>
          </a:lstStyle>
          <a:p>
            <a:pPr marL="739288" algn="l">
              <a:lnSpc>
                <a:spcPts val="9482"/>
              </a:lnSpc>
              <a:defRPr/>
            </a:pPr>
            <a:r>
              <a:rPr lang="en-US" altLang="en-US" sz="6600" dirty="0">
                <a:solidFill>
                  <a:schemeClr val="tx1">
                    <a:lumMod val="65000"/>
                    <a:lumOff val="35000"/>
                  </a:schemeClr>
                </a:solidFill>
                <a:latin typeface="+mj-lt"/>
                <a:ea typeface="ＭＳ Ｐゴシック" charset="0"/>
              </a:rPr>
              <a:t>Your Silent Equity Partner </a:t>
            </a:r>
            <a:endParaRPr lang="en-US" sz="6600" spc="5" dirty="0">
              <a:solidFill>
                <a:schemeClr val="tx1">
                  <a:lumMod val="65000"/>
                  <a:lumOff val="35000"/>
                </a:schemeClr>
              </a:solidFill>
              <a:latin typeface="+mj-lt"/>
              <a:ea typeface="ＭＳ Ｐゴシック" charset="0"/>
            </a:endParaRPr>
          </a:p>
        </p:txBody>
      </p:sp>
      <p:pic>
        <p:nvPicPr>
          <p:cNvPr id="51204" name="Picture 2" descr="A picture containing drawing&#10;&#10;Description automatically generated">
            <a:extLst>
              <a:ext uri="{FF2B5EF4-FFF2-40B4-BE49-F238E27FC236}">
                <a16:creationId xmlns:a16="http://schemas.microsoft.com/office/drawing/2014/main" id="{4A40FDCC-A6B4-6477-B375-2466BFD30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6670675"/>
            <a:ext cx="2435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1" descr="A close up of a logo&#10;&#10;Description automatically generated">
            <a:extLst>
              <a:ext uri="{FF2B5EF4-FFF2-40B4-BE49-F238E27FC236}">
                <a16:creationId xmlns:a16="http://schemas.microsoft.com/office/drawing/2014/main" id="{506EF9C8-5EA8-E7D5-3A09-B938A0DA9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63" y="6426200"/>
            <a:ext cx="27971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3" descr="A close up of a logo&#10;&#10;Description automatically generated">
            <a:extLst>
              <a:ext uri="{FF2B5EF4-FFF2-40B4-BE49-F238E27FC236}">
                <a16:creationId xmlns:a16="http://schemas.microsoft.com/office/drawing/2014/main" id="{1C70F08A-2E13-8C57-8512-AF5F2CCFD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5463" y="6723063"/>
            <a:ext cx="27971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28DBE0-B0B9-7F0E-43BE-0D3C371A8562}"/>
              </a:ext>
            </a:extLst>
          </p:cNvPr>
          <p:cNvSpPr>
            <a:spLocks noChangeArrowheads="1"/>
          </p:cNvSpPr>
          <p:nvPr/>
        </p:nvSpPr>
        <p:spPr bwMode="auto">
          <a:xfrm>
            <a:off x="4140200" y="8258175"/>
            <a:ext cx="9036050" cy="1866900"/>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defRPr/>
            </a:pPr>
            <a:r>
              <a:rPr lang="en-US" altLang="en-US" sz="2400" b="1" dirty="0">
                <a:solidFill>
                  <a:srgbClr val="3258A6"/>
                </a:solidFill>
                <a:latin typeface="+mj-lt"/>
              </a:rPr>
              <a:t>A trusted leader in merchant advocacy </a:t>
            </a:r>
          </a:p>
          <a:p>
            <a:pPr algn="ctr" eaLnBrk="1" hangingPunct="1">
              <a:spcBef>
                <a:spcPct val="0"/>
              </a:spcBef>
              <a:buFontTx/>
              <a:buNone/>
              <a:defRPr/>
            </a:pPr>
            <a:r>
              <a:rPr lang="en-US" altLang="en-US" sz="2400" dirty="0">
                <a:solidFill>
                  <a:srgbClr val="595959"/>
                </a:solidFill>
                <a:hlinkClick r:id="rId3"/>
              </a:rPr>
              <a:t>http://www.merchantadvocate.com</a:t>
            </a:r>
            <a:endParaRPr lang="en-US" altLang="en-US" sz="2400" dirty="0">
              <a:solidFill>
                <a:srgbClr val="595959"/>
              </a:solidFill>
            </a:endParaRPr>
          </a:p>
          <a:p>
            <a:pPr algn="ctr" eaLnBrk="1" hangingPunct="1">
              <a:spcBef>
                <a:spcPct val="0"/>
              </a:spcBef>
              <a:buFontTx/>
              <a:buNone/>
              <a:defRPr/>
            </a:pPr>
            <a:endParaRPr lang="en-US" altLang="en-US" sz="2000" dirty="0">
              <a:solidFill>
                <a:srgbClr val="595959"/>
              </a:solidFill>
              <a:latin typeface="Verdana" panose="020B0604030504040204" pitchFamily="34" charset="0"/>
            </a:endParaRPr>
          </a:p>
          <a:p>
            <a:pPr algn="ctr" eaLnBrk="1" hangingPunct="1">
              <a:lnSpc>
                <a:spcPct val="150000"/>
              </a:lnSpc>
              <a:spcBef>
                <a:spcPct val="0"/>
              </a:spcBef>
              <a:buFontTx/>
              <a:buNone/>
              <a:defRPr/>
            </a:pPr>
            <a:endParaRPr lang="en-US" altLang="en-US" sz="2400" b="1" dirty="0">
              <a:solidFill>
                <a:srgbClr val="3258A6"/>
              </a:solidFill>
              <a:latin typeface="+mj-lt"/>
            </a:endParaRPr>
          </a:p>
        </p:txBody>
      </p:sp>
      <p:sp>
        <p:nvSpPr>
          <p:cNvPr id="63493" name="TextBox 9">
            <a:extLst>
              <a:ext uri="{FF2B5EF4-FFF2-40B4-BE49-F238E27FC236}">
                <a16:creationId xmlns:a16="http://schemas.microsoft.com/office/drawing/2014/main" id="{067B4590-1BC3-7C4A-12CD-046870DDBE6A}"/>
              </a:ext>
            </a:extLst>
          </p:cNvPr>
          <p:cNvSpPr txBox="1">
            <a:spLocks noChangeArrowheads="1"/>
          </p:cNvSpPr>
          <p:nvPr/>
        </p:nvSpPr>
        <p:spPr bwMode="auto">
          <a:xfrm>
            <a:off x="1135063" y="595313"/>
            <a:ext cx="8251825" cy="1154112"/>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dirty="0">
                <a:solidFill>
                  <a:schemeClr val="tx1">
                    <a:lumMod val="65000"/>
                    <a:lumOff val="35000"/>
                  </a:schemeClr>
                </a:solidFill>
                <a:latin typeface="+mj-lt"/>
              </a:rPr>
              <a:t>Questions</a:t>
            </a:r>
            <a:r>
              <a:rPr lang="en-US" altLang="en-US" sz="6600" dirty="0">
                <a:solidFill>
                  <a:schemeClr val="tx1">
                    <a:lumMod val="65000"/>
                    <a:lumOff val="35000"/>
                  </a:schemeClr>
                </a:solidFill>
                <a:latin typeface="Verdana" panose="020B0604030504040204" pitchFamily="34" charset="0"/>
              </a:rPr>
              <a:t>? </a:t>
            </a:r>
          </a:p>
        </p:txBody>
      </p:sp>
      <p:sp>
        <p:nvSpPr>
          <p:cNvPr id="6" name="Rectangle 5">
            <a:extLst>
              <a:ext uri="{FF2B5EF4-FFF2-40B4-BE49-F238E27FC236}">
                <a16:creationId xmlns:a16="http://schemas.microsoft.com/office/drawing/2014/main" id="{6A6B9C0D-57C8-49C3-65A1-432832163472}"/>
              </a:ext>
            </a:extLst>
          </p:cNvPr>
          <p:cNvSpPr>
            <a:spLocks noChangeArrowheads="1"/>
          </p:cNvSpPr>
          <p:nvPr/>
        </p:nvSpPr>
        <p:spPr bwMode="auto">
          <a:xfrm>
            <a:off x="742950" y="2956197"/>
            <a:ext cx="9036050" cy="2586037"/>
          </a:xfrm>
          <a:prstGeom prst="rect">
            <a:avLst/>
          </a:prstGeom>
          <a:noFill/>
          <a:ln>
            <a:noFill/>
          </a:ln>
        </p:spPr>
        <p:txBody>
          <a:bodyPr lIns="137407" tIns="68703" rIns="137407" bIns="68703">
            <a:spAutoFit/>
          </a:bodyPr>
          <a:lstStyle>
            <a:lvl1pPr eaLnBrk="0" hangingPunct="0">
              <a:defRPr sz="2900">
                <a:solidFill>
                  <a:schemeClr val="tx1"/>
                </a:solidFill>
                <a:latin typeface="Arial" charset="0"/>
                <a:ea typeface="ＭＳ Ｐゴシック" charset="-128"/>
              </a:defRPr>
            </a:lvl1pPr>
            <a:lvl2pPr marL="742950" indent="-285750" eaLnBrk="0" hangingPunct="0">
              <a:defRPr sz="2900">
                <a:solidFill>
                  <a:schemeClr val="tx1"/>
                </a:solidFill>
                <a:latin typeface="Arial" charset="0"/>
                <a:ea typeface="ＭＳ Ｐゴシック" charset="-128"/>
              </a:defRPr>
            </a:lvl2pPr>
            <a:lvl3pPr marL="1143000" indent="-228600" eaLnBrk="0" hangingPunct="0">
              <a:defRPr sz="2900">
                <a:solidFill>
                  <a:schemeClr val="tx1"/>
                </a:solidFill>
                <a:latin typeface="Arial" charset="0"/>
                <a:ea typeface="ＭＳ Ｐゴシック" charset="-128"/>
              </a:defRPr>
            </a:lvl3pPr>
            <a:lvl4pPr marL="1600200" indent="-228600" eaLnBrk="0" hangingPunct="0">
              <a:defRPr sz="2900">
                <a:solidFill>
                  <a:schemeClr val="tx1"/>
                </a:solidFill>
                <a:latin typeface="Arial" charset="0"/>
                <a:ea typeface="ＭＳ Ｐゴシック" charset="-128"/>
              </a:defRPr>
            </a:lvl4pPr>
            <a:lvl5pPr marL="2057400" indent="-228600" eaLnBrk="0" hangingPunct="0">
              <a:defRPr sz="2900">
                <a:solidFill>
                  <a:schemeClr val="tx1"/>
                </a:solidFill>
                <a:latin typeface="Arial" charset="0"/>
                <a:ea typeface="ＭＳ Ｐゴシック" charset="-128"/>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128"/>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128"/>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128"/>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128"/>
              </a:defRPr>
            </a:lvl9pPr>
          </a:lstStyle>
          <a:p>
            <a:pPr algn="ctr" eaLnBrk="1" hangingPunct="1">
              <a:lnSpc>
                <a:spcPct val="150000"/>
              </a:lnSpc>
              <a:spcAft>
                <a:spcPts val="1200"/>
              </a:spcAft>
              <a:defRPr/>
            </a:pPr>
            <a:r>
              <a:rPr lang="en-US" altLang="en-US" sz="3200" b="1" dirty="0">
                <a:solidFill>
                  <a:schemeClr val="tx1">
                    <a:lumMod val="65000"/>
                    <a:lumOff val="35000"/>
                  </a:schemeClr>
                </a:solidFill>
                <a:latin typeface="+mj-lt"/>
                <a:ea typeface="Verdana" panose="020B0604030504040204" pitchFamily="34" charset="0"/>
              </a:rPr>
              <a:t>Eric Cohen, CEO</a:t>
            </a:r>
          </a:p>
          <a:p>
            <a:pPr algn="ctr" eaLnBrk="1" hangingPunct="1">
              <a:lnSpc>
                <a:spcPct val="150000"/>
              </a:lnSpc>
              <a:spcAft>
                <a:spcPts val="1200"/>
              </a:spcAft>
              <a:defRPr/>
            </a:pPr>
            <a:r>
              <a:rPr lang="en-US" altLang="en-US" sz="3200" b="1" dirty="0">
                <a:solidFill>
                  <a:schemeClr val="tx1">
                    <a:lumMod val="65000"/>
                    <a:lumOff val="35000"/>
                  </a:schemeClr>
                </a:solidFill>
                <a:latin typeface="+mj-lt"/>
                <a:ea typeface="Verdana" panose="020B0604030504040204" pitchFamily="34" charset="0"/>
                <a:hlinkClick r:id="rId4"/>
              </a:rPr>
              <a:t>eric@merchantadvocate.com</a:t>
            </a:r>
            <a:r>
              <a:rPr lang="en-US" altLang="en-US" sz="3200" b="1" dirty="0">
                <a:solidFill>
                  <a:schemeClr val="tx1">
                    <a:lumMod val="65000"/>
                    <a:lumOff val="35000"/>
                  </a:schemeClr>
                </a:solidFill>
                <a:latin typeface="+mj-lt"/>
                <a:ea typeface="Verdana" panose="020B0604030504040204" pitchFamily="34" charset="0"/>
              </a:rPr>
              <a:t> </a:t>
            </a:r>
          </a:p>
          <a:p>
            <a:pPr algn="ctr" eaLnBrk="1" hangingPunct="1">
              <a:lnSpc>
                <a:spcPct val="150000"/>
              </a:lnSpc>
              <a:spcAft>
                <a:spcPts val="1200"/>
              </a:spcAft>
              <a:defRPr/>
            </a:pPr>
            <a:r>
              <a:rPr lang="en-US" sz="3200" b="1" dirty="0">
                <a:solidFill>
                  <a:schemeClr val="tx1">
                    <a:lumMod val="65000"/>
                    <a:lumOff val="35000"/>
                  </a:schemeClr>
                </a:solidFill>
                <a:latin typeface="+mj-lt"/>
                <a:ea typeface="Verdana" panose="020B0604030504040204" pitchFamily="34" charset="0"/>
              </a:rPr>
              <a:t>(732) 727-2073</a:t>
            </a:r>
            <a:endParaRPr lang="en-US" altLang="en-US" sz="3200" b="1" dirty="0">
              <a:solidFill>
                <a:schemeClr val="tx1">
                  <a:lumMod val="65000"/>
                  <a:lumOff val="35000"/>
                </a:schemeClr>
              </a:solidFill>
              <a:latin typeface="+mj-lt"/>
              <a:ea typeface="Verdana" panose="020B0604030504040204" pitchFamily="34" charset="0"/>
            </a:endParaRPr>
          </a:p>
        </p:txBody>
      </p:sp>
      <p:sp>
        <p:nvSpPr>
          <p:cNvPr id="5" name="Rectangle 4">
            <a:extLst>
              <a:ext uri="{FF2B5EF4-FFF2-40B4-BE49-F238E27FC236}">
                <a16:creationId xmlns:a16="http://schemas.microsoft.com/office/drawing/2014/main" id="{2A80080E-8507-5FAE-1A6F-6F2F3A3F0CE1}"/>
              </a:ext>
            </a:extLst>
          </p:cNvPr>
          <p:cNvSpPr>
            <a:spLocks noChangeArrowheads="1"/>
          </p:cNvSpPr>
          <p:nvPr/>
        </p:nvSpPr>
        <p:spPr bwMode="auto">
          <a:xfrm>
            <a:off x="8658225" y="2956197"/>
            <a:ext cx="9036050" cy="2586037"/>
          </a:xfrm>
          <a:prstGeom prst="rect">
            <a:avLst/>
          </a:prstGeom>
          <a:noFill/>
          <a:ln>
            <a:noFill/>
          </a:ln>
        </p:spPr>
        <p:txBody>
          <a:bodyPr lIns="137407" tIns="68703" rIns="137407" bIns="68703">
            <a:spAutoFit/>
          </a:bodyPr>
          <a:lstStyle>
            <a:lvl1pPr eaLnBrk="0" hangingPunct="0">
              <a:defRPr sz="2900">
                <a:solidFill>
                  <a:schemeClr val="tx1"/>
                </a:solidFill>
                <a:latin typeface="Arial" charset="0"/>
                <a:ea typeface="ＭＳ Ｐゴシック" charset="-128"/>
              </a:defRPr>
            </a:lvl1pPr>
            <a:lvl2pPr marL="742950" indent="-285750" eaLnBrk="0" hangingPunct="0">
              <a:defRPr sz="2900">
                <a:solidFill>
                  <a:schemeClr val="tx1"/>
                </a:solidFill>
                <a:latin typeface="Arial" charset="0"/>
                <a:ea typeface="ＭＳ Ｐゴシック" charset="-128"/>
              </a:defRPr>
            </a:lvl2pPr>
            <a:lvl3pPr marL="1143000" indent="-228600" eaLnBrk="0" hangingPunct="0">
              <a:defRPr sz="2900">
                <a:solidFill>
                  <a:schemeClr val="tx1"/>
                </a:solidFill>
                <a:latin typeface="Arial" charset="0"/>
                <a:ea typeface="ＭＳ Ｐゴシック" charset="-128"/>
              </a:defRPr>
            </a:lvl3pPr>
            <a:lvl4pPr marL="1600200" indent="-228600" eaLnBrk="0" hangingPunct="0">
              <a:defRPr sz="2900">
                <a:solidFill>
                  <a:schemeClr val="tx1"/>
                </a:solidFill>
                <a:latin typeface="Arial" charset="0"/>
                <a:ea typeface="ＭＳ Ｐゴシック" charset="-128"/>
              </a:defRPr>
            </a:lvl4pPr>
            <a:lvl5pPr marL="2057400" indent="-228600" eaLnBrk="0" hangingPunct="0">
              <a:defRPr sz="2900">
                <a:solidFill>
                  <a:schemeClr val="tx1"/>
                </a:solidFill>
                <a:latin typeface="Arial" charset="0"/>
                <a:ea typeface="ＭＳ Ｐゴシック" charset="-128"/>
              </a:defRPr>
            </a:lvl5pPr>
            <a:lvl6pPr marL="2514600" indent="-228600" defTabSz="1373188" eaLnBrk="0" fontAlgn="base" hangingPunct="0">
              <a:spcBef>
                <a:spcPct val="0"/>
              </a:spcBef>
              <a:spcAft>
                <a:spcPct val="0"/>
              </a:spcAft>
              <a:defRPr sz="2900">
                <a:solidFill>
                  <a:schemeClr val="tx1"/>
                </a:solidFill>
                <a:latin typeface="Arial" charset="0"/>
                <a:ea typeface="ＭＳ Ｐゴシック" charset="-128"/>
              </a:defRPr>
            </a:lvl6pPr>
            <a:lvl7pPr marL="2971800" indent="-228600" defTabSz="1373188" eaLnBrk="0" fontAlgn="base" hangingPunct="0">
              <a:spcBef>
                <a:spcPct val="0"/>
              </a:spcBef>
              <a:spcAft>
                <a:spcPct val="0"/>
              </a:spcAft>
              <a:defRPr sz="2900">
                <a:solidFill>
                  <a:schemeClr val="tx1"/>
                </a:solidFill>
                <a:latin typeface="Arial" charset="0"/>
                <a:ea typeface="ＭＳ Ｐゴシック" charset="-128"/>
              </a:defRPr>
            </a:lvl7pPr>
            <a:lvl8pPr marL="3429000" indent="-228600" defTabSz="1373188" eaLnBrk="0" fontAlgn="base" hangingPunct="0">
              <a:spcBef>
                <a:spcPct val="0"/>
              </a:spcBef>
              <a:spcAft>
                <a:spcPct val="0"/>
              </a:spcAft>
              <a:defRPr sz="2900">
                <a:solidFill>
                  <a:schemeClr val="tx1"/>
                </a:solidFill>
                <a:latin typeface="Arial" charset="0"/>
                <a:ea typeface="ＭＳ Ｐゴシック" charset="-128"/>
              </a:defRPr>
            </a:lvl8pPr>
            <a:lvl9pPr marL="3886200" indent="-228600" defTabSz="1373188" eaLnBrk="0" fontAlgn="base" hangingPunct="0">
              <a:spcBef>
                <a:spcPct val="0"/>
              </a:spcBef>
              <a:spcAft>
                <a:spcPct val="0"/>
              </a:spcAft>
              <a:defRPr sz="2900">
                <a:solidFill>
                  <a:schemeClr val="tx1"/>
                </a:solidFill>
                <a:latin typeface="Arial" charset="0"/>
                <a:ea typeface="ＭＳ Ｐゴシック" charset="-128"/>
              </a:defRPr>
            </a:lvl9pPr>
          </a:lstStyle>
          <a:p>
            <a:pPr algn="ctr" eaLnBrk="1" hangingPunct="1">
              <a:lnSpc>
                <a:spcPct val="150000"/>
              </a:lnSpc>
              <a:spcAft>
                <a:spcPts val="1200"/>
              </a:spcAft>
              <a:defRPr/>
            </a:pPr>
            <a:r>
              <a:rPr lang="en-US" altLang="en-US" sz="3200" b="1" dirty="0">
                <a:solidFill>
                  <a:schemeClr val="tx1">
                    <a:lumMod val="65000"/>
                    <a:lumOff val="35000"/>
                  </a:schemeClr>
                </a:solidFill>
                <a:latin typeface="+mj-lt"/>
                <a:ea typeface="Verdana" panose="020B0604030504040204" pitchFamily="34" charset="0"/>
              </a:rPr>
              <a:t>Allie </a:t>
            </a:r>
            <a:r>
              <a:rPr lang="en-US" altLang="en-US" sz="3200" b="1" dirty="0" err="1">
                <a:solidFill>
                  <a:schemeClr val="tx1">
                    <a:lumMod val="65000"/>
                    <a:lumOff val="35000"/>
                  </a:schemeClr>
                </a:solidFill>
                <a:latin typeface="+mj-lt"/>
                <a:ea typeface="Verdana" panose="020B0604030504040204" pitchFamily="34" charset="0"/>
              </a:rPr>
              <a:t>Lubart</a:t>
            </a:r>
            <a:r>
              <a:rPr lang="en-US" altLang="en-US" sz="3200" b="1" dirty="0">
                <a:solidFill>
                  <a:schemeClr val="tx1">
                    <a:lumMod val="65000"/>
                    <a:lumOff val="35000"/>
                  </a:schemeClr>
                </a:solidFill>
                <a:latin typeface="+mj-lt"/>
                <a:ea typeface="Verdana" panose="020B0604030504040204" pitchFamily="34" charset="0"/>
              </a:rPr>
              <a:t>, AE</a:t>
            </a:r>
          </a:p>
          <a:p>
            <a:pPr algn="ctr" eaLnBrk="1" hangingPunct="1">
              <a:lnSpc>
                <a:spcPct val="150000"/>
              </a:lnSpc>
              <a:spcAft>
                <a:spcPts val="1200"/>
              </a:spcAft>
              <a:defRPr/>
            </a:pPr>
            <a:r>
              <a:rPr lang="en-US" altLang="en-US" sz="3200" b="1" dirty="0">
                <a:solidFill>
                  <a:schemeClr val="tx1">
                    <a:lumMod val="65000"/>
                    <a:lumOff val="35000"/>
                  </a:schemeClr>
                </a:solidFill>
                <a:latin typeface="+mj-lt"/>
                <a:ea typeface="Verdana" panose="020B0604030504040204" pitchFamily="34" charset="0"/>
                <a:hlinkClick r:id="rId5"/>
              </a:rPr>
              <a:t>alubart@merchantadvocate.com </a:t>
            </a:r>
            <a:endParaRPr lang="en-US" altLang="en-US" sz="3200" b="1" dirty="0">
              <a:solidFill>
                <a:schemeClr val="tx1">
                  <a:lumMod val="65000"/>
                  <a:lumOff val="35000"/>
                </a:schemeClr>
              </a:solidFill>
              <a:latin typeface="+mj-lt"/>
              <a:ea typeface="Verdana" panose="020B0604030504040204" pitchFamily="34" charset="0"/>
            </a:endParaRPr>
          </a:p>
          <a:p>
            <a:pPr algn="ctr" eaLnBrk="1" hangingPunct="1">
              <a:lnSpc>
                <a:spcPct val="150000"/>
              </a:lnSpc>
              <a:spcAft>
                <a:spcPts val="1200"/>
              </a:spcAft>
              <a:defRPr/>
            </a:pPr>
            <a:r>
              <a:rPr lang="en-US" sz="3200" b="1">
                <a:solidFill>
                  <a:schemeClr val="tx1">
                    <a:lumMod val="65000"/>
                    <a:lumOff val="35000"/>
                  </a:schemeClr>
                </a:solidFill>
                <a:latin typeface="+mj-lt"/>
                <a:ea typeface="Verdana" panose="020B0604030504040204" pitchFamily="34" charset="0"/>
              </a:rPr>
              <a:t>(917) 957-9073</a:t>
            </a:r>
            <a:endParaRPr lang="en-US" altLang="en-US" sz="3200" b="1" dirty="0">
              <a:solidFill>
                <a:schemeClr val="tx1">
                  <a:lumMod val="65000"/>
                  <a:lumOff val="35000"/>
                </a:schemeClr>
              </a:solidFill>
              <a:latin typeface="+mj-lt"/>
              <a:ea typeface="Verdana" panose="020B060403050404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6" grpId="0"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4">
            <a:extLst>
              <a:ext uri="{FF2B5EF4-FFF2-40B4-BE49-F238E27FC236}">
                <a16:creationId xmlns:a16="http://schemas.microsoft.com/office/drawing/2014/main" id="{FC17239E-77C4-2C3B-7610-922F14240688}"/>
              </a:ext>
            </a:extLst>
          </p:cNvPr>
          <p:cNvSpPr txBox="1">
            <a:spLocks noChangeArrowheads="1"/>
          </p:cNvSpPr>
          <p:nvPr/>
        </p:nvSpPr>
        <p:spPr bwMode="auto">
          <a:xfrm>
            <a:off x="446088" y="387350"/>
            <a:ext cx="14806612" cy="1154113"/>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a:solidFill>
                  <a:schemeClr val="tx1">
                    <a:lumMod val="65000"/>
                    <a:lumOff val="35000"/>
                  </a:schemeClr>
                </a:solidFill>
                <a:latin typeface="+mj-lt"/>
              </a:rPr>
              <a:t>Today’s </a:t>
            </a:r>
            <a:r>
              <a:rPr lang="en-US" altLang="en-US" sz="6600" dirty="0">
                <a:solidFill>
                  <a:schemeClr val="tx1">
                    <a:lumMod val="65000"/>
                    <a:lumOff val="35000"/>
                  </a:schemeClr>
                </a:solidFill>
                <a:latin typeface="+mj-lt"/>
              </a:rPr>
              <a:t>Discussion With Eric Cohen</a:t>
            </a:r>
          </a:p>
        </p:txBody>
      </p:sp>
      <p:pic>
        <p:nvPicPr>
          <p:cNvPr id="2" name="Picture 3" descr="A person in a suit smiling&#10;&#10;Description automatically generated with medium confidence">
            <a:extLst>
              <a:ext uri="{FF2B5EF4-FFF2-40B4-BE49-F238E27FC236}">
                <a16:creationId xmlns:a16="http://schemas.microsoft.com/office/drawing/2014/main" id="{CFB82AC9-63B9-B07A-C4E5-3165EDAE0394}"/>
              </a:ext>
            </a:extLst>
          </p:cNvPr>
          <p:cNvPicPr>
            <a:picLocks noChangeAspect="1" noChangeArrowheads="1"/>
          </p:cNvPicPr>
          <p:nvPr/>
        </p:nvPicPr>
        <p:blipFill>
          <a:blip r:embed="rId3"/>
          <a:srcRect/>
          <a:stretch>
            <a:fillRect/>
          </a:stretch>
        </p:blipFill>
        <p:spPr bwMode="auto">
          <a:xfrm>
            <a:off x="11582400" y="2819400"/>
            <a:ext cx="4303713" cy="4303713"/>
          </a:xfrm>
          <a:prstGeom prst="rect">
            <a:avLst/>
          </a:prstGeom>
          <a:noFill/>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6A416DE2-1EA0-A037-95D1-09B9DF4DCB4D}"/>
              </a:ext>
            </a:extLst>
          </p:cNvPr>
          <p:cNvSpPr txBox="1"/>
          <p:nvPr/>
        </p:nvSpPr>
        <p:spPr>
          <a:xfrm>
            <a:off x="622300" y="2449513"/>
            <a:ext cx="10423525" cy="6694487"/>
          </a:xfrm>
          <a:prstGeom prst="rect">
            <a:avLst/>
          </a:prstGeom>
          <a:noFill/>
        </p:spPr>
        <p:txBody>
          <a:bodyPr>
            <a:spAutoFit/>
          </a:bodyPr>
          <a:lstStyle/>
          <a:p>
            <a:pPr>
              <a:defRPr/>
            </a:pPr>
            <a:r>
              <a:rPr lang="en-US" sz="4000" dirty="0">
                <a:solidFill>
                  <a:schemeClr val="tx1">
                    <a:lumMod val="65000"/>
                    <a:lumOff val="35000"/>
                  </a:schemeClr>
                </a:solidFill>
                <a:latin typeface="+mn-lt"/>
                <a:ea typeface="Verdana" panose="020B0604030504040204" pitchFamily="34" charset="0"/>
              </a:rPr>
              <a:t>Finance industry veteran Eric Cohen, has 25 years of experience in the credit card processing world and </a:t>
            </a:r>
            <a:r>
              <a:rPr lang="en-US" sz="4000" dirty="0">
                <a:solidFill>
                  <a:schemeClr val="tx1">
                    <a:lumMod val="65000"/>
                    <a:lumOff val="35000"/>
                  </a:schemeClr>
                </a:solidFill>
                <a:latin typeface="+mn-lt"/>
              </a:rPr>
              <a:t>experience and extensive knowledge of the true cost of a transaction</a:t>
            </a:r>
            <a:r>
              <a:rPr lang="en-US" sz="4000" dirty="0">
                <a:solidFill>
                  <a:schemeClr val="tx1">
                    <a:lumMod val="65000"/>
                    <a:lumOff val="35000"/>
                  </a:schemeClr>
                </a:solidFill>
                <a:latin typeface="+mn-lt"/>
                <a:ea typeface="Verdana" panose="020B0604030504040204" pitchFamily="34" charset="0"/>
              </a:rPr>
              <a:t>. He has helped thousands of businesses optimize their accounts to achieve unparalleled cost savings. As the founder of Merchant Advocate, he understands the ins and outs of the merchant services business and will help create transparency in the unregulated processing world.</a:t>
            </a:r>
          </a:p>
          <a:p>
            <a:pPr>
              <a:defRPr/>
            </a:pPr>
            <a:endParaRPr lang="en-US" dirty="0">
              <a:solidFill>
                <a:schemeClr val="tx1">
                  <a:lumMod val="65000"/>
                  <a:lumOff val="35000"/>
                </a:schemeClr>
              </a:solidFill>
              <a:latin typeface="+mn-l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34">
            <a:extLst>
              <a:ext uri="{FF2B5EF4-FFF2-40B4-BE49-F238E27FC236}">
                <a16:creationId xmlns:a16="http://schemas.microsoft.com/office/drawing/2014/main" id="{D69DE4A8-4197-64E7-1DAD-79CA0961BCF4}"/>
              </a:ext>
            </a:extLst>
          </p:cNvPr>
          <p:cNvSpPr txBox="1">
            <a:spLocks noChangeArrowheads="1"/>
          </p:cNvSpPr>
          <p:nvPr/>
        </p:nvSpPr>
        <p:spPr bwMode="auto">
          <a:xfrm>
            <a:off x="496888" y="219075"/>
            <a:ext cx="16783050" cy="2170113"/>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US" altLang="en-US" sz="6600" dirty="0">
                <a:solidFill>
                  <a:schemeClr val="tx1">
                    <a:lumMod val="65000"/>
                    <a:lumOff val="35000"/>
                  </a:schemeClr>
                </a:solidFill>
              </a:rPr>
              <a:t>The System That Allows You to Collect Money is Costing You More Than it Should</a:t>
            </a:r>
          </a:p>
        </p:txBody>
      </p:sp>
      <p:sp>
        <p:nvSpPr>
          <p:cNvPr id="48130" name="Rectangle 20">
            <a:extLst>
              <a:ext uri="{FF2B5EF4-FFF2-40B4-BE49-F238E27FC236}">
                <a16:creationId xmlns:a16="http://schemas.microsoft.com/office/drawing/2014/main" id="{6567642F-FA9C-66E0-E8F1-445E6F172870}"/>
              </a:ext>
            </a:extLst>
          </p:cNvPr>
          <p:cNvSpPr>
            <a:spLocks noChangeArrowheads="1"/>
          </p:cNvSpPr>
          <p:nvPr/>
        </p:nvSpPr>
        <p:spPr bwMode="auto">
          <a:xfrm>
            <a:off x="201613" y="3097213"/>
            <a:ext cx="10922000" cy="6064250"/>
          </a:xfrm>
          <a:prstGeom prst="rect">
            <a:avLst/>
          </a:prstGeom>
          <a:noFill/>
          <a:ln>
            <a:noFill/>
          </a:ln>
        </p:spPr>
        <p:txBody>
          <a:bodyPr lIns="137407" tIns="68703" rIns="137407" bIns="68703">
            <a:spAutoFit/>
          </a:bodyPr>
          <a:lstStyle>
            <a:lvl1pPr marL="457200" indent="-457200">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50000"/>
              </a:lnSpc>
              <a:spcBef>
                <a:spcPct val="0"/>
              </a:spcBef>
              <a:defRPr/>
            </a:pPr>
            <a:r>
              <a:rPr lang="en-US" altLang="en-US" sz="3200" dirty="0">
                <a:solidFill>
                  <a:schemeClr val="tx1">
                    <a:lumMod val="65000"/>
                    <a:lumOff val="35000"/>
                  </a:schemeClr>
                </a:solidFill>
                <a:latin typeface="+mn-lt"/>
              </a:rPr>
              <a:t>Credit card processing is largely unregulated</a:t>
            </a:r>
          </a:p>
          <a:p>
            <a:pPr eaLnBrk="1" hangingPunct="1">
              <a:lnSpc>
                <a:spcPct val="150000"/>
              </a:lnSpc>
              <a:spcBef>
                <a:spcPct val="0"/>
              </a:spcBef>
              <a:defRPr/>
            </a:pPr>
            <a:endParaRPr lang="en-US" altLang="en-US" sz="2000" dirty="0">
              <a:solidFill>
                <a:schemeClr val="tx1">
                  <a:lumMod val="65000"/>
                  <a:lumOff val="35000"/>
                </a:schemeClr>
              </a:solidFill>
              <a:latin typeface="+mn-lt"/>
            </a:endParaRPr>
          </a:p>
          <a:p>
            <a:pPr eaLnBrk="1" hangingPunct="1">
              <a:lnSpc>
                <a:spcPct val="150000"/>
              </a:lnSpc>
              <a:spcBef>
                <a:spcPct val="0"/>
              </a:spcBef>
              <a:defRPr/>
            </a:pPr>
            <a:r>
              <a:rPr lang="en-US" altLang="en-US" sz="3200" dirty="0">
                <a:solidFill>
                  <a:schemeClr val="tx1">
                    <a:lumMod val="65000"/>
                    <a:lumOff val="35000"/>
                  </a:schemeClr>
                </a:solidFill>
                <a:latin typeface="+mn-lt"/>
              </a:rPr>
              <a:t>New regulations and complicated statements are designed to create confusion</a:t>
            </a:r>
          </a:p>
          <a:p>
            <a:pPr eaLnBrk="1" hangingPunct="1">
              <a:lnSpc>
                <a:spcPct val="150000"/>
              </a:lnSpc>
              <a:spcBef>
                <a:spcPct val="0"/>
              </a:spcBef>
              <a:defRPr/>
            </a:pPr>
            <a:endParaRPr lang="en-US" altLang="en-US" sz="2000" dirty="0">
              <a:solidFill>
                <a:schemeClr val="tx1">
                  <a:lumMod val="65000"/>
                  <a:lumOff val="35000"/>
                </a:schemeClr>
              </a:solidFill>
              <a:latin typeface="+mn-lt"/>
            </a:endParaRPr>
          </a:p>
          <a:p>
            <a:pPr eaLnBrk="1" hangingPunct="1">
              <a:lnSpc>
                <a:spcPct val="150000"/>
              </a:lnSpc>
              <a:spcBef>
                <a:spcPct val="0"/>
              </a:spcBef>
              <a:defRPr/>
            </a:pPr>
            <a:r>
              <a:rPr lang="en-US" altLang="en-US" sz="3200" dirty="0">
                <a:solidFill>
                  <a:schemeClr val="tx1">
                    <a:lumMod val="65000"/>
                    <a:lumOff val="35000"/>
                  </a:schemeClr>
                </a:solidFill>
                <a:latin typeface="+mn-lt"/>
              </a:rPr>
              <a:t>Processors raise rates 2-3x every year</a:t>
            </a:r>
          </a:p>
          <a:p>
            <a:pPr eaLnBrk="1" hangingPunct="1">
              <a:lnSpc>
                <a:spcPct val="150000"/>
              </a:lnSpc>
              <a:spcBef>
                <a:spcPct val="0"/>
              </a:spcBef>
              <a:defRPr/>
            </a:pPr>
            <a:endParaRPr lang="en-US" altLang="en-US" sz="2000" dirty="0">
              <a:solidFill>
                <a:schemeClr val="tx1">
                  <a:lumMod val="65000"/>
                  <a:lumOff val="35000"/>
                </a:schemeClr>
              </a:solidFill>
              <a:latin typeface="+mn-lt"/>
            </a:endParaRPr>
          </a:p>
          <a:p>
            <a:pPr eaLnBrk="1" hangingPunct="1">
              <a:lnSpc>
                <a:spcPct val="150000"/>
              </a:lnSpc>
              <a:spcBef>
                <a:spcPct val="0"/>
              </a:spcBef>
              <a:defRPr/>
            </a:pPr>
            <a:r>
              <a:rPr lang="en-US" altLang="en-US" sz="3200" dirty="0">
                <a:solidFill>
                  <a:schemeClr val="tx1">
                    <a:lumMod val="65000"/>
                    <a:lumOff val="35000"/>
                  </a:schemeClr>
                </a:solidFill>
                <a:latin typeface="+mn-lt"/>
              </a:rPr>
              <a:t>Even the most accredited financial institutions and banks make mistakes</a:t>
            </a:r>
          </a:p>
        </p:txBody>
      </p:sp>
      <p:pic>
        <p:nvPicPr>
          <p:cNvPr id="46084" name="Picture 3" descr="A picture containing person&#10;&#10;Description automatically generated">
            <a:extLst>
              <a:ext uri="{FF2B5EF4-FFF2-40B4-BE49-F238E27FC236}">
                <a16:creationId xmlns:a16="http://schemas.microsoft.com/office/drawing/2014/main" id="{1D0D2D54-965F-426E-F3A9-B0291280844B}"/>
              </a:ext>
            </a:extLst>
          </p:cNvPr>
          <p:cNvPicPr>
            <a:picLocks noChangeAspect="1" noChangeArrowheads="1"/>
          </p:cNvPicPr>
          <p:nvPr/>
        </p:nvPicPr>
        <p:blipFill>
          <a:blip r:embed="rId3"/>
          <a:srcRect/>
          <a:stretch>
            <a:fillRect/>
          </a:stretch>
        </p:blipFill>
        <p:spPr bwMode="auto">
          <a:xfrm>
            <a:off x="11123613" y="3709988"/>
            <a:ext cx="6321425" cy="4191000"/>
          </a:xfrm>
          <a:prstGeom prst="rect">
            <a:avLst/>
          </a:prstGeom>
          <a:noFill/>
          <a:ln>
            <a:noFill/>
          </a:ln>
          <a:effectLst>
            <a:outerShdw blurRad="190500" algn="tl" rotWithShape="0">
              <a:srgbClr val="000000">
                <a:alpha val="70000"/>
              </a:srgbClr>
            </a:outerShdw>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34">
            <a:extLst>
              <a:ext uri="{FF2B5EF4-FFF2-40B4-BE49-F238E27FC236}">
                <a16:creationId xmlns:a16="http://schemas.microsoft.com/office/drawing/2014/main" id="{2ACE4561-0B15-37EE-9D89-3533DFBFAD59}"/>
              </a:ext>
            </a:extLst>
          </p:cNvPr>
          <p:cNvSpPr txBox="1">
            <a:spLocks noChangeArrowheads="1"/>
          </p:cNvSpPr>
          <p:nvPr/>
        </p:nvSpPr>
        <p:spPr bwMode="auto">
          <a:xfrm>
            <a:off x="636588" y="128588"/>
            <a:ext cx="13460412" cy="1154112"/>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dirty="0">
                <a:solidFill>
                  <a:schemeClr val="tx1">
                    <a:lumMod val="65000"/>
                    <a:lumOff val="35000"/>
                  </a:schemeClr>
                </a:solidFill>
                <a:latin typeface="+mj-lt"/>
              </a:rPr>
              <a:t>The Lifecycle of a Transaction</a:t>
            </a:r>
          </a:p>
        </p:txBody>
      </p:sp>
      <p:sp>
        <p:nvSpPr>
          <p:cNvPr id="21" name="TextBox 20">
            <a:extLst>
              <a:ext uri="{FF2B5EF4-FFF2-40B4-BE49-F238E27FC236}">
                <a16:creationId xmlns:a16="http://schemas.microsoft.com/office/drawing/2014/main" id="{E4E43143-1D11-38C3-77E7-DE3D4745BDB9}"/>
              </a:ext>
            </a:extLst>
          </p:cNvPr>
          <p:cNvSpPr txBox="1"/>
          <p:nvPr/>
        </p:nvSpPr>
        <p:spPr>
          <a:xfrm>
            <a:off x="4978400" y="7188200"/>
            <a:ext cx="1600200" cy="1570038"/>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Gateway</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Sends request to </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processor</a:t>
            </a:r>
          </a:p>
        </p:txBody>
      </p:sp>
      <p:sp>
        <p:nvSpPr>
          <p:cNvPr id="22" name="TextBox 21">
            <a:extLst>
              <a:ext uri="{FF2B5EF4-FFF2-40B4-BE49-F238E27FC236}">
                <a16:creationId xmlns:a16="http://schemas.microsoft.com/office/drawing/2014/main" id="{7867B05C-07EF-F971-FD8C-28B1750E54EB}"/>
              </a:ext>
            </a:extLst>
          </p:cNvPr>
          <p:cNvSpPr txBox="1"/>
          <p:nvPr/>
        </p:nvSpPr>
        <p:spPr>
          <a:xfrm>
            <a:off x="7416800" y="7213600"/>
            <a:ext cx="1854200" cy="2308225"/>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Processor</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Sends information to proper card association</a:t>
            </a:r>
          </a:p>
        </p:txBody>
      </p:sp>
      <p:sp>
        <p:nvSpPr>
          <p:cNvPr id="23" name="TextBox 22">
            <a:extLst>
              <a:ext uri="{FF2B5EF4-FFF2-40B4-BE49-F238E27FC236}">
                <a16:creationId xmlns:a16="http://schemas.microsoft.com/office/drawing/2014/main" id="{4E15A73D-7C2A-CDF0-79CC-5E1538E09593}"/>
              </a:ext>
            </a:extLst>
          </p:cNvPr>
          <p:cNvSpPr txBox="1"/>
          <p:nvPr/>
        </p:nvSpPr>
        <p:spPr>
          <a:xfrm>
            <a:off x="9855200" y="7239000"/>
            <a:ext cx="1930400" cy="2308225"/>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Association</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Will route request to </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proper issuer through its network</a:t>
            </a:r>
          </a:p>
        </p:txBody>
      </p:sp>
      <p:sp>
        <p:nvSpPr>
          <p:cNvPr id="24" name="TextBox 23">
            <a:extLst>
              <a:ext uri="{FF2B5EF4-FFF2-40B4-BE49-F238E27FC236}">
                <a16:creationId xmlns:a16="http://schemas.microsoft.com/office/drawing/2014/main" id="{607E648B-E832-D8D1-171B-1B633590D1D8}"/>
              </a:ext>
            </a:extLst>
          </p:cNvPr>
          <p:cNvSpPr txBox="1"/>
          <p:nvPr/>
        </p:nvSpPr>
        <p:spPr>
          <a:xfrm>
            <a:off x="12490450" y="7239000"/>
            <a:ext cx="2108200" cy="2678113"/>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Issuer</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Approves (or declines) the transaction and returns the response to the network</a:t>
            </a:r>
          </a:p>
        </p:txBody>
      </p:sp>
      <p:sp>
        <p:nvSpPr>
          <p:cNvPr id="25" name="TextBox 24">
            <a:extLst>
              <a:ext uri="{FF2B5EF4-FFF2-40B4-BE49-F238E27FC236}">
                <a16:creationId xmlns:a16="http://schemas.microsoft.com/office/drawing/2014/main" id="{47D5A79E-D8AD-90BB-82EC-F71C81A88777}"/>
              </a:ext>
            </a:extLst>
          </p:cNvPr>
          <p:cNvSpPr txBox="1"/>
          <p:nvPr/>
        </p:nvSpPr>
        <p:spPr>
          <a:xfrm>
            <a:off x="15138400" y="7239000"/>
            <a:ext cx="2679700" cy="1570038"/>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Customer</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Is billed by the issuer on their monthly statement</a:t>
            </a:r>
          </a:p>
        </p:txBody>
      </p:sp>
      <p:cxnSp>
        <p:nvCxnSpPr>
          <p:cNvPr id="6" name="Straight Arrow Connector 5">
            <a:extLst>
              <a:ext uri="{FF2B5EF4-FFF2-40B4-BE49-F238E27FC236}">
                <a16:creationId xmlns:a16="http://schemas.microsoft.com/office/drawing/2014/main" id="{30A2DFAE-7DE9-F2C3-1CC2-09832ED761BE}"/>
              </a:ext>
            </a:extLst>
          </p:cNvPr>
          <p:cNvCxnSpPr>
            <a:cxnSpLocks noChangeShapeType="1"/>
          </p:cNvCxnSpPr>
          <p:nvPr/>
        </p:nvCxnSpPr>
        <p:spPr bwMode="auto">
          <a:xfrm>
            <a:off x="1727200" y="6553200"/>
            <a:ext cx="8128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cxnSp>
        <p:nvCxnSpPr>
          <p:cNvPr id="28" name="Straight Arrow Connector 27">
            <a:extLst>
              <a:ext uri="{FF2B5EF4-FFF2-40B4-BE49-F238E27FC236}">
                <a16:creationId xmlns:a16="http://schemas.microsoft.com/office/drawing/2014/main" id="{DEA4AC59-9CC9-EF62-F564-962E0B23674F}"/>
              </a:ext>
            </a:extLst>
          </p:cNvPr>
          <p:cNvCxnSpPr>
            <a:cxnSpLocks noChangeShapeType="1"/>
          </p:cNvCxnSpPr>
          <p:nvPr/>
        </p:nvCxnSpPr>
        <p:spPr bwMode="auto">
          <a:xfrm>
            <a:off x="3987800" y="6578600"/>
            <a:ext cx="8890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sp>
        <p:nvSpPr>
          <p:cNvPr id="4" name="TextBox 3">
            <a:extLst>
              <a:ext uri="{FF2B5EF4-FFF2-40B4-BE49-F238E27FC236}">
                <a16:creationId xmlns:a16="http://schemas.microsoft.com/office/drawing/2014/main" id="{F8C18E44-F452-E1A2-A5B2-2CF320A966DD}"/>
              </a:ext>
            </a:extLst>
          </p:cNvPr>
          <p:cNvSpPr txBox="1"/>
          <p:nvPr/>
        </p:nvSpPr>
        <p:spPr>
          <a:xfrm>
            <a:off x="355600" y="7162800"/>
            <a:ext cx="1498600" cy="1200150"/>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Customer</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Makes purchase</a:t>
            </a:r>
          </a:p>
        </p:txBody>
      </p:sp>
      <p:sp>
        <p:nvSpPr>
          <p:cNvPr id="20" name="TextBox 19">
            <a:extLst>
              <a:ext uri="{FF2B5EF4-FFF2-40B4-BE49-F238E27FC236}">
                <a16:creationId xmlns:a16="http://schemas.microsoft.com/office/drawing/2014/main" id="{44B2BB5D-4441-1C82-8F14-A9E4221AED21}"/>
              </a:ext>
            </a:extLst>
          </p:cNvPr>
          <p:cNvSpPr txBox="1"/>
          <p:nvPr/>
        </p:nvSpPr>
        <p:spPr>
          <a:xfrm>
            <a:off x="2438400" y="7137400"/>
            <a:ext cx="1879600" cy="1938338"/>
          </a:xfrm>
          <a:prstGeom prst="rect">
            <a:avLst/>
          </a:prstGeom>
          <a:noFill/>
        </p:spPr>
        <p:txBody>
          <a:bodyPr>
            <a:spAutoFit/>
          </a:bodyPr>
          <a:lstStyle/>
          <a:p>
            <a:pPr eaLnBrk="1" hangingPunct="1">
              <a:defRPr/>
            </a:pPr>
            <a:r>
              <a:rPr lang="en-US" sz="2400" b="1" dirty="0">
                <a:solidFill>
                  <a:schemeClr val="tx2"/>
                </a:solidFill>
                <a:latin typeface="+mn-lt"/>
                <a:ea typeface="ＭＳ Ｐゴシック" charset="0"/>
                <a:cs typeface="ＭＳ Ｐゴシック" charset="0"/>
              </a:rPr>
              <a:t>Merchant</a:t>
            </a:r>
          </a:p>
          <a:p>
            <a:pPr eaLnBrk="1" hangingPunct="1">
              <a:defRPr/>
            </a:pPr>
            <a:r>
              <a:rPr lang="en-US" sz="2400" dirty="0">
                <a:solidFill>
                  <a:schemeClr val="tx1">
                    <a:lumMod val="65000"/>
                    <a:lumOff val="35000"/>
                  </a:schemeClr>
                </a:solidFill>
                <a:latin typeface="+mn-lt"/>
                <a:ea typeface="ＭＳ Ｐゴシック" charset="0"/>
                <a:cs typeface="ＭＳ Ｐゴシック" charset="0"/>
              </a:rPr>
              <a:t>Receives order info and manages billing</a:t>
            </a:r>
          </a:p>
        </p:txBody>
      </p:sp>
      <p:pic>
        <p:nvPicPr>
          <p:cNvPr id="36876" name="Picture 12">
            <a:extLst>
              <a:ext uri="{FF2B5EF4-FFF2-40B4-BE49-F238E27FC236}">
                <a16:creationId xmlns:a16="http://schemas.microsoft.com/office/drawing/2014/main" id="{6A5FCB5A-06CC-6F6E-0CC7-335DB2D631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0" y="6061075"/>
            <a:ext cx="1371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a:extLst>
              <a:ext uri="{FF2B5EF4-FFF2-40B4-BE49-F238E27FC236}">
                <a16:creationId xmlns:a16="http://schemas.microsoft.com/office/drawing/2014/main" id="{54C59666-73DA-E13E-F806-28C8E52B1C98}"/>
              </a:ext>
            </a:extLst>
          </p:cNvPr>
          <p:cNvCxnSpPr>
            <a:cxnSpLocks noChangeShapeType="1"/>
          </p:cNvCxnSpPr>
          <p:nvPr/>
        </p:nvCxnSpPr>
        <p:spPr bwMode="auto">
          <a:xfrm>
            <a:off x="6502400" y="6629400"/>
            <a:ext cx="8890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cxnSp>
        <p:nvCxnSpPr>
          <p:cNvPr id="38" name="Straight Arrow Connector 37">
            <a:extLst>
              <a:ext uri="{FF2B5EF4-FFF2-40B4-BE49-F238E27FC236}">
                <a16:creationId xmlns:a16="http://schemas.microsoft.com/office/drawing/2014/main" id="{4B873089-A3AB-E844-0E0F-7780C7F12E71}"/>
              </a:ext>
            </a:extLst>
          </p:cNvPr>
          <p:cNvCxnSpPr>
            <a:cxnSpLocks noChangeShapeType="1"/>
          </p:cNvCxnSpPr>
          <p:nvPr/>
        </p:nvCxnSpPr>
        <p:spPr bwMode="auto">
          <a:xfrm>
            <a:off x="8940800" y="6629400"/>
            <a:ext cx="8890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cxnSp>
        <p:nvCxnSpPr>
          <p:cNvPr id="41" name="Straight Arrow Connector 40">
            <a:extLst>
              <a:ext uri="{FF2B5EF4-FFF2-40B4-BE49-F238E27FC236}">
                <a16:creationId xmlns:a16="http://schemas.microsoft.com/office/drawing/2014/main" id="{E56A8F7B-A72D-9DAD-6EBA-5E16867B3138}"/>
              </a:ext>
            </a:extLst>
          </p:cNvPr>
          <p:cNvCxnSpPr>
            <a:cxnSpLocks noChangeShapeType="1"/>
          </p:cNvCxnSpPr>
          <p:nvPr/>
        </p:nvCxnSpPr>
        <p:spPr bwMode="auto">
          <a:xfrm>
            <a:off x="11480800" y="6654800"/>
            <a:ext cx="8890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cxnSp>
        <p:nvCxnSpPr>
          <p:cNvPr id="44" name="Straight Arrow Connector 43">
            <a:extLst>
              <a:ext uri="{FF2B5EF4-FFF2-40B4-BE49-F238E27FC236}">
                <a16:creationId xmlns:a16="http://schemas.microsoft.com/office/drawing/2014/main" id="{F09129D2-CCA7-1384-06F8-92E41A696579}"/>
              </a:ext>
            </a:extLst>
          </p:cNvPr>
          <p:cNvCxnSpPr>
            <a:cxnSpLocks noChangeShapeType="1"/>
          </p:cNvCxnSpPr>
          <p:nvPr/>
        </p:nvCxnSpPr>
        <p:spPr bwMode="auto">
          <a:xfrm>
            <a:off x="14224000" y="6654800"/>
            <a:ext cx="889000" cy="0"/>
          </a:xfrm>
          <a:prstGeom prst="straightConnector1">
            <a:avLst/>
          </a:prstGeom>
          <a:noFill/>
          <a:ln w="25400">
            <a:solidFill>
              <a:schemeClr val="accent1"/>
            </a:solidFill>
            <a:prstDash val="sysDash"/>
            <a:round/>
            <a:headEnd/>
            <a:tailEnd type="arrow" w="med" len="med"/>
          </a:ln>
          <a:effectLst>
            <a:outerShdw blurRad="40000" dist="20000" dir="5400000" rotWithShape="0">
              <a:srgbClr val="808080">
                <a:alpha val="37999"/>
              </a:srgbClr>
            </a:outerShdw>
          </a:effectLst>
        </p:spPr>
      </p:cxnSp>
      <p:sp>
        <p:nvSpPr>
          <p:cNvPr id="19" name="Rounded Rectangular Callout 18">
            <a:extLst>
              <a:ext uri="{FF2B5EF4-FFF2-40B4-BE49-F238E27FC236}">
                <a16:creationId xmlns:a16="http://schemas.microsoft.com/office/drawing/2014/main" id="{5F7559AF-8B85-BAC2-A96E-DDD2BE3B6D99}"/>
              </a:ext>
            </a:extLst>
          </p:cNvPr>
          <p:cNvSpPr>
            <a:spLocks noChangeArrowheads="1"/>
          </p:cNvSpPr>
          <p:nvPr/>
        </p:nvSpPr>
        <p:spPr bwMode="auto">
          <a:xfrm>
            <a:off x="4648200" y="2400300"/>
            <a:ext cx="2336800" cy="3111500"/>
          </a:xfrm>
          <a:prstGeom prst="wedgeRoundRectCallout">
            <a:avLst>
              <a:gd name="adj1" fmla="val -20833"/>
              <a:gd name="adj2" fmla="val 62500"/>
              <a:gd name="adj3" fmla="val 16667"/>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endParaRPr lang="en-US" altLang="en-US" sz="2900">
              <a:solidFill>
                <a:srgbClr val="FFFFFF"/>
              </a:solidFill>
            </a:endParaRPr>
          </a:p>
        </p:txBody>
      </p:sp>
      <p:sp>
        <p:nvSpPr>
          <p:cNvPr id="46" name="Rounded Rectangular Callout 45">
            <a:extLst>
              <a:ext uri="{FF2B5EF4-FFF2-40B4-BE49-F238E27FC236}">
                <a16:creationId xmlns:a16="http://schemas.microsoft.com/office/drawing/2014/main" id="{64195805-8217-B196-1F16-558D93588C5D}"/>
              </a:ext>
            </a:extLst>
          </p:cNvPr>
          <p:cNvSpPr>
            <a:spLocks noChangeArrowheads="1"/>
          </p:cNvSpPr>
          <p:nvPr/>
        </p:nvSpPr>
        <p:spPr bwMode="auto">
          <a:xfrm>
            <a:off x="7289800" y="2501900"/>
            <a:ext cx="2235200" cy="3009900"/>
          </a:xfrm>
          <a:prstGeom prst="wedgeRoundRectCallout">
            <a:avLst>
              <a:gd name="adj1" fmla="val -20833"/>
              <a:gd name="adj2" fmla="val 62500"/>
              <a:gd name="adj3" fmla="val 16667"/>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endParaRPr lang="en-US" altLang="en-US" sz="2900">
              <a:solidFill>
                <a:srgbClr val="FFFFFF"/>
              </a:solidFill>
            </a:endParaRPr>
          </a:p>
        </p:txBody>
      </p:sp>
      <p:pic>
        <p:nvPicPr>
          <p:cNvPr id="36883" name="Picture 25">
            <a:extLst>
              <a:ext uri="{FF2B5EF4-FFF2-40B4-BE49-F238E27FC236}">
                <a16:creationId xmlns:a16="http://schemas.microsoft.com/office/drawing/2014/main" id="{B0CC61F5-8950-C515-6C35-08241CF4AE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2554288"/>
            <a:ext cx="193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6">
            <a:extLst>
              <a:ext uri="{FF2B5EF4-FFF2-40B4-BE49-F238E27FC236}">
                <a16:creationId xmlns:a16="http://schemas.microsoft.com/office/drawing/2014/main" id="{4D902979-41C6-5E1A-9594-402BEC65A0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759200"/>
            <a:ext cx="12382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8">
            <a:extLst>
              <a:ext uri="{FF2B5EF4-FFF2-40B4-BE49-F238E27FC236}">
                <a16:creationId xmlns:a16="http://schemas.microsoft.com/office/drawing/2014/main" id="{15EE0932-1AD9-B2C2-D075-1C01427374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19663" y="4749800"/>
            <a:ext cx="18669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30">
            <a:extLst>
              <a:ext uri="{FF2B5EF4-FFF2-40B4-BE49-F238E27FC236}">
                <a16:creationId xmlns:a16="http://schemas.microsoft.com/office/drawing/2014/main" id="{E095FC94-8BF5-4003-9F3B-BC011628FFFA}"/>
              </a:ext>
            </a:extLst>
          </p:cNvPr>
          <p:cNvPicPr>
            <a:picLocks noChangeAspect="1"/>
          </p:cNvPicPr>
          <p:nvPr/>
        </p:nvPicPr>
        <p:blipFill>
          <a:blip r:embed="rId7">
            <a:extLst>
              <a:ext uri="{28A0092B-C50C-407E-A947-70E740481C1C}">
                <a14:useLocalDpi xmlns:a14="http://schemas.microsoft.com/office/drawing/2010/main" val="0"/>
              </a:ext>
            </a:extLst>
          </a:blip>
          <a:srcRect t="7915"/>
          <a:stretch>
            <a:fillRect/>
          </a:stretch>
        </p:blipFill>
        <p:spPr bwMode="auto">
          <a:xfrm>
            <a:off x="7707313" y="3395663"/>
            <a:ext cx="1231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45055">
            <a:extLst>
              <a:ext uri="{FF2B5EF4-FFF2-40B4-BE49-F238E27FC236}">
                <a16:creationId xmlns:a16="http://schemas.microsoft.com/office/drawing/2014/main" id="{47418D59-5A72-25A5-EE34-CACCF21C7B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3000" y="3902075"/>
            <a:ext cx="17033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45057">
            <a:extLst>
              <a:ext uri="{FF2B5EF4-FFF2-40B4-BE49-F238E27FC236}">
                <a16:creationId xmlns:a16="http://schemas.microsoft.com/office/drawing/2014/main" id="{E4098E36-C47D-0DEA-35F8-FA9DDE6E4C8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3825" y="4814888"/>
            <a:ext cx="154463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ular Callout 53">
            <a:extLst>
              <a:ext uri="{FF2B5EF4-FFF2-40B4-BE49-F238E27FC236}">
                <a16:creationId xmlns:a16="http://schemas.microsoft.com/office/drawing/2014/main" id="{97401167-EDB9-C814-F41F-5B06A037FE9A}"/>
              </a:ext>
            </a:extLst>
          </p:cNvPr>
          <p:cNvSpPr>
            <a:spLocks noChangeArrowheads="1"/>
          </p:cNvSpPr>
          <p:nvPr/>
        </p:nvSpPr>
        <p:spPr bwMode="auto">
          <a:xfrm>
            <a:off x="9829800" y="2501900"/>
            <a:ext cx="2235200" cy="3009900"/>
          </a:xfrm>
          <a:prstGeom prst="wedgeRoundRectCallout">
            <a:avLst>
              <a:gd name="adj1" fmla="val -20833"/>
              <a:gd name="adj2" fmla="val 62500"/>
              <a:gd name="adj3" fmla="val 16667"/>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endParaRPr lang="en-US" altLang="en-US" sz="2900">
              <a:solidFill>
                <a:srgbClr val="FFFFFF"/>
              </a:solidFill>
            </a:endParaRPr>
          </a:p>
        </p:txBody>
      </p:sp>
      <p:pic>
        <p:nvPicPr>
          <p:cNvPr id="36890" name="Picture 45059">
            <a:extLst>
              <a:ext uri="{FF2B5EF4-FFF2-40B4-BE49-F238E27FC236}">
                <a16:creationId xmlns:a16="http://schemas.microsoft.com/office/drawing/2014/main" id="{896E6297-77A7-A976-222F-0690C679BBEE}"/>
              </a:ext>
            </a:extLst>
          </p:cNvPr>
          <p:cNvPicPr>
            <a:picLocks noChangeAspect="1"/>
          </p:cNvPicPr>
          <p:nvPr/>
        </p:nvPicPr>
        <p:blipFill>
          <a:blip r:embed="rId10">
            <a:extLst>
              <a:ext uri="{28A0092B-C50C-407E-A947-70E740481C1C}">
                <a14:useLocalDpi xmlns:a14="http://schemas.microsoft.com/office/drawing/2010/main" val="0"/>
              </a:ext>
            </a:extLst>
          </a:blip>
          <a:srcRect t="-914"/>
          <a:stretch>
            <a:fillRect/>
          </a:stretch>
        </p:blipFill>
        <p:spPr bwMode="auto">
          <a:xfrm>
            <a:off x="10312400" y="3224213"/>
            <a:ext cx="1117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45066">
            <a:extLst>
              <a:ext uri="{FF2B5EF4-FFF2-40B4-BE49-F238E27FC236}">
                <a16:creationId xmlns:a16="http://schemas.microsoft.com/office/drawing/2014/main" id="{106C39D1-7F9A-43AC-6979-C7FF044E9DB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337800" y="4819650"/>
            <a:ext cx="1092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ounded Rectangular Callout 57">
            <a:extLst>
              <a:ext uri="{FF2B5EF4-FFF2-40B4-BE49-F238E27FC236}">
                <a16:creationId xmlns:a16="http://schemas.microsoft.com/office/drawing/2014/main" id="{AA327782-4322-0448-1F19-17EA975F0212}"/>
              </a:ext>
            </a:extLst>
          </p:cNvPr>
          <p:cNvSpPr>
            <a:spLocks noChangeArrowheads="1"/>
          </p:cNvSpPr>
          <p:nvPr/>
        </p:nvSpPr>
        <p:spPr bwMode="auto">
          <a:xfrm>
            <a:off x="12395200" y="2554288"/>
            <a:ext cx="2489200" cy="2957512"/>
          </a:xfrm>
          <a:prstGeom prst="wedgeRoundRectCallout">
            <a:avLst>
              <a:gd name="adj1" fmla="val -20833"/>
              <a:gd name="adj2" fmla="val 62500"/>
              <a:gd name="adj3" fmla="val 16667"/>
            </a:avLst>
          </a:prstGeom>
          <a:no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endParaRPr lang="en-US" altLang="en-US" sz="2900">
              <a:solidFill>
                <a:srgbClr val="FFFFFF"/>
              </a:solidFill>
            </a:endParaRPr>
          </a:p>
        </p:txBody>
      </p:sp>
      <p:pic>
        <p:nvPicPr>
          <p:cNvPr id="36893" name="Picture 45067">
            <a:extLst>
              <a:ext uri="{FF2B5EF4-FFF2-40B4-BE49-F238E27FC236}">
                <a16:creationId xmlns:a16="http://schemas.microsoft.com/office/drawing/2014/main" id="{1508C96A-11E3-3CD3-2071-91B931A81F0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598400" y="2863850"/>
            <a:ext cx="2209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Picture 45068">
            <a:extLst>
              <a:ext uri="{FF2B5EF4-FFF2-40B4-BE49-F238E27FC236}">
                <a16:creationId xmlns:a16="http://schemas.microsoft.com/office/drawing/2014/main" id="{2768DBAE-B8E1-EDE2-3F74-597A70B8DA3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687300" y="3784600"/>
            <a:ext cx="17462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45070">
            <a:extLst>
              <a:ext uri="{FF2B5EF4-FFF2-40B4-BE49-F238E27FC236}">
                <a16:creationId xmlns:a16="http://schemas.microsoft.com/office/drawing/2014/main" id="{B07BC511-FB2D-6975-81C7-9A3331704FB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2598400" y="5038725"/>
            <a:ext cx="2032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45072">
            <a:extLst>
              <a:ext uri="{FF2B5EF4-FFF2-40B4-BE49-F238E27FC236}">
                <a16:creationId xmlns:a16="http://schemas.microsoft.com/office/drawing/2014/main" id="{B97605BC-6314-124C-BFD8-6A5B5B3118F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661900" y="4432300"/>
            <a:ext cx="1765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55" descr="Mastercard - Wikipedia">
            <a:extLst>
              <a:ext uri="{FF2B5EF4-FFF2-40B4-BE49-F238E27FC236}">
                <a16:creationId xmlns:a16="http://schemas.microsoft.com/office/drawing/2014/main" id="{6B1E2A16-0C9A-9F6E-169C-AE48AA2B729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63200" y="3937000"/>
            <a:ext cx="10493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2" descr="A picture containing food, cup, bowl, plate&#10;&#10;Description automatically generated">
            <a:extLst>
              <a:ext uri="{FF2B5EF4-FFF2-40B4-BE49-F238E27FC236}">
                <a16:creationId xmlns:a16="http://schemas.microsoft.com/office/drawing/2014/main" id="{F4E1168F-A16B-F410-0E34-AD142A440C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613" y="5889625"/>
            <a:ext cx="124618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Picture 6" descr="A picture containing drawing&#10;&#10;Description automatically generated">
            <a:extLst>
              <a:ext uri="{FF2B5EF4-FFF2-40B4-BE49-F238E27FC236}">
                <a16:creationId xmlns:a16="http://schemas.microsoft.com/office/drawing/2014/main" id="{AE9191FC-D9EF-0BC9-4346-5733077677D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57425" y="5903913"/>
            <a:ext cx="2047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8" descr="A close up of a device&#10;&#10;Description automatically generated">
            <a:extLst>
              <a:ext uri="{FF2B5EF4-FFF2-40B4-BE49-F238E27FC236}">
                <a16:creationId xmlns:a16="http://schemas.microsoft.com/office/drawing/2014/main" id="{6C4A6472-6B35-5085-E03F-3A0CEF642E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48213" y="5700713"/>
            <a:ext cx="17573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13" descr="A close up of a logo&#10;&#10;Description automatically generated">
            <a:extLst>
              <a:ext uri="{FF2B5EF4-FFF2-40B4-BE49-F238E27FC236}">
                <a16:creationId xmlns:a16="http://schemas.microsoft.com/office/drawing/2014/main" id="{DA96EB79-E565-F672-03C4-97D2A16802B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52025" y="5827713"/>
            <a:ext cx="150018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56" descr="A picture containing food, cup, bowl, plate&#10;&#10;Description automatically generated">
            <a:extLst>
              <a:ext uri="{FF2B5EF4-FFF2-40B4-BE49-F238E27FC236}">
                <a16:creationId xmlns:a16="http://schemas.microsoft.com/office/drawing/2014/main" id="{AADCE722-95AE-B220-6A0B-AE975016D3C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84438" y="5986463"/>
            <a:ext cx="1244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28" descr="A picture containing sign&#10;&#10;Description automatically generated">
            <a:extLst>
              <a:ext uri="{FF2B5EF4-FFF2-40B4-BE49-F238E27FC236}">
                <a16:creationId xmlns:a16="http://schemas.microsoft.com/office/drawing/2014/main" id="{F69493AE-2393-8886-0574-FAFA0FD6DD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97488" y="2987675"/>
            <a:ext cx="955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30" descr="A picture containing drawing&#10;&#10;Description automatically generated">
            <a:extLst>
              <a:ext uri="{FF2B5EF4-FFF2-40B4-BE49-F238E27FC236}">
                <a16:creationId xmlns:a16="http://schemas.microsoft.com/office/drawing/2014/main" id="{516E6A98-0BF8-DD66-8D9C-3DE02AA9168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3800" y="3467100"/>
            <a:ext cx="1498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5" name="Picture 32" descr="A screenshot of a cell phone&#10;&#10;Description automatically generated">
            <a:extLst>
              <a:ext uri="{FF2B5EF4-FFF2-40B4-BE49-F238E27FC236}">
                <a16:creationId xmlns:a16="http://schemas.microsoft.com/office/drawing/2014/main" id="{1D00FCBD-F7AF-16D3-F114-89B7D61C16E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4271" t="36742" r="4271" b="37756"/>
          <a:stretch>
            <a:fillRect/>
          </a:stretch>
        </p:blipFill>
        <p:spPr bwMode="auto">
          <a:xfrm>
            <a:off x="9872663" y="2640013"/>
            <a:ext cx="18954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35" descr="A picture containing drawing, plate&#10;&#10;Description automatically generated">
            <a:extLst>
              <a:ext uri="{FF2B5EF4-FFF2-40B4-BE49-F238E27FC236}">
                <a16:creationId xmlns:a16="http://schemas.microsoft.com/office/drawing/2014/main" id="{D470FF81-A738-322E-BD7D-9F1DE41FF75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9388" y="2570163"/>
            <a:ext cx="10890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39" descr="A close up of a logo&#10;&#10;Description automatically generated">
            <a:extLst>
              <a:ext uri="{FF2B5EF4-FFF2-40B4-BE49-F238E27FC236}">
                <a16:creationId xmlns:a16="http://schemas.microsoft.com/office/drawing/2014/main" id="{D87A72E6-9317-92BD-E75A-0C0335C27BA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t="37009" b="33073"/>
          <a:stretch>
            <a:fillRect/>
          </a:stretch>
        </p:blipFill>
        <p:spPr bwMode="auto">
          <a:xfrm>
            <a:off x="7470775" y="4324350"/>
            <a:ext cx="18573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8" name="Picture 42" descr="A picture containing drawing&#10;&#10;Description automatically generated">
            <a:extLst>
              <a:ext uri="{FF2B5EF4-FFF2-40B4-BE49-F238E27FC236}">
                <a16:creationId xmlns:a16="http://schemas.microsoft.com/office/drawing/2014/main" id="{E9AF78D2-992F-EA29-0552-7F5C961C366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795250" y="3346450"/>
            <a:ext cx="1498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9" name="Picture 46" descr="A close up of a sign&#10;&#10;Description automatically generated">
            <a:extLst>
              <a:ext uri="{FF2B5EF4-FFF2-40B4-BE49-F238E27FC236}">
                <a16:creationId xmlns:a16="http://schemas.microsoft.com/office/drawing/2014/main" id="{536E8845-FDD3-2D7E-1D13-7A2002D30A6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62392" t="24072" r="4482"/>
          <a:stretch>
            <a:fillRect/>
          </a:stretch>
        </p:blipFill>
        <p:spPr bwMode="auto">
          <a:xfrm>
            <a:off x="12522200" y="5876925"/>
            <a:ext cx="160178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51C044-7902-957C-4187-917BE7C8CA8A}"/>
              </a:ext>
            </a:extLst>
          </p:cNvPr>
          <p:cNvSpPr txBox="1"/>
          <p:nvPr/>
        </p:nvSpPr>
        <p:spPr>
          <a:xfrm>
            <a:off x="2319338" y="2646363"/>
            <a:ext cx="14295437" cy="985837"/>
          </a:xfrm>
          <a:prstGeom prst="rect">
            <a:avLst/>
          </a:prstGeom>
        </p:spPr>
        <p:txBody>
          <a:bodyPr lIns="0" tIns="0" rIns="0" bIns="0">
            <a:spAutoFit/>
          </a:bodyPr>
          <a:lstStyle/>
          <a:p>
            <a:pPr marL="469994" lvl="1">
              <a:tabLst>
                <a:tab pos="469994" algn="l"/>
              </a:tabLst>
              <a:defRPr/>
            </a:pPr>
            <a:endParaRPr lang="en-US" sz="3201" spc="-20" dirty="0">
              <a:solidFill>
                <a:srgbClr val="7F7F7F"/>
              </a:solidFill>
              <a:latin typeface="Calibri"/>
              <a:cs typeface="Calibri"/>
            </a:endParaRPr>
          </a:p>
          <a:p>
            <a:pPr marL="469994" lvl="1">
              <a:tabLst>
                <a:tab pos="469994" algn="l"/>
              </a:tabLst>
              <a:defRPr/>
            </a:pPr>
            <a:endParaRPr lang="en-US" sz="3201" spc="-20" dirty="0">
              <a:solidFill>
                <a:srgbClr val="7F7F7F"/>
              </a:solidFill>
              <a:latin typeface="Calibri"/>
              <a:cs typeface="Calibri"/>
            </a:endParaRPr>
          </a:p>
        </p:txBody>
      </p:sp>
      <p:sp>
        <p:nvSpPr>
          <p:cNvPr id="38915" name="TextBox 11">
            <a:extLst>
              <a:ext uri="{FF2B5EF4-FFF2-40B4-BE49-F238E27FC236}">
                <a16:creationId xmlns:a16="http://schemas.microsoft.com/office/drawing/2014/main" id="{7B97EE15-9AE4-81A5-0FEE-F4D57AC5C833}"/>
              </a:ext>
            </a:extLst>
          </p:cNvPr>
          <p:cNvSpPr txBox="1">
            <a:spLocks noChangeArrowheads="1"/>
          </p:cNvSpPr>
          <p:nvPr/>
        </p:nvSpPr>
        <p:spPr bwMode="auto">
          <a:xfrm>
            <a:off x="2319338" y="7202488"/>
            <a:ext cx="12847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400" b="1"/>
          </a:p>
        </p:txBody>
      </p:sp>
      <p:sp>
        <p:nvSpPr>
          <p:cNvPr id="46085" name="TextBox 4">
            <a:extLst>
              <a:ext uri="{FF2B5EF4-FFF2-40B4-BE49-F238E27FC236}">
                <a16:creationId xmlns:a16="http://schemas.microsoft.com/office/drawing/2014/main" id="{2D98E087-0425-D0B5-8C74-C1293B802D46}"/>
              </a:ext>
            </a:extLst>
          </p:cNvPr>
          <p:cNvSpPr txBox="1">
            <a:spLocks noChangeArrowheads="1"/>
          </p:cNvSpPr>
          <p:nvPr/>
        </p:nvSpPr>
        <p:spPr bwMode="auto">
          <a:xfrm>
            <a:off x="1720850" y="4067175"/>
            <a:ext cx="7424738" cy="5630863"/>
          </a:xfrm>
          <a:prstGeom prst="rect">
            <a:avLst/>
          </a:prstGeom>
          <a:noFill/>
          <a:ln>
            <a:noFill/>
          </a:ln>
        </p:spPr>
        <p:txBody>
          <a:bodyPr>
            <a:spAutoFit/>
          </a:bodyPr>
          <a:lstStyle>
            <a:lvl1pPr>
              <a:defRPr sz="2900">
                <a:solidFill>
                  <a:schemeClr val="tx1"/>
                </a:solidFill>
                <a:latin typeface="Arial" panose="020B0604020202020204" pitchFamily="34" charset="0"/>
                <a:ea typeface="ＭＳ Ｐゴシック" panose="020B0600070205080204" pitchFamily="34" charset="-128"/>
              </a:defRPr>
            </a:lvl1pPr>
            <a:lvl2pPr marL="1143000" indent="-457200">
              <a:defRPr sz="2900">
                <a:solidFill>
                  <a:schemeClr val="tx1"/>
                </a:solidFill>
                <a:latin typeface="Arial" panose="020B0604020202020204" pitchFamily="34" charset="0"/>
                <a:ea typeface="ＭＳ Ｐゴシック" panose="020B0600070205080204" pitchFamily="34" charset="-128"/>
              </a:defRPr>
            </a:lvl2pPr>
            <a:lvl3pPr>
              <a:defRPr sz="2900">
                <a:solidFill>
                  <a:schemeClr val="tx1"/>
                </a:solidFill>
                <a:latin typeface="Arial" panose="020B0604020202020204" pitchFamily="34" charset="0"/>
                <a:ea typeface="ＭＳ Ｐゴシック" panose="020B0600070205080204" pitchFamily="34" charset="-128"/>
              </a:defRPr>
            </a:lvl3pPr>
            <a:lvl4pPr>
              <a:defRPr sz="2900">
                <a:solidFill>
                  <a:schemeClr val="tx1"/>
                </a:solidFill>
                <a:latin typeface="Arial" panose="020B0604020202020204" pitchFamily="34" charset="0"/>
                <a:ea typeface="ＭＳ Ｐゴシック" panose="020B0600070205080204" pitchFamily="34" charset="-128"/>
              </a:defRPr>
            </a:lvl4pPr>
            <a:lvl5pPr>
              <a:defRPr sz="2900">
                <a:solidFill>
                  <a:schemeClr val="tx1"/>
                </a:solidFill>
                <a:latin typeface="Arial" panose="020B0604020202020204" pitchFamily="34" charset="0"/>
                <a:ea typeface="ＭＳ Ｐゴシック" panose="020B0600070205080204" pitchFamily="34" charset="-128"/>
              </a:defRPr>
            </a:lvl5pPr>
            <a:lvl6pPr marL="32035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6pPr>
            <a:lvl7pPr marL="36607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7pPr>
            <a:lvl8pPr marL="41179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8pPr>
            <a:lvl9pPr marL="45751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0" dirty="0">
              <a:solidFill>
                <a:schemeClr val="tx1">
                  <a:lumMod val="65000"/>
                  <a:lumOff val="35000"/>
                </a:schemeClr>
              </a:solidFill>
              <a:latin typeface="+mn-lt"/>
            </a:endParaRPr>
          </a:p>
          <a:p>
            <a:pPr>
              <a:buFont typeface="Arial" panose="020B0604020202020204" pitchFamily="34" charset="0"/>
              <a:buChar char="•"/>
              <a:defRPr/>
            </a:pPr>
            <a:r>
              <a:rPr lang="en-US" altLang="en-US" sz="2400" b="1" dirty="0">
                <a:solidFill>
                  <a:schemeClr val="tx1">
                    <a:lumMod val="65000"/>
                    <a:lumOff val="35000"/>
                  </a:schemeClr>
                </a:solidFill>
                <a:latin typeface="+mn-lt"/>
              </a:rPr>
              <a:t> Rate vs True Cost </a:t>
            </a:r>
          </a:p>
          <a:p>
            <a:pPr>
              <a:defRPr/>
            </a:pPr>
            <a:endParaRPr lang="en-US" altLang="en-US" sz="2400" dirty="0">
              <a:solidFill>
                <a:schemeClr val="tx1">
                  <a:lumMod val="65000"/>
                  <a:lumOff val="35000"/>
                </a:schemeClr>
              </a:solidFill>
              <a:latin typeface="+mn-lt"/>
            </a:endParaRPr>
          </a:p>
          <a:p>
            <a:pPr>
              <a:buFont typeface="Arial" panose="020B0604020202020204" pitchFamily="34" charset="0"/>
              <a:buChar char="•"/>
              <a:defRPr/>
            </a:pPr>
            <a:r>
              <a:rPr lang="en-US" altLang="en-US" sz="2400" b="1" dirty="0">
                <a:solidFill>
                  <a:schemeClr val="tx1">
                    <a:lumMod val="65000"/>
                    <a:lumOff val="35000"/>
                  </a:schemeClr>
                </a:solidFill>
                <a:latin typeface="+mn-lt"/>
              </a:rPr>
              <a:t> Who is your salesperson and what do they know?</a:t>
            </a:r>
          </a:p>
          <a:p>
            <a:pPr lvl="1">
              <a:buFontTx/>
              <a:buAutoNum type="arabicParenR"/>
              <a:defRPr/>
            </a:pPr>
            <a:r>
              <a:rPr lang="en-US" altLang="en-US" sz="2400" dirty="0">
                <a:solidFill>
                  <a:schemeClr val="tx1">
                    <a:lumMod val="65000"/>
                    <a:lumOff val="35000"/>
                  </a:schemeClr>
                </a:solidFill>
                <a:latin typeface="+mn-lt"/>
              </a:rPr>
              <a:t>Banker</a:t>
            </a:r>
          </a:p>
          <a:p>
            <a:pPr lvl="1">
              <a:buFontTx/>
              <a:buAutoNum type="arabicParenR"/>
              <a:defRPr/>
            </a:pPr>
            <a:r>
              <a:rPr lang="en-US" altLang="en-US" sz="2400" dirty="0">
                <a:solidFill>
                  <a:schemeClr val="tx1">
                    <a:lumMod val="65000"/>
                    <a:lumOff val="35000"/>
                  </a:schemeClr>
                </a:solidFill>
                <a:latin typeface="+mn-lt"/>
              </a:rPr>
              <a:t>Friend</a:t>
            </a:r>
          </a:p>
          <a:p>
            <a:pPr lvl="1">
              <a:buFontTx/>
              <a:buAutoNum type="arabicParenR"/>
              <a:defRPr/>
            </a:pPr>
            <a:r>
              <a:rPr lang="en-US" altLang="en-US" sz="2400" dirty="0">
                <a:solidFill>
                  <a:schemeClr val="tx1">
                    <a:lumMod val="65000"/>
                    <a:lumOff val="35000"/>
                  </a:schemeClr>
                </a:solidFill>
                <a:latin typeface="+mn-lt"/>
              </a:rPr>
              <a:t>Referred by Software</a:t>
            </a:r>
          </a:p>
          <a:p>
            <a:pPr lvl="1">
              <a:buFontTx/>
              <a:buAutoNum type="arabicParenR"/>
              <a:defRPr/>
            </a:pPr>
            <a:r>
              <a:rPr lang="en-US" altLang="en-US" sz="2400" dirty="0">
                <a:solidFill>
                  <a:schemeClr val="tx1">
                    <a:lumMod val="65000"/>
                    <a:lumOff val="35000"/>
                  </a:schemeClr>
                </a:solidFill>
                <a:latin typeface="+mn-lt"/>
              </a:rPr>
              <a:t>Direct Processor</a:t>
            </a:r>
          </a:p>
          <a:p>
            <a:pPr lvl="1">
              <a:buFontTx/>
              <a:buAutoNum type="arabicParenR"/>
              <a:defRPr/>
            </a:pPr>
            <a:r>
              <a:rPr lang="en-US" altLang="en-US" sz="2400" dirty="0">
                <a:solidFill>
                  <a:schemeClr val="tx1">
                    <a:lumMod val="65000"/>
                    <a:lumOff val="35000"/>
                  </a:schemeClr>
                </a:solidFill>
                <a:latin typeface="+mn-lt"/>
              </a:rPr>
              <a:t>ISO, SUB ISO, AGENT</a:t>
            </a:r>
          </a:p>
          <a:p>
            <a:pPr lvl="1">
              <a:defRPr/>
            </a:pPr>
            <a:endParaRPr lang="en-US" altLang="en-US" sz="2400" dirty="0">
              <a:solidFill>
                <a:schemeClr val="tx1">
                  <a:lumMod val="65000"/>
                  <a:lumOff val="35000"/>
                </a:schemeClr>
              </a:solidFill>
              <a:latin typeface="+mn-lt"/>
            </a:endParaRPr>
          </a:p>
          <a:p>
            <a:pPr>
              <a:buFont typeface="Arial" panose="020B0604020202020204" pitchFamily="34" charset="0"/>
              <a:buChar char="•"/>
              <a:defRPr/>
            </a:pPr>
            <a:r>
              <a:rPr lang="en-US" altLang="en-US" sz="2400" b="1" dirty="0">
                <a:solidFill>
                  <a:schemeClr val="tx1">
                    <a:lumMod val="65000"/>
                    <a:lumOff val="35000"/>
                  </a:schemeClr>
                </a:solidFill>
                <a:latin typeface="+mn-lt"/>
              </a:rPr>
              <a:t>Are you being told the whole truth?</a:t>
            </a:r>
          </a:p>
          <a:p>
            <a:pPr lvl="1">
              <a:buFont typeface="Arial" panose="020B0604020202020204" pitchFamily="34" charset="0"/>
              <a:buChar char="•"/>
              <a:defRPr/>
            </a:pPr>
            <a:r>
              <a:rPr lang="en-US" altLang="en-US" sz="2400" dirty="0">
                <a:solidFill>
                  <a:schemeClr val="tx1">
                    <a:lumMod val="65000"/>
                    <a:lumOff val="35000"/>
                  </a:schemeClr>
                </a:solidFill>
                <a:latin typeface="+mn-lt"/>
              </a:rPr>
              <a:t>Information withheld intentionally</a:t>
            </a:r>
          </a:p>
          <a:p>
            <a:pPr lvl="1">
              <a:buFont typeface="Arial" panose="020B0604020202020204" pitchFamily="34" charset="0"/>
              <a:buChar char="•"/>
              <a:defRPr/>
            </a:pPr>
            <a:r>
              <a:rPr lang="en-US" altLang="en-US" sz="2400" dirty="0">
                <a:solidFill>
                  <a:schemeClr val="tx1">
                    <a:lumMod val="65000"/>
                    <a:lumOff val="35000"/>
                  </a:schemeClr>
                </a:solidFill>
                <a:latin typeface="+mn-lt"/>
              </a:rPr>
              <a:t>Lack of proper training and understanding of the process  </a:t>
            </a:r>
          </a:p>
          <a:p>
            <a:pPr>
              <a:defRPr/>
            </a:pPr>
            <a:endParaRPr lang="en-US" altLang="en-US" sz="2400" dirty="0">
              <a:solidFill>
                <a:schemeClr val="tx1">
                  <a:lumMod val="65000"/>
                  <a:lumOff val="35000"/>
                </a:schemeClr>
              </a:solidFill>
              <a:latin typeface="+mn-lt"/>
            </a:endParaRPr>
          </a:p>
        </p:txBody>
      </p:sp>
      <p:pic>
        <p:nvPicPr>
          <p:cNvPr id="38917" name="Picture 3" descr="A picture containing text, sign, outdoor, street&#10;&#10;Description automatically generated">
            <a:extLst>
              <a:ext uri="{FF2B5EF4-FFF2-40B4-BE49-F238E27FC236}">
                <a16:creationId xmlns:a16="http://schemas.microsoft.com/office/drawing/2014/main" id="{00411F7A-79FD-60F1-E9C5-2671F03AD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434975"/>
            <a:ext cx="7594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E0928B32-7FAA-4F4F-8F50-E9F9EAC643B2}"/>
              </a:ext>
            </a:extLst>
          </p:cNvPr>
          <p:cNvSpPr txBox="1">
            <a:spLocks noChangeArrowheads="1"/>
          </p:cNvSpPr>
          <p:nvPr/>
        </p:nvSpPr>
        <p:spPr bwMode="auto">
          <a:xfrm>
            <a:off x="9744075" y="4754563"/>
            <a:ext cx="7943850" cy="3048000"/>
          </a:xfrm>
          <a:prstGeom prst="rect">
            <a:avLst/>
          </a:prstGeom>
          <a:noFill/>
          <a:ln>
            <a:noFill/>
          </a:ln>
        </p:spPr>
        <p:txBody>
          <a:bodyPr>
            <a:spAutoFit/>
          </a:bodyPr>
          <a:lstStyle>
            <a:lvl1pPr>
              <a:defRPr sz="2900">
                <a:solidFill>
                  <a:schemeClr val="tx1"/>
                </a:solidFill>
                <a:latin typeface="Arial" panose="020B0604020202020204" pitchFamily="34" charset="0"/>
                <a:ea typeface="ＭＳ Ｐゴシック" panose="020B0600070205080204" pitchFamily="34" charset="-128"/>
              </a:defRPr>
            </a:lvl1pPr>
            <a:lvl2pPr marL="1143000" indent="-457200">
              <a:defRPr sz="2900">
                <a:solidFill>
                  <a:schemeClr val="tx1"/>
                </a:solidFill>
                <a:latin typeface="Arial" panose="020B0604020202020204" pitchFamily="34" charset="0"/>
                <a:ea typeface="ＭＳ Ｐゴシック" panose="020B0600070205080204" pitchFamily="34" charset="-128"/>
              </a:defRPr>
            </a:lvl2pPr>
            <a:lvl3pPr>
              <a:defRPr sz="2900">
                <a:solidFill>
                  <a:schemeClr val="tx1"/>
                </a:solidFill>
                <a:latin typeface="Arial" panose="020B0604020202020204" pitchFamily="34" charset="0"/>
                <a:ea typeface="ＭＳ Ｐゴシック" panose="020B0600070205080204" pitchFamily="34" charset="-128"/>
              </a:defRPr>
            </a:lvl3pPr>
            <a:lvl4pPr>
              <a:defRPr sz="2900">
                <a:solidFill>
                  <a:schemeClr val="tx1"/>
                </a:solidFill>
                <a:latin typeface="Arial" panose="020B0604020202020204" pitchFamily="34" charset="0"/>
                <a:ea typeface="ＭＳ Ｐゴシック" panose="020B0600070205080204" pitchFamily="34" charset="-128"/>
              </a:defRPr>
            </a:lvl4pPr>
            <a:lvl5pPr>
              <a:defRPr sz="2900">
                <a:solidFill>
                  <a:schemeClr val="tx1"/>
                </a:solidFill>
                <a:latin typeface="Arial" panose="020B0604020202020204" pitchFamily="34" charset="0"/>
                <a:ea typeface="ＭＳ Ｐゴシック" panose="020B0600070205080204" pitchFamily="34" charset="-128"/>
              </a:defRPr>
            </a:lvl5pPr>
            <a:lvl6pPr marL="32035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6pPr>
            <a:lvl7pPr marL="36607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7pPr>
            <a:lvl8pPr marL="41179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8pPr>
            <a:lvl9pPr marL="45751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0" dirty="0">
              <a:solidFill>
                <a:schemeClr val="tx1">
                  <a:lumMod val="65000"/>
                  <a:lumOff val="35000"/>
                </a:schemeClr>
              </a:solidFill>
              <a:latin typeface="+mn-lt"/>
            </a:endParaRPr>
          </a:p>
          <a:p>
            <a:pPr>
              <a:buFont typeface="Arial" panose="020B0604020202020204" pitchFamily="34" charset="0"/>
              <a:buChar char="•"/>
              <a:defRPr/>
            </a:pPr>
            <a:r>
              <a:rPr lang="en-US" altLang="en-US" sz="2400" b="1" dirty="0">
                <a:solidFill>
                  <a:schemeClr val="tx1">
                    <a:lumMod val="65000"/>
                    <a:lumOff val="35000"/>
                  </a:schemeClr>
                </a:solidFill>
                <a:latin typeface="+mn-lt"/>
              </a:rPr>
              <a:t> Processors don’t want to disclose everything </a:t>
            </a:r>
          </a:p>
          <a:p>
            <a:pPr>
              <a:defRPr/>
            </a:pPr>
            <a:endParaRPr lang="en-US" altLang="en-US" sz="2400" dirty="0">
              <a:solidFill>
                <a:schemeClr val="tx1">
                  <a:lumMod val="65000"/>
                  <a:lumOff val="35000"/>
                </a:schemeClr>
              </a:solidFill>
              <a:latin typeface="+mn-lt"/>
            </a:endParaRPr>
          </a:p>
          <a:p>
            <a:pPr>
              <a:buFont typeface="Arial" panose="020B0604020202020204" pitchFamily="34" charset="0"/>
              <a:buChar char="•"/>
              <a:defRPr/>
            </a:pPr>
            <a:r>
              <a:rPr lang="en-US" altLang="en-US" sz="2400" b="1" dirty="0">
                <a:solidFill>
                  <a:schemeClr val="tx1">
                    <a:lumMod val="65000"/>
                    <a:lumOff val="35000"/>
                  </a:schemeClr>
                </a:solidFill>
                <a:latin typeface="+mn-lt"/>
              </a:rPr>
              <a:t> Changing Processors</a:t>
            </a:r>
          </a:p>
          <a:p>
            <a:pPr lvl="1">
              <a:buFont typeface="Arial" panose="020B0604020202020204" pitchFamily="34" charset="0"/>
              <a:buChar char="•"/>
              <a:defRPr/>
            </a:pPr>
            <a:r>
              <a:rPr lang="en-US" altLang="en-US" sz="2400" dirty="0">
                <a:solidFill>
                  <a:schemeClr val="tx1">
                    <a:lumMod val="65000"/>
                    <a:lumOff val="35000"/>
                  </a:schemeClr>
                </a:solidFill>
                <a:latin typeface="+mn-lt"/>
              </a:rPr>
              <a:t>If you have ever changed processors, do you know if you ever saved money?  </a:t>
            </a:r>
          </a:p>
          <a:p>
            <a:pPr lvl="1">
              <a:buFont typeface="Arial" panose="020B0604020202020204" pitchFamily="34" charset="0"/>
              <a:buChar char="•"/>
              <a:defRPr/>
            </a:pPr>
            <a:r>
              <a:rPr lang="en-US" altLang="en-US" sz="2400" dirty="0">
                <a:solidFill>
                  <a:schemeClr val="tx1">
                    <a:lumMod val="65000"/>
                    <a:lumOff val="35000"/>
                  </a:schemeClr>
                </a:solidFill>
                <a:latin typeface="+mn-lt"/>
              </a:rPr>
              <a:t>Most processors will not report the savings they achieved for you</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40CBFDB-2CB7-25C1-1D94-74116AA9FEC9}"/>
              </a:ext>
            </a:extLst>
          </p:cNvPr>
          <p:cNvSpPr txBox="1"/>
          <p:nvPr/>
        </p:nvSpPr>
        <p:spPr>
          <a:xfrm>
            <a:off x="2319338" y="2646363"/>
            <a:ext cx="14295437" cy="985837"/>
          </a:xfrm>
          <a:prstGeom prst="rect">
            <a:avLst/>
          </a:prstGeom>
        </p:spPr>
        <p:txBody>
          <a:bodyPr lIns="0" tIns="0" rIns="0" bIns="0">
            <a:spAutoFit/>
          </a:bodyPr>
          <a:lstStyle/>
          <a:p>
            <a:pPr marL="469994" lvl="1">
              <a:tabLst>
                <a:tab pos="469994" algn="l"/>
              </a:tabLst>
              <a:defRPr/>
            </a:pPr>
            <a:endParaRPr lang="en-US" sz="3201" spc="-20" dirty="0">
              <a:solidFill>
                <a:srgbClr val="7F7F7F"/>
              </a:solidFill>
              <a:latin typeface="Calibri"/>
              <a:cs typeface="Calibri"/>
            </a:endParaRPr>
          </a:p>
          <a:p>
            <a:pPr marL="469994" lvl="1">
              <a:tabLst>
                <a:tab pos="469994" algn="l"/>
              </a:tabLst>
              <a:defRPr/>
            </a:pPr>
            <a:endParaRPr lang="en-US" sz="3201" spc="-20" dirty="0">
              <a:solidFill>
                <a:srgbClr val="7F7F7F"/>
              </a:solidFill>
              <a:latin typeface="Calibri"/>
              <a:cs typeface="Calibri"/>
            </a:endParaRPr>
          </a:p>
        </p:txBody>
      </p:sp>
      <p:sp>
        <p:nvSpPr>
          <p:cNvPr id="4" name="object 4">
            <a:extLst>
              <a:ext uri="{FF2B5EF4-FFF2-40B4-BE49-F238E27FC236}">
                <a16:creationId xmlns:a16="http://schemas.microsoft.com/office/drawing/2014/main" id="{76C2A451-28B0-0B7F-604C-7A8414A70CB5}"/>
              </a:ext>
            </a:extLst>
          </p:cNvPr>
          <p:cNvSpPr txBox="1">
            <a:spLocks noGrp="1"/>
          </p:cNvSpPr>
          <p:nvPr>
            <p:ph type="title"/>
          </p:nvPr>
        </p:nvSpPr>
        <p:spPr>
          <a:xfrm>
            <a:off x="715963" y="587375"/>
            <a:ext cx="15636875" cy="1136650"/>
          </a:xfrm>
        </p:spPr>
        <p:txBody>
          <a:bodyPr lIns="0" tIns="0" rIns="0" bIns="0" rtlCol="0">
            <a:spAutoFit/>
          </a:bodyPr>
          <a:lstStyle/>
          <a:p>
            <a:pPr marL="12703">
              <a:lnSpc>
                <a:spcPts val="9482"/>
              </a:lnSpc>
              <a:defRPr/>
            </a:pPr>
            <a:r>
              <a:rPr lang="en-US" sz="6601" dirty="0">
                <a:solidFill>
                  <a:schemeClr val="tx1">
                    <a:lumMod val="65000"/>
                    <a:lumOff val="35000"/>
                  </a:schemeClr>
                </a:solidFill>
                <a:ea typeface="Verdana" panose="020B0604030504040204" pitchFamily="34" charset="0"/>
              </a:rPr>
              <a:t>All Merchant Accounts Are Not Created Equal </a:t>
            </a:r>
            <a:endParaRPr sz="5401" dirty="0">
              <a:solidFill>
                <a:schemeClr val="tx1">
                  <a:lumMod val="65000"/>
                  <a:lumOff val="35000"/>
                </a:schemeClr>
              </a:solidFill>
              <a:ea typeface="Verdana" panose="020B0604030504040204" pitchFamily="34" charset="0"/>
            </a:endParaRPr>
          </a:p>
        </p:txBody>
      </p:sp>
      <p:sp>
        <p:nvSpPr>
          <p:cNvPr id="46086" name="TextBox 4">
            <a:extLst>
              <a:ext uri="{FF2B5EF4-FFF2-40B4-BE49-F238E27FC236}">
                <a16:creationId xmlns:a16="http://schemas.microsoft.com/office/drawing/2014/main" id="{5DF1F3A1-7012-0DCB-E0B7-601BB3B9D817}"/>
              </a:ext>
            </a:extLst>
          </p:cNvPr>
          <p:cNvSpPr txBox="1">
            <a:spLocks noChangeArrowheads="1"/>
          </p:cNvSpPr>
          <p:nvPr/>
        </p:nvSpPr>
        <p:spPr bwMode="auto">
          <a:xfrm>
            <a:off x="0" y="2724150"/>
            <a:ext cx="9634538" cy="4770438"/>
          </a:xfrm>
          <a:prstGeom prst="rect">
            <a:avLst/>
          </a:prstGeom>
          <a:noFill/>
          <a:ln>
            <a:noFill/>
          </a:ln>
        </p:spPr>
        <p:txBody>
          <a:bodyPr>
            <a:spAutoFit/>
          </a:bodyPr>
          <a:lstStyle/>
          <a:p>
            <a:pPr>
              <a:defRPr/>
            </a:pPr>
            <a:r>
              <a:rPr lang="en-US" altLang="en-US" sz="4000" b="1" dirty="0">
                <a:solidFill>
                  <a:schemeClr val="tx1">
                    <a:lumMod val="65000"/>
                    <a:lumOff val="35000"/>
                  </a:schemeClr>
                </a:solidFill>
                <a:latin typeface="+mn-lt"/>
              </a:rPr>
              <a:t>		Coding &amp; Optimization</a:t>
            </a:r>
          </a:p>
          <a:p>
            <a:pPr>
              <a:defRPr/>
            </a:pPr>
            <a:endParaRPr lang="en-US" altLang="en-US" sz="4000" b="1" dirty="0">
              <a:solidFill>
                <a:schemeClr val="tx1">
                  <a:lumMod val="65000"/>
                  <a:lumOff val="35000"/>
                </a:schemeClr>
              </a:solidFill>
              <a:latin typeface="+mn-lt"/>
            </a:endParaRPr>
          </a:p>
          <a:p>
            <a:pPr marL="1944688" lvl="2" indent="-571500">
              <a:buFont typeface="Arial" panose="020B0604020202020204" pitchFamily="34" charset="0"/>
              <a:buChar char="•"/>
              <a:defRPr/>
            </a:pPr>
            <a:r>
              <a:rPr lang="en-US" altLang="en-US" sz="2800" dirty="0">
                <a:solidFill>
                  <a:schemeClr val="tx1">
                    <a:lumMod val="65000"/>
                    <a:lumOff val="35000"/>
                  </a:schemeClr>
                </a:solidFill>
                <a:latin typeface="+mn-lt"/>
              </a:rPr>
              <a:t>Visa/MasterCard/American Express coding is related to the SIC codes you are programmed with by the processor</a:t>
            </a:r>
          </a:p>
          <a:p>
            <a:pPr marL="1257300" lvl="1" indent="-571500">
              <a:buFont typeface="Arial" panose="020B0604020202020204" pitchFamily="34" charset="0"/>
              <a:buChar char="•"/>
              <a:defRPr/>
            </a:pPr>
            <a:endParaRPr lang="en-US" altLang="en-US" sz="2800" dirty="0">
              <a:solidFill>
                <a:schemeClr val="tx1">
                  <a:lumMod val="65000"/>
                  <a:lumOff val="35000"/>
                </a:schemeClr>
              </a:solidFill>
              <a:latin typeface="+mn-lt"/>
            </a:endParaRPr>
          </a:p>
          <a:p>
            <a:pPr marL="1944688" lvl="2" indent="-571500">
              <a:buFont typeface="Arial" panose="020B0604020202020204" pitchFamily="34" charset="0"/>
              <a:buChar char="•"/>
              <a:defRPr/>
            </a:pPr>
            <a:r>
              <a:rPr lang="en-US" altLang="en-US" sz="2800" dirty="0">
                <a:solidFill>
                  <a:schemeClr val="tx1">
                    <a:lumMod val="65000"/>
                    <a:lumOff val="35000"/>
                  </a:schemeClr>
                </a:solidFill>
                <a:latin typeface="+mn-lt"/>
              </a:rPr>
              <a:t>Usually determined by sales agents and data entry personnel </a:t>
            </a:r>
          </a:p>
          <a:p>
            <a:pPr marL="1944688" lvl="2" indent="-571500">
              <a:buFont typeface="Arial" panose="020B0604020202020204" pitchFamily="34" charset="0"/>
              <a:buChar char="•"/>
              <a:defRPr/>
            </a:pPr>
            <a:endParaRPr lang="en-US" altLang="en-US" sz="2800" dirty="0">
              <a:solidFill>
                <a:schemeClr val="tx1">
                  <a:lumMod val="65000"/>
                  <a:lumOff val="35000"/>
                </a:schemeClr>
              </a:solidFill>
              <a:latin typeface="+mn-lt"/>
            </a:endParaRPr>
          </a:p>
          <a:p>
            <a:pPr marL="1944688" lvl="2" indent="-571500">
              <a:buFont typeface="Arial" panose="020B0604020202020204" pitchFamily="34" charset="0"/>
              <a:buChar char="•"/>
              <a:defRPr/>
            </a:pPr>
            <a:r>
              <a:rPr lang="en-US" altLang="en-US" sz="2800" dirty="0">
                <a:solidFill>
                  <a:schemeClr val="tx1">
                    <a:lumMod val="65000"/>
                    <a:lumOff val="35000"/>
                  </a:schemeClr>
                </a:solidFill>
                <a:latin typeface="+mn-lt"/>
              </a:rPr>
              <a:t>Not for Profit, Hand-Keyed, Swiped, Insurance </a:t>
            </a:r>
          </a:p>
        </p:txBody>
      </p:sp>
      <p:sp>
        <p:nvSpPr>
          <p:cNvPr id="53252" name="TextBox 4">
            <a:extLst>
              <a:ext uri="{FF2B5EF4-FFF2-40B4-BE49-F238E27FC236}">
                <a16:creationId xmlns:a16="http://schemas.microsoft.com/office/drawing/2014/main" id="{713C7822-A70C-8CFF-8CEE-6FCB4BCFEDE5}"/>
              </a:ext>
            </a:extLst>
          </p:cNvPr>
          <p:cNvSpPr txBox="1">
            <a:spLocks noChangeArrowheads="1"/>
          </p:cNvSpPr>
          <p:nvPr/>
        </p:nvSpPr>
        <p:spPr bwMode="auto">
          <a:xfrm>
            <a:off x="11068050" y="2724150"/>
            <a:ext cx="6210300" cy="4386263"/>
          </a:xfrm>
          <a:prstGeom prst="rect">
            <a:avLst/>
          </a:prstGeom>
          <a:noFill/>
          <a:ln>
            <a:noFill/>
          </a:ln>
        </p:spPr>
        <p:txBody>
          <a:bodyPr>
            <a:spAutoFit/>
          </a:bodyPr>
          <a:lstStyle/>
          <a:p>
            <a:pPr algn="ctr">
              <a:defRPr/>
            </a:pPr>
            <a:endParaRPr lang="en-US" altLang="en-US" sz="2400" b="1" dirty="0">
              <a:solidFill>
                <a:srgbClr val="7F7F7F"/>
              </a:solidFill>
              <a:latin typeface="Verdana" panose="020B0604030504040204" pitchFamily="34" charset="0"/>
            </a:endParaRPr>
          </a:p>
          <a:p>
            <a:pPr algn="ctr">
              <a:defRPr/>
            </a:pPr>
            <a:endParaRPr lang="en-US" altLang="en-US" sz="2400" b="1" dirty="0">
              <a:solidFill>
                <a:srgbClr val="7F7F7F"/>
              </a:solidFill>
              <a:latin typeface="Verdana" panose="020B0604030504040204" pitchFamily="34" charset="0"/>
            </a:endParaRPr>
          </a:p>
          <a:p>
            <a:pPr algn="ctr">
              <a:defRPr/>
            </a:pPr>
            <a:r>
              <a:rPr lang="en-US" altLang="en-US" sz="4800" b="1" dirty="0">
                <a:solidFill>
                  <a:srgbClr val="FF0000"/>
                </a:solidFill>
                <a:latin typeface="+mj-lt"/>
              </a:rPr>
              <a:t>INTERCHANGE</a:t>
            </a:r>
            <a:r>
              <a:rPr lang="en-US" altLang="en-US" sz="3600" b="1" dirty="0">
                <a:solidFill>
                  <a:srgbClr val="7F7F7F"/>
                </a:solidFill>
                <a:latin typeface="+mj-lt"/>
              </a:rPr>
              <a:t> IS FIXED.</a:t>
            </a:r>
          </a:p>
          <a:p>
            <a:pPr algn="ctr">
              <a:defRPr/>
            </a:pPr>
            <a:r>
              <a:rPr lang="en-US" altLang="en-US" sz="3200" b="1" dirty="0">
                <a:solidFill>
                  <a:srgbClr val="7F7F7F"/>
                </a:solidFill>
                <a:latin typeface="+mj-lt"/>
              </a:rPr>
              <a:t>HOWEVER, </a:t>
            </a:r>
          </a:p>
          <a:p>
            <a:pPr algn="ctr">
              <a:defRPr/>
            </a:pPr>
            <a:r>
              <a:rPr lang="en-US" altLang="en-US" sz="3200" b="1" dirty="0">
                <a:solidFill>
                  <a:srgbClr val="7F7F7F"/>
                </a:solidFill>
                <a:latin typeface="+mj-lt"/>
              </a:rPr>
              <a:t>THERE ARE WAYS TO </a:t>
            </a:r>
          </a:p>
          <a:p>
            <a:pPr algn="ctr">
              <a:defRPr/>
            </a:pPr>
            <a:r>
              <a:rPr lang="en-US" altLang="en-US" sz="5400" b="1" dirty="0">
                <a:solidFill>
                  <a:srgbClr val="00B050"/>
                </a:solidFill>
                <a:latin typeface="+mj-lt"/>
              </a:rPr>
              <a:t>OPTIMIZE</a:t>
            </a:r>
            <a:r>
              <a:rPr lang="en-US" altLang="en-US" sz="4800" b="1" dirty="0">
                <a:solidFill>
                  <a:srgbClr val="7F7F7F"/>
                </a:solidFill>
                <a:latin typeface="+mj-lt"/>
              </a:rPr>
              <a:t> </a:t>
            </a:r>
          </a:p>
          <a:p>
            <a:pPr algn="ctr">
              <a:defRPr/>
            </a:pPr>
            <a:r>
              <a:rPr lang="en-US" altLang="en-US" sz="3600" b="1" dirty="0">
                <a:solidFill>
                  <a:srgbClr val="7F7F7F"/>
                </a:solidFill>
                <a:latin typeface="+mj-lt"/>
              </a:rPr>
              <a:t>YOUR TRANSACTIONS</a:t>
            </a:r>
          </a:p>
          <a:p>
            <a:pPr algn="ctr">
              <a:defRPr/>
            </a:pPr>
            <a:endParaRPr lang="en-US" altLang="en-US" dirty="0"/>
          </a:p>
        </p:txBody>
      </p:sp>
      <p:sp>
        <p:nvSpPr>
          <p:cNvPr id="5" name="Rectangle 4">
            <a:extLst>
              <a:ext uri="{FF2B5EF4-FFF2-40B4-BE49-F238E27FC236}">
                <a16:creationId xmlns:a16="http://schemas.microsoft.com/office/drawing/2014/main" id="{045A5B06-75D3-8536-6CAC-6628E0E4281F}"/>
              </a:ext>
            </a:extLst>
          </p:cNvPr>
          <p:cNvSpPr/>
          <p:nvPr/>
        </p:nvSpPr>
        <p:spPr>
          <a:xfrm>
            <a:off x="10515600" y="2814638"/>
            <a:ext cx="7315200" cy="521811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n>
                <a:solidFill>
                  <a:schemeClr val="tx1"/>
                </a:solidFill>
              </a:ln>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110A9E8-15EB-0C75-FC63-FF78A2B26C46}"/>
              </a:ext>
            </a:extLst>
          </p:cNvPr>
          <p:cNvSpPr txBox="1"/>
          <p:nvPr/>
        </p:nvSpPr>
        <p:spPr>
          <a:xfrm>
            <a:off x="2319338" y="2646363"/>
            <a:ext cx="14295437" cy="985837"/>
          </a:xfrm>
          <a:prstGeom prst="rect">
            <a:avLst/>
          </a:prstGeom>
        </p:spPr>
        <p:txBody>
          <a:bodyPr lIns="0" tIns="0" rIns="0" bIns="0">
            <a:spAutoFit/>
          </a:bodyPr>
          <a:lstStyle/>
          <a:p>
            <a:pPr marL="469994" lvl="1">
              <a:tabLst>
                <a:tab pos="469994" algn="l"/>
              </a:tabLst>
              <a:defRPr/>
            </a:pPr>
            <a:endParaRPr lang="en-US" sz="3201" spc="-20" dirty="0">
              <a:solidFill>
                <a:srgbClr val="7F7F7F"/>
              </a:solidFill>
              <a:latin typeface="Calibri"/>
              <a:cs typeface="Calibri"/>
            </a:endParaRPr>
          </a:p>
          <a:p>
            <a:pPr marL="469994" lvl="1">
              <a:tabLst>
                <a:tab pos="469994" algn="l"/>
              </a:tabLst>
              <a:defRPr/>
            </a:pPr>
            <a:endParaRPr lang="en-US" sz="3201" spc="-20" dirty="0">
              <a:solidFill>
                <a:srgbClr val="7F7F7F"/>
              </a:solidFill>
              <a:latin typeface="Calibri"/>
              <a:cs typeface="Calibri"/>
            </a:endParaRPr>
          </a:p>
        </p:txBody>
      </p:sp>
      <p:sp>
        <p:nvSpPr>
          <p:cNvPr id="4" name="object 4">
            <a:extLst>
              <a:ext uri="{FF2B5EF4-FFF2-40B4-BE49-F238E27FC236}">
                <a16:creationId xmlns:a16="http://schemas.microsoft.com/office/drawing/2014/main" id="{2CE892D5-6980-50C6-D985-6C77A108B95E}"/>
              </a:ext>
            </a:extLst>
          </p:cNvPr>
          <p:cNvSpPr txBox="1">
            <a:spLocks noGrp="1"/>
          </p:cNvSpPr>
          <p:nvPr>
            <p:ph type="title"/>
          </p:nvPr>
        </p:nvSpPr>
        <p:spPr>
          <a:xfrm>
            <a:off x="569913" y="490538"/>
            <a:ext cx="9859962" cy="1138237"/>
          </a:xfrm>
        </p:spPr>
        <p:txBody>
          <a:bodyPr lIns="0" tIns="0" rIns="0" bIns="0" rtlCol="0">
            <a:spAutoFit/>
          </a:bodyPr>
          <a:lstStyle/>
          <a:p>
            <a:pPr marL="12703" algn="l">
              <a:lnSpc>
                <a:spcPts val="9482"/>
              </a:lnSpc>
              <a:defRPr/>
            </a:pPr>
            <a:r>
              <a:rPr lang="en-US" sz="6601" dirty="0">
                <a:solidFill>
                  <a:schemeClr val="tx1">
                    <a:lumMod val="65000"/>
                    <a:lumOff val="35000"/>
                  </a:schemeClr>
                </a:solidFill>
                <a:ea typeface="Verdana" panose="020B0604030504040204" pitchFamily="34" charset="0"/>
              </a:rPr>
              <a:t>Processing Methods</a:t>
            </a:r>
            <a:endParaRPr sz="5401" dirty="0">
              <a:solidFill>
                <a:schemeClr val="tx1">
                  <a:lumMod val="65000"/>
                  <a:lumOff val="35000"/>
                </a:schemeClr>
              </a:solidFill>
              <a:ea typeface="Verdana" panose="020B0604030504040204" pitchFamily="34" charset="0"/>
            </a:endParaRPr>
          </a:p>
        </p:txBody>
      </p:sp>
      <p:sp>
        <p:nvSpPr>
          <p:cNvPr id="41988" name="TextBox 11">
            <a:extLst>
              <a:ext uri="{FF2B5EF4-FFF2-40B4-BE49-F238E27FC236}">
                <a16:creationId xmlns:a16="http://schemas.microsoft.com/office/drawing/2014/main" id="{8FB4E56E-54EC-D37E-B061-2B8B01A26BFF}"/>
              </a:ext>
            </a:extLst>
          </p:cNvPr>
          <p:cNvSpPr txBox="1">
            <a:spLocks noChangeArrowheads="1"/>
          </p:cNvSpPr>
          <p:nvPr/>
        </p:nvSpPr>
        <p:spPr bwMode="auto">
          <a:xfrm>
            <a:off x="2319338" y="7202488"/>
            <a:ext cx="12847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400" b="1"/>
          </a:p>
        </p:txBody>
      </p:sp>
      <p:sp>
        <p:nvSpPr>
          <p:cNvPr id="43014" name="TextBox 4">
            <a:extLst>
              <a:ext uri="{FF2B5EF4-FFF2-40B4-BE49-F238E27FC236}">
                <a16:creationId xmlns:a16="http://schemas.microsoft.com/office/drawing/2014/main" id="{1FD7A5B8-72C7-6EEC-4680-923043FDB71C}"/>
              </a:ext>
            </a:extLst>
          </p:cNvPr>
          <p:cNvSpPr txBox="1">
            <a:spLocks noChangeArrowheads="1"/>
          </p:cNvSpPr>
          <p:nvPr/>
        </p:nvSpPr>
        <p:spPr bwMode="auto">
          <a:xfrm>
            <a:off x="468313" y="2374900"/>
            <a:ext cx="11141075" cy="6016625"/>
          </a:xfrm>
          <a:prstGeom prst="rect">
            <a:avLst/>
          </a:prstGeom>
          <a:noFill/>
          <a:ln>
            <a:noFill/>
          </a:ln>
        </p:spPr>
        <p:txBody>
          <a:bodyPr>
            <a:spAutoFit/>
          </a:bodyPr>
          <a:lstStyle>
            <a:lvl1pPr>
              <a:defRPr sz="2900">
                <a:solidFill>
                  <a:schemeClr val="tx1"/>
                </a:solidFill>
                <a:latin typeface="Arial" panose="020B0604020202020204" pitchFamily="34" charset="0"/>
                <a:ea typeface="ＭＳ Ｐゴシック" panose="020B0600070205080204" pitchFamily="34" charset="-128"/>
              </a:defRPr>
            </a:lvl1pPr>
            <a:lvl2pPr marL="1028700" indent="-342900">
              <a:defRPr sz="2900">
                <a:solidFill>
                  <a:schemeClr val="tx1"/>
                </a:solidFill>
                <a:latin typeface="Arial" panose="020B0604020202020204" pitchFamily="34" charset="0"/>
                <a:ea typeface="ＭＳ Ｐゴシック" panose="020B0600070205080204" pitchFamily="34" charset="-128"/>
              </a:defRPr>
            </a:lvl2pPr>
            <a:lvl3pPr>
              <a:defRPr sz="2900">
                <a:solidFill>
                  <a:schemeClr val="tx1"/>
                </a:solidFill>
                <a:latin typeface="Arial" panose="020B0604020202020204" pitchFamily="34" charset="0"/>
                <a:ea typeface="ＭＳ Ｐゴシック" panose="020B0600070205080204" pitchFamily="34" charset="-128"/>
              </a:defRPr>
            </a:lvl3pPr>
            <a:lvl4pPr>
              <a:defRPr sz="2900">
                <a:solidFill>
                  <a:schemeClr val="tx1"/>
                </a:solidFill>
                <a:latin typeface="Arial" panose="020B0604020202020204" pitchFamily="34" charset="0"/>
                <a:ea typeface="ＭＳ Ｐゴシック" panose="020B0600070205080204" pitchFamily="34" charset="-128"/>
              </a:defRPr>
            </a:lvl4pPr>
            <a:lvl5pPr>
              <a:defRPr sz="2900">
                <a:solidFill>
                  <a:schemeClr val="tx1"/>
                </a:solidFill>
                <a:latin typeface="Arial" panose="020B0604020202020204" pitchFamily="34" charset="0"/>
                <a:ea typeface="ＭＳ Ｐゴシック" panose="020B0600070205080204" pitchFamily="34" charset="-128"/>
              </a:defRPr>
            </a:lvl5pPr>
            <a:lvl6pPr marL="32035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6pPr>
            <a:lvl7pPr marL="36607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7pPr>
            <a:lvl8pPr marL="41179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8pPr>
            <a:lvl9pPr marL="4575175" indent="-917575" defTabSz="1373188" eaLnBrk="0" fontAlgn="base" hangingPunct="0">
              <a:spcBef>
                <a:spcPct val="0"/>
              </a:spcBef>
              <a:spcAft>
                <a:spcPct val="0"/>
              </a:spcAft>
              <a:defRPr sz="29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endParaRPr lang="en-US" altLang="en-US" sz="2400" b="1" dirty="0">
              <a:solidFill>
                <a:schemeClr val="tx1">
                  <a:lumMod val="65000"/>
                  <a:lumOff val="35000"/>
                </a:schemeClr>
              </a:solidFill>
              <a:latin typeface="+mn-lt"/>
            </a:endParaRPr>
          </a:p>
          <a:p>
            <a:pPr>
              <a:defRPr/>
            </a:pPr>
            <a:r>
              <a:rPr lang="en-US" altLang="en-US" sz="3200" b="1" dirty="0">
                <a:solidFill>
                  <a:schemeClr val="tx1">
                    <a:lumMod val="65000"/>
                    <a:lumOff val="35000"/>
                  </a:schemeClr>
                </a:solidFill>
                <a:latin typeface="+mn-lt"/>
              </a:rPr>
              <a:t>Standalone terminals</a:t>
            </a:r>
          </a:p>
          <a:p>
            <a:pPr lvl="1">
              <a:buFont typeface="Arial" panose="020B0604020202020204" pitchFamily="34" charset="0"/>
              <a:buChar char="•"/>
              <a:defRPr/>
            </a:pPr>
            <a:r>
              <a:rPr lang="en-US" altLang="en-US" sz="2800" dirty="0">
                <a:solidFill>
                  <a:schemeClr val="tx1">
                    <a:lumMod val="65000"/>
                    <a:lumOff val="35000"/>
                  </a:schemeClr>
                </a:solidFill>
                <a:latin typeface="+mn-lt"/>
              </a:rPr>
              <a:t>What terminal do you have?</a:t>
            </a:r>
          </a:p>
          <a:p>
            <a:pPr lvl="1">
              <a:buFont typeface="Arial" panose="020B0604020202020204" pitchFamily="34" charset="0"/>
              <a:buChar char="•"/>
              <a:defRPr/>
            </a:pPr>
            <a:r>
              <a:rPr lang="en-US" altLang="en-US" sz="2800" dirty="0">
                <a:solidFill>
                  <a:schemeClr val="tx1">
                    <a:lumMod val="65000"/>
                    <a:lumOff val="35000"/>
                  </a:schemeClr>
                </a:solidFill>
                <a:latin typeface="+mn-lt"/>
              </a:rPr>
              <a:t>Is it EMV compliant?</a:t>
            </a:r>
          </a:p>
          <a:p>
            <a:pPr lvl="1">
              <a:buFont typeface="Arial" panose="020B0604020202020204" pitchFamily="34" charset="0"/>
              <a:buChar char="•"/>
              <a:defRPr/>
            </a:pPr>
            <a:r>
              <a:rPr lang="en-US" altLang="en-US" sz="2800" dirty="0">
                <a:solidFill>
                  <a:schemeClr val="tx1">
                    <a:lumMod val="65000"/>
                    <a:lumOff val="35000"/>
                  </a:schemeClr>
                </a:solidFill>
                <a:latin typeface="+mn-lt"/>
              </a:rPr>
              <a:t>Lease vs. purchase and costs</a:t>
            </a:r>
          </a:p>
          <a:p>
            <a:pPr marL="685800" lvl="1" indent="0">
              <a:defRPr/>
            </a:pPr>
            <a:endParaRPr lang="en-US" altLang="en-US" sz="2400" b="1" dirty="0">
              <a:solidFill>
                <a:schemeClr val="tx1">
                  <a:lumMod val="65000"/>
                  <a:lumOff val="35000"/>
                </a:schemeClr>
              </a:solidFill>
              <a:latin typeface="+mn-lt"/>
            </a:endParaRPr>
          </a:p>
          <a:p>
            <a:pPr lvl="1">
              <a:buFont typeface="Arial" panose="020B0604020202020204" pitchFamily="34" charset="0"/>
              <a:buChar char="•"/>
              <a:defRPr/>
            </a:pPr>
            <a:endParaRPr lang="en-US" altLang="en-US" sz="2400" b="1" dirty="0">
              <a:solidFill>
                <a:schemeClr val="tx1">
                  <a:lumMod val="65000"/>
                  <a:lumOff val="35000"/>
                </a:schemeClr>
              </a:solidFill>
              <a:latin typeface="+mn-lt"/>
            </a:endParaRPr>
          </a:p>
          <a:p>
            <a:pPr>
              <a:defRPr/>
            </a:pPr>
            <a:r>
              <a:rPr lang="en-US" altLang="en-US" sz="3200" b="1" dirty="0">
                <a:solidFill>
                  <a:schemeClr val="tx1">
                    <a:lumMod val="65000"/>
                    <a:lumOff val="35000"/>
                  </a:schemeClr>
                </a:solidFill>
                <a:latin typeface="+mn-lt"/>
              </a:rPr>
              <a:t>Integrated terminals with Gateway / EMR Integration</a:t>
            </a:r>
          </a:p>
          <a:p>
            <a:pPr lvl="1">
              <a:buFont typeface="Arial" panose="020B0604020202020204" pitchFamily="34" charset="0"/>
              <a:buChar char="•"/>
              <a:defRPr/>
            </a:pPr>
            <a:r>
              <a:rPr lang="en-US" altLang="en-US" sz="2800" dirty="0">
                <a:solidFill>
                  <a:schemeClr val="tx1">
                    <a:lumMod val="65000"/>
                    <a:lumOff val="35000"/>
                  </a:schemeClr>
                </a:solidFill>
                <a:latin typeface="+mn-lt"/>
              </a:rPr>
              <a:t>Terminal cost </a:t>
            </a:r>
          </a:p>
          <a:p>
            <a:pPr lvl="1">
              <a:buFont typeface="Arial" panose="020B0604020202020204" pitchFamily="34" charset="0"/>
              <a:buChar char="•"/>
              <a:defRPr/>
            </a:pPr>
            <a:r>
              <a:rPr lang="en-US" altLang="en-US" sz="2800" dirty="0">
                <a:solidFill>
                  <a:schemeClr val="tx1">
                    <a:lumMod val="65000"/>
                    <a:lumOff val="35000"/>
                  </a:schemeClr>
                </a:solidFill>
                <a:latin typeface="+mn-lt"/>
              </a:rPr>
              <a:t>Gateway integrations - Which can you use?</a:t>
            </a:r>
          </a:p>
          <a:p>
            <a:pPr lvl="1">
              <a:buFont typeface="Arial" panose="020B0604020202020204" pitchFamily="34" charset="0"/>
              <a:buChar char="•"/>
              <a:defRPr/>
            </a:pPr>
            <a:r>
              <a:rPr lang="en-US" altLang="en-US" sz="2800" dirty="0">
                <a:solidFill>
                  <a:schemeClr val="tx1">
                    <a:lumMod val="65000"/>
                    <a:lumOff val="35000"/>
                  </a:schemeClr>
                </a:solidFill>
                <a:latin typeface="+mn-lt"/>
              </a:rPr>
              <a:t>Gateway transaction fees and monthly charges</a:t>
            </a:r>
          </a:p>
          <a:p>
            <a:pPr lvl="1">
              <a:buFont typeface="Arial" panose="020B0604020202020204" pitchFamily="34" charset="0"/>
              <a:buChar char="•"/>
              <a:defRPr/>
            </a:pPr>
            <a:r>
              <a:rPr lang="en-US" altLang="en-US" sz="2800" dirty="0">
                <a:solidFill>
                  <a:schemeClr val="tx1">
                    <a:lumMod val="65000"/>
                    <a:lumOff val="35000"/>
                  </a:schemeClr>
                </a:solidFill>
                <a:latin typeface="+mn-lt"/>
              </a:rPr>
              <a:t>Can the gateway optimize each transaction?</a:t>
            </a:r>
          </a:p>
          <a:p>
            <a:pPr>
              <a:defRPr/>
            </a:pPr>
            <a:endParaRPr lang="en-US" altLang="en-US" sz="2400" b="1" dirty="0">
              <a:solidFill>
                <a:schemeClr val="tx1">
                  <a:lumMod val="65000"/>
                  <a:lumOff val="35000"/>
                </a:schemeClr>
              </a:solidFill>
              <a:latin typeface="+mn-lt"/>
            </a:endParaRPr>
          </a:p>
          <a:p>
            <a:pPr algn="ctr">
              <a:defRPr/>
            </a:pPr>
            <a:endParaRPr lang="en-US" altLang="en-US" dirty="0">
              <a:solidFill>
                <a:schemeClr val="tx1">
                  <a:lumMod val="65000"/>
                  <a:lumOff val="35000"/>
                </a:schemeClr>
              </a:solidFill>
              <a:latin typeface="+mn-lt"/>
            </a:endParaRPr>
          </a:p>
        </p:txBody>
      </p:sp>
      <p:pic>
        <p:nvPicPr>
          <p:cNvPr id="53253" name="Picture 12" descr="Pediatric Therapy Billing Software">
            <a:extLst>
              <a:ext uri="{FF2B5EF4-FFF2-40B4-BE49-F238E27FC236}">
                <a16:creationId xmlns:a16="http://schemas.microsoft.com/office/drawing/2014/main" id="{301E94A9-CF2B-B288-6CE2-0602D6F972A6}"/>
              </a:ext>
            </a:extLst>
          </p:cNvPr>
          <p:cNvPicPr>
            <a:picLocks noChangeAspect="1" noChangeArrowheads="1"/>
          </p:cNvPicPr>
          <p:nvPr/>
        </p:nvPicPr>
        <p:blipFill>
          <a:blip r:embed="rId3"/>
          <a:srcRect l="13223" t="22620" r="12952" b="9933"/>
          <a:stretch>
            <a:fillRect/>
          </a:stretch>
        </p:blipFill>
        <p:spPr bwMode="auto">
          <a:xfrm>
            <a:off x="11668125" y="5710238"/>
            <a:ext cx="5849938" cy="3908425"/>
          </a:xfrm>
          <a:prstGeom prst="rect">
            <a:avLst/>
          </a:prstGeom>
          <a:noFill/>
          <a:ln>
            <a:noFill/>
          </a:ln>
          <a:effectLst>
            <a:outerShdw blurRad="190500" algn="tl" rotWithShape="0">
              <a:srgbClr val="000000">
                <a:alpha val="70000"/>
              </a:srgbClr>
            </a:outerShdw>
          </a:effectLst>
        </p:spPr>
      </p:pic>
      <p:sp>
        <p:nvSpPr>
          <p:cNvPr id="54279" name="TextBox 4">
            <a:extLst>
              <a:ext uri="{FF2B5EF4-FFF2-40B4-BE49-F238E27FC236}">
                <a16:creationId xmlns:a16="http://schemas.microsoft.com/office/drawing/2014/main" id="{69EB897D-9445-AA8A-3729-083712DEA33E}"/>
              </a:ext>
            </a:extLst>
          </p:cNvPr>
          <p:cNvSpPr txBox="1">
            <a:spLocks noChangeArrowheads="1"/>
          </p:cNvSpPr>
          <p:nvPr/>
        </p:nvSpPr>
        <p:spPr bwMode="auto">
          <a:xfrm>
            <a:off x="12368213" y="1238250"/>
            <a:ext cx="4378325" cy="538163"/>
          </a:xfrm>
          <a:prstGeom prst="rect">
            <a:avLst/>
          </a:prstGeom>
          <a:noFill/>
          <a:ln>
            <a:noFill/>
          </a:ln>
        </p:spPr>
        <p:txBody>
          <a:bodyPr>
            <a:spAutoFit/>
          </a:bodyPr>
          <a:lstStyle/>
          <a:p>
            <a:pPr algn="ctr">
              <a:defRPr/>
            </a:pPr>
            <a:r>
              <a:rPr lang="en-US" altLang="en-US" dirty="0">
                <a:solidFill>
                  <a:schemeClr val="tx1">
                    <a:lumMod val="65000"/>
                    <a:lumOff val="35000"/>
                  </a:schemeClr>
                </a:solidFill>
                <a:latin typeface="+mj-lt"/>
              </a:rPr>
              <a:t>Standalone terminal </a:t>
            </a:r>
          </a:p>
        </p:txBody>
      </p:sp>
      <p:sp>
        <p:nvSpPr>
          <p:cNvPr id="54280" name="TextBox 9">
            <a:extLst>
              <a:ext uri="{FF2B5EF4-FFF2-40B4-BE49-F238E27FC236}">
                <a16:creationId xmlns:a16="http://schemas.microsoft.com/office/drawing/2014/main" id="{9DADE7B4-ED62-E67D-DB05-BE5CF9CF3A05}"/>
              </a:ext>
            </a:extLst>
          </p:cNvPr>
          <p:cNvSpPr txBox="1">
            <a:spLocks noChangeArrowheads="1"/>
          </p:cNvSpPr>
          <p:nvPr/>
        </p:nvSpPr>
        <p:spPr bwMode="auto">
          <a:xfrm>
            <a:off x="13806488" y="5207000"/>
            <a:ext cx="3711575" cy="538163"/>
          </a:xfrm>
          <a:prstGeom prst="rect">
            <a:avLst/>
          </a:prstGeom>
          <a:noFill/>
          <a:ln>
            <a:noFill/>
          </a:ln>
        </p:spPr>
        <p:txBody>
          <a:bodyPr>
            <a:spAutoFit/>
          </a:bodyPr>
          <a:lstStyle/>
          <a:p>
            <a:pPr>
              <a:defRPr/>
            </a:pPr>
            <a:r>
              <a:rPr lang="en-US" altLang="en-US" dirty="0">
                <a:solidFill>
                  <a:schemeClr val="tx1">
                    <a:lumMod val="65000"/>
                    <a:lumOff val="35000"/>
                  </a:schemeClr>
                </a:solidFill>
                <a:latin typeface="+mj-lt"/>
              </a:rPr>
              <a:t>Gateway</a:t>
            </a:r>
          </a:p>
        </p:txBody>
      </p:sp>
      <p:pic>
        <p:nvPicPr>
          <p:cNvPr id="41993" name="Picture 4" descr="A picture containing indoor, electronics&#10;&#10;Description automatically generated">
            <a:extLst>
              <a:ext uri="{FF2B5EF4-FFF2-40B4-BE49-F238E27FC236}">
                <a16:creationId xmlns:a16="http://schemas.microsoft.com/office/drawing/2014/main" id="{516DFE6C-73DD-D47C-1404-2CA2BC1CE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913" y="1724025"/>
            <a:ext cx="28289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E5F436EC-502D-22D4-6EE8-D589075044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8238" y="1408113"/>
            <a:ext cx="13817600"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Box 34">
            <a:extLst>
              <a:ext uri="{FF2B5EF4-FFF2-40B4-BE49-F238E27FC236}">
                <a16:creationId xmlns:a16="http://schemas.microsoft.com/office/drawing/2014/main" id="{85549B2D-C543-4696-FCB2-66AC77DB6F0A}"/>
              </a:ext>
            </a:extLst>
          </p:cNvPr>
          <p:cNvSpPr txBox="1">
            <a:spLocks noChangeArrowheads="1"/>
          </p:cNvSpPr>
          <p:nvPr/>
        </p:nvSpPr>
        <p:spPr bwMode="auto">
          <a:xfrm>
            <a:off x="661988" y="331788"/>
            <a:ext cx="16833850" cy="754062"/>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4000" dirty="0">
                <a:solidFill>
                  <a:schemeClr val="tx1">
                    <a:lumMod val="65000"/>
                    <a:lumOff val="35000"/>
                  </a:schemeClr>
                </a:solidFill>
                <a:latin typeface="+mj-lt"/>
              </a:rPr>
              <a:t>Sample statement with marked-up, made-up fees, and incorrect charges/credits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 screenshot of a cell phone&#10;&#10;Description automatically generated">
            <a:extLst>
              <a:ext uri="{FF2B5EF4-FFF2-40B4-BE49-F238E27FC236}">
                <a16:creationId xmlns:a16="http://schemas.microsoft.com/office/drawing/2014/main" id="{CED30F62-9C31-06FA-5400-42928587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1" t="-2" b="1430"/>
          <a:stretch>
            <a:fillRect/>
          </a:stretch>
        </p:blipFill>
        <p:spPr bwMode="auto">
          <a:xfrm>
            <a:off x="2551113" y="0"/>
            <a:ext cx="14825662" cy="95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34">
            <a:extLst>
              <a:ext uri="{FF2B5EF4-FFF2-40B4-BE49-F238E27FC236}">
                <a16:creationId xmlns:a16="http://schemas.microsoft.com/office/drawing/2014/main" id="{A48DAAB8-45EC-326F-C04F-10C06A224C4F}"/>
              </a:ext>
            </a:extLst>
          </p:cNvPr>
          <p:cNvSpPr txBox="1">
            <a:spLocks noChangeArrowheads="1"/>
          </p:cNvSpPr>
          <p:nvPr/>
        </p:nvSpPr>
        <p:spPr bwMode="auto">
          <a:xfrm>
            <a:off x="219075" y="331788"/>
            <a:ext cx="5449888" cy="1985962"/>
          </a:xfrm>
          <a:prstGeom prst="rect">
            <a:avLst/>
          </a:prstGeom>
          <a:noFill/>
          <a:ln>
            <a:noFill/>
          </a:ln>
        </p:spPr>
        <p:txBody>
          <a:bodyPr lIns="137407" tIns="68703" rIns="137407" bIns="68703">
            <a:spAutoFit/>
          </a:bodyPr>
          <a:lstStyle>
            <a:lvl1pPr>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42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3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5pPr>
            <a:lvl6pPr marL="25146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6pPr>
            <a:lvl7pPr marL="29718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7pPr>
            <a:lvl8pPr marL="34290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8pPr>
            <a:lvl9pPr marL="3886200" indent="-228600" defTabSz="1373188" eaLnBrk="0" fontAlgn="base" hangingPunct="0">
              <a:spcBef>
                <a:spcPct val="20000"/>
              </a:spcBef>
              <a:spcAft>
                <a:spcPct val="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000" dirty="0">
                <a:solidFill>
                  <a:schemeClr val="tx1">
                    <a:lumMod val="65000"/>
                    <a:lumOff val="35000"/>
                  </a:schemeClr>
                </a:solidFill>
                <a:latin typeface="+mj-lt"/>
              </a:rPr>
              <a:t>Are You Doing the Math?</a:t>
            </a:r>
          </a:p>
        </p:txBody>
      </p:sp>
    </p:spTree>
  </p:cSld>
  <p:clrMapOvr>
    <a:masterClrMapping/>
  </p:clrMapOvr>
  <p:transition spd="med">
    <p:fade/>
  </p:transition>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75728</TotalTime>
  <Words>607</Words>
  <Application>Microsoft Office PowerPoint</Application>
  <PresentationFormat>Custom</PresentationFormat>
  <Paragraphs>117</Paragraphs>
  <Slides>14</Slides>
  <Notes>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6" baseType="lpstr">
      <vt:lpstr>Arial</vt:lpstr>
      <vt:lpstr>Calibri</vt:lpstr>
      <vt:lpstr>Open Sans</vt:lpstr>
      <vt:lpstr>Oswald</vt:lpstr>
      <vt:lpstr>Raleway</vt:lpstr>
      <vt:lpstr>Rockwell</vt:lpstr>
      <vt:lpstr>Verdana</vt:lpstr>
      <vt:lpstr>Wingdings</vt:lpstr>
      <vt:lpstr>Custom Design</vt:lpstr>
      <vt:lpstr>Office Theme</vt:lpstr>
      <vt:lpstr>Advantage</vt:lpstr>
      <vt:lpstr>Chart</vt:lpstr>
      <vt:lpstr>PowerPoint Presentation</vt:lpstr>
      <vt:lpstr>PowerPoint Presentation</vt:lpstr>
      <vt:lpstr>PowerPoint Presentation</vt:lpstr>
      <vt:lpstr>PowerPoint Presentation</vt:lpstr>
      <vt:lpstr>PowerPoint Presentation</vt:lpstr>
      <vt:lpstr>All Merchant Accounts Are Not Created Equal </vt:lpstr>
      <vt:lpstr>Processing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Allynn Magnolia</cp:lastModifiedBy>
  <cp:revision>1630</cp:revision>
  <cp:lastPrinted>2016-11-28T19:04:39Z</cp:lastPrinted>
  <dcterms:created xsi:type="dcterms:W3CDTF">2014-10-13T13:44:14Z</dcterms:created>
  <dcterms:modified xsi:type="dcterms:W3CDTF">2022-05-19T22:23:46Z</dcterms:modified>
</cp:coreProperties>
</file>